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ĐỜI CON DÂNG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Sơn Dương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lên Chúa đời con và gian lao cuộc sống, dâng lên Chúa từng lời kinh sớm hôm con vẫn luôn nguyện cầu. Nguyện dâng tấm lòng son và dâng tất cả niềm tin, xin góp thành tình con như lễ vật tiến dâng </a:t>
            </a:r>
            <a:r>
              <a:rPr lang="vi-VN" sz="4800" b="1">
                <a:solidFill>
                  <a:schemeClr val="bg1"/>
                </a:solidFill>
                <a:latin typeface="Times New Roman" pitchFamily="18" charset="0"/>
                <a:cs typeface="Times New Roman" pitchFamily="18" charset="0"/>
              </a:rPr>
              <a:t>về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dâng lên đây bánh rượu bởi cây nho và lúa miến, để như lễ vật dâng Ngài đoàn con hết lòng </a:t>
            </a:r>
            <a:r>
              <a:rPr lang="vi-VN" sz="4800" b="1">
                <a:solidFill>
                  <a:schemeClr val="bg1"/>
                </a:solidFill>
                <a:latin typeface="Times New Roman" pitchFamily="18" charset="0"/>
                <a:cs typeface="Times New Roman" pitchFamily="18" charset="0"/>
              </a:rPr>
              <a:t>tiến </a:t>
            </a:r>
            <a:r>
              <a:rPr lang="vi-VN" sz="4800" b="1" smtClean="0">
                <a:solidFill>
                  <a:schemeClr val="bg1"/>
                </a:solidFill>
                <a:latin typeface="Times New Roman" pitchFamily="18" charset="0"/>
                <a:cs typeface="Times New Roman" pitchFamily="18" charset="0"/>
              </a:rPr>
              <a:t>dâng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lên Chúa bàn tay và đôi chân mỏi bước, dâng Chúa từng niềm đau với âu lo tháng năm nhọc nhằn, mọi vương vấn buồn vui trần gian gánh nặng đôi vai, con muốn được về đây dâng cho Ngài trót cả </a:t>
            </a:r>
            <a:r>
              <a:rPr lang="vi-VN" sz="4800" b="1">
                <a:solidFill>
                  <a:schemeClr val="bg1"/>
                </a:solidFill>
                <a:latin typeface="Times New Roman" pitchFamily="18" charset="0"/>
                <a:cs typeface="Times New Roman" pitchFamily="18" charset="0"/>
              </a:rPr>
              <a:t>đời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2709</TotalTime>
  <Words>139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ĐỜI CON DÂNG CHÚA Sơn Dương</vt:lpstr>
      <vt:lpstr>1/ Dâng lên Chúa đời con và gian lao cuộc sống, dâng lên Chúa từng lời kinh sớm hôm con vẫn luôn nguyện cầu. Nguyện dâng tấm lòng son và dâng tất cả niềm tin, xin góp thành tình con như lễ vật tiến dâng về Ngài.</vt:lpstr>
      <vt:lpstr>ĐK. Xin dâng lên đây bánh rượu bởi cây nho và lúa miến, để như lễ vật dâng Ngài đoàn con hết lòng tiến dâng.</vt:lpstr>
      <vt:lpstr>2/ Dâng lên Chúa bàn tay và đôi chân mỏi bước, dâng Chúa từng niềm đau với âu lo tháng năm nhọc nhằn, mọi vương vấn buồn vui trần gian gánh nặng đôi vai, con muốn được về đây dâng cho Ngài trót cả đời con.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997</cp:revision>
  <dcterms:created xsi:type="dcterms:W3CDTF">2021-12-01T03:00:51Z</dcterms:created>
  <dcterms:modified xsi:type="dcterms:W3CDTF">2021-12-16T02:07:03Z</dcterms:modified>
</cp:coreProperties>
</file>