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ĐỜI CON DÂNG CHÚA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Trương Thế Bạch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Con kính dâng lên bánh thơm rượu nồng đời con Chúa ơi! Xin tiến dâng lên những khi vui buồn đời con dâng Chúa. Con kính dâng lên nhọc lao gian khó luống cày cằn khô. Dâng Chúa hôm nay, ngày mai muôn nỗi vui buồn tiến dâng.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Rượu nho thơm ngát, bánh trắng tinh tuyền làm nên lễ dâng. Cùng dâng lên Chúa kiếp sống con người nhọc lao năm tháng. Hè sang thu đến, đón gió xuân về mùa đông rét căm. Buồn vui lo lắng, nắng cháy vai gầy con phó dâng Ngài.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Hòa theo hương khói, những nén hương trầm lòng con tiến dâng. Trầm hương thơm ngát, thắm thiết ân tình lòng con yêu mến. Nguyện xin Thiên Chúa hãy đoái thương nhận tình con tiến dâng. Dù con nhỏ bé, chẳng đáng cho Ngài xin Chúa thương nhận.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1693</TotalTime>
  <Words>176</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ĐỜI CON DÂNG CHÚA Trương Thế Bạch</vt:lpstr>
      <vt:lpstr>ĐK: Con kính dâng lên bánh thơm rượu nồng đời con Chúa ơi! Xin tiến dâng lên những khi vui buồn đời con dâng Chúa. Con kính dâng lên nhọc lao gian khó luống cày cằn khô. Dâng Chúa hôm nay, ngày mai muôn nỗi vui buồn tiến dâng. </vt:lpstr>
      <vt:lpstr>1. Rượu nho thơm ngát, bánh trắng tinh tuyền làm nên lễ dâng. Cùng dâng lên Chúa kiếp sống con người nhọc lao năm tháng. Hè sang thu đến, đón gió xuân về mùa đông rét căm. Buồn vui lo lắng, nắng cháy vai gầy con phó dâng Ngài. </vt:lpstr>
      <vt:lpstr>2. Hòa theo hương khói, những nén hương trầm lòng con tiến dâng. Trầm hương thơm ngát, thắm thiết ân tình lòng con yêu mến. Nguyện xin Thiên Chúa hãy đoái thương nhận tình con tiến dâng. Dù con nhỏ bé, chẳng đáng cho Ngài xin Chúa thương nhận.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573</cp:revision>
  <dcterms:created xsi:type="dcterms:W3CDTF">2021-12-01T03:00:51Z</dcterms:created>
  <dcterms:modified xsi:type="dcterms:W3CDTF">2021-12-11T03:32:31Z</dcterms:modified>
</cp:coreProperties>
</file>