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 CON XIN DÂNG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Pham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Pham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Dâng Ngài bánh rượu tinh tuyền là bao lao công vất vả ngày qua, dâng Ngài những nỗi lo âu của cuộc đời con kính dâng về Ngài.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Dâng con dâng lên Ngài lòng thành con đây kính dâng về Ngài. Dâng con dâng lên Ngài cả cuộc đời con kính dâng về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Dâng Ngài những ngày tháng qua rồi là bao lo toan vất vả ngược xuôi, dâng Ngài cả kiếp long đong cuộc đời đây ư tháng năm mệt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nhoài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Dâng Ngài tất cả những thăng trầm đời con lênh đênh với nhiều mơ ước, dâng Ngài cả những tương lai cuộc đời của con kính dâng về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Dâng Ngài với tình hiến dâng con nguyện đời con dâng lên với nhiều mong ước, dâng Ngài cả tấm thân con cuộc đời từ đây hiến dâng về Ngài. 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Dâng Ngài lễ vật với cả tâm tình đời con xin dâng với niềm cảm mến, dâng Ngài cả những câu ca cuộc đời của con hát ca tình Ngài. 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 Dâng Ngài những nén hương lòng đời con xin dâng ước nguyện thảo hiếu, dâng Ngài cả những hương hoa nguyện Ngài dủ thương xuống ân tình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 fontScale="90000"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7. Dâng Ngài tất cả những gia đình còn đang trông mong ước nguyện hạnh phúc, xin Ngài đổ xuống muôn ơn của nguồn tình thương thăm tươi thuận hoà. 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</TotalTime>
  <Words>268</Words>
  <Application>Microsoft Office PowerPoint</Application>
  <PresentationFormat>On-screen Show (16:9)</PresentationFormat>
  <Paragraphs>12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ĐỜI CON XIN DÂNG Pham Pham</vt:lpstr>
      <vt:lpstr>1. Dâng Ngài bánh rượu tinh tuyền là bao lao công vất vả ngày qua, dâng Ngài những nỗi lo âu của cuộc đời con kính dâng về Ngài.</vt:lpstr>
      <vt:lpstr>ĐK: Dâng con dâng lên Ngài lòng thành con đây kính dâng về Ngài. Dâng con dâng lên Ngài cả cuộc đời con kính dâng về Ngài.</vt:lpstr>
      <vt:lpstr>2. Dâng Ngài những ngày tháng qua rồi là bao lo toan vất vả ngược xuôi, dâng Ngài cả kiếp long đong cuộc đời đây ư tháng năm mệt nhoài.</vt:lpstr>
      <vt:lpstr>3. Dâng Ngài tất cả những thăng trầm đời con lênh đênh với nhiều mơ ước, dâng Ngài cả những tương lai cuộc đời của con kính dâng về Ngài.</vt:lpstr>
      <vt:lpstr>4. Dâng Ngài với tình hiến dâng con nguyện đời con dâng lên với nhiều mong ước, dâng Ngài cả tấm thân con cuộc đời từ đây hiến dâng về Ngài. </vt:lpstr>
      <vt:lpstr>5. Dâng Ngài lễ vật với cả tâm tình đời con xin dâng với niềm cảm mến, dâng Ngài cả những câu ca cuộc đời của con hát ca tình Ngài. </vt:lpstr>
      <vt:lpstr>6. Dâng Ngài những nén hương lòng đời con xin dâng ước nguyện thảo hiếu, dâng Ngài cả những hương hoa nguyện Ngài dủ thương xuống ân tình Ngài.</vt:lpstr>
      <vt:lpstr>7. Dâng Ngài tất cả những gia đình còn đang trông mong ước nguyện hạnh phúc, xin Ngài đổ xuống muôn ơn của nguồn tình thương thăm tươi thuận hoà.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541</cp:revision>
  <dcterms:created xsi:type="dcterms:W3CDTF">2021-12-01T03:00:51Z</dcterms:created>
  <dcterms:modified xsi:type="dcterms:W3CDTF">2021-12-11T01:00:50Z</dcterms:modified>
</cp:coreProperties>
</file>