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ĐỜI MIỆT MÀI DÂNG CHA</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dâng lên Chúa lễ thánh hương ân tình tiếng nguyện cầu thắm đượm lời ca tôn kính. Xin Cha nhân ái đón lễ dâng đẹp xinh mãi ngàn đời vẫn rạng ngời nghi ngút muôn lời kinh.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1</a:t>
            </a:r>
            <a:r>
              <a:rPr lang="vi-VN" b="1">
                <a:solidFill>
                  <a:schemeClr val="bg1"/>
                </a:solidFill>
                <a:latin typeface="Times New Roman" pitchFamily="18" charset="0"/>
                <a:cs typeface="Times New Roman" pitchFamily="18" charset="0"/>
              </a:rPr>
              <a:t>/ Con đến gần Cha với tâm hồn bao trinh trắng. Dâng Bánh Rượu thơm kết nên cuộc đời có giắng. Này đôi tay miệt mài mưa nắng này con tim ngàn đời tươi thắm dâng Cha toàn năng.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Quên hết sầu đắng cay cuộc đời lam lũ. Quên hết hờn ghen nắm tay quỳ dâng lên Chúa. Này yêu thương tựa ngàn bông lúa này hy sinh tựa chùm nho dâng trên bàn </a:t>
            </a:r>
            <a:r>
              <a:rPr lang="vi-VN" sz="4800" b="1">
                <a:solidFill>
                  <a:schemeClr val="bg1"/>
                </a:solidFill>
                <a:latin typeface="Times New Roman" pitchFamily="18" charset="0"/>
                <a:cs typeface="Times New Roman" pitchFamily="18" charset="0"/>
              </a:rPr>
              <a:t>thờ</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TotalTime>
  <Words>134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ĐỜI MIỆT MÀI DÂNG CHA Vinam</vt:lpstr>
      <vt:lpstr>ĐK: Xin dâng lên Chúa lễ thánh hương ân tình tiếng nguyện cầu thắm đượm lời ca tôn kính. Xin Cha nhân ái đón lễ dâng đẹp xinh mãi ngàn đời vẫn rạng ngời nghi ngút muôn lời kinh.</vt:lpstr>
      <vt:lpstr>1/ Con đến gần Cha với tâm hồn bao trinh trắng. Dâng Bánh Rượu thơm kết nên cuộc đời có giắng. Này đôi tay miệt mài mưa nắng này con tim ngàn đời tươi thắm dâng Cha toàn năng.</vt:lpstr>
      <vt:lpstr>2/ Quên hết sầu đắng cay cuộc đời lam lũ. Quên hết hờn ghen nắm tay quỳ dâng lên Chúa. Này yêu thương tựa ngàn bông lúa này hy sinh tựa chùm nho dâng trên bàn thờ.</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641</cp:revision>
  <dcterms:created xsi:type="dcterms:W3CDTF">2021-12-01T03:00:51Z</dcterms:created>
  <dcterms:modified xsi:type="dcterms:W3CDTF">2021-12-11T10:17:42Z</dcterms:modified>
</cp:coreProperties>
</file>