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ĐỜI SỐNG THÁNH GIA (Mt 2</a:t>
            </a:r>
            <a:r>
              <a:rPr lang="vi-VN" sz="4000" b="1">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13-23)</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Đời sống Thánh Gia đâu có gì là êm ả, đâu phải có Chúa ở cùng là tránh được vất vả long đong. Chỉ có một điều, một điều không hề mất là niềm tín thác vững vàng vào Chúa và tình yêu gắn chặt với nhau.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cho các gia đình tình mến Chúa yêu nhau, cùng vượt qua những lúc thương đau sống một niềm tin thẳm sâu. Không hoang mang lo âu giữa đời bao nỗi bể dâu luôn vì nhau hết lòng phấn đấu tràn đầy vinh quang ngàn </a:t>
            </a:r>
            <a:r>
              <a:rPr lang="vi-VN" b="1">
                <a:solidFill>
                  <a:schemeClr val="bg1"/>
                </a:solidFill>
                <a:latin typeface="Times New Roman" pitchFamily="18" charset="0"/>
                <a:cs typeface="Times New Roman" pitchFamily="18" charset="0"/>
              </a:rPr>
              <a:t>sau</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Đời sống Thánh Gia luôn có nhiều điều đau khổ, trong cảnh thiếu thốn cơ hàn và những lần trắc trở hoang mang. Chỉ có một điều, một điều không hề thiếu là niềm bình an trông cậy vào Chúa và cùng nhau vui buồn sớt chia.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Đời sống Thánh Gia luôn sống thật thà gương mẫu, cho dẫu khốn khó trong đời và sáng ngời tín nghĩa muôn nơi. Đời sống sạch trong một lòng thi hành ý Chúa là niềm vui sống thánh thiện nhân ái rạng ngời mãi muôn đời Thánh Gia.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4325</TotalTime>
  <Words>228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ĐỜI SỐNG THÁNH GIA (Mt 2, 13-23) Lm. Thái Nguyên</vt:lpstr>
      <vt:lpstr>1. Đời sống Thánh Gia đâu có gì là êm ả, đâu phải có Chúa ở cùng là tránh được vất vả long đong. Chỉ có một điều, một điều không hề mất là niềm tín thác vững vàng vào Chúa và tình yêu gắn chặt với nhau.</vt:lpstr>
      <vt:lpstr>ĐK. Xin cho các gia đình tình mến Chúa yêu nhau, cùng vượt qua những lúc thương đau sống một niềm tin thẳm sâu. Không hoang mang lo âu giữa đời bao nỗi bể dâu luôn vì nhau hết lòng phấn đấu tràn đầy vinh quang ngàn sau.</vt:lpstr>
      <vt:lpstr>2. Đời sống Thánh Gia luôn có nhiều điều đau khổ, trong cảnh thiếu thốn cơ hàn và những lần trắc trở hoang mang. Chỉ có một điều, một điều không hề thiếu là niềm bình an trông cậy vào Chúa và cùng nhau vui buồn sớt chia.</vt:lpstr>
      <vt:lpstr>3. Đời sống Thánh Gia luôn sống thật thà gương mẫu, cho dẫu khốn khó trong đời và sáng ngời tín nghĩa muôn nơi. Đời sống sạch trong một lòng thi hành ý Chúa là niềm vui sống thánh thiện nhân ái rạng ngời mãi muôn đời Thánh Gia.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1490</cp:revision>
  <dcterms:created xsi:type="dcterms:W3CDTF">2021-12-01T03:00:51Z</dcterms:created>
  <dcterms:modified xsi:type="dcterms:W3CDTF">2021-12-22T08:33:44Z</dcterms:modified>
</cp:coreProperties>
</file>