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6600" b="1">
                <a:solidFill>
                  <a:schemeClr val="bg1"/>
                </a:solidFill>
                <a:latin typeface="Times New Roman" pitchFamily="18" charset="0"/>
                <a:cs typeface="Times New Roman" pitchFamily="18" charset="0"/>
              </a:rPr>
              <a:t>ĐỢI CHÚA ĐẾN</a:t>
            </a:r>
            <a:br>
              <a:rPr lang="vi-VN" sz="6600" b="1">
                <a:solidFill>
                  <a:schemeClr val="bg1"/>
                </a:solidFill>
                <a:latin typeface="Times New Roman" pitchFamily="18" charset="0"/>
                <a:cs typeface="Times New Roman" pitchFamily="18" charset="0"/>
              </a:rPr>
            </a:br>
            <a:r>
              <a:rPr lang="vi-VN" sz="6600" b="1">
                <a:solidFill>
                  <a:schemeClr val="bg1"/>
                </a:solidFill>
                <a:latin typeface="Times New Roman" pitchFamily="18" charset="0"/>
                <a:cs typeface="Times New Roman" pitchFamily="18" charset="0"/>
              </a:rPr>
              <a:t>Phanxicô</a:t>
            </a:r>
            <a:endParaRPr lang="en-US" sz="1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Đợi Chúa đến như đợi mưa nguồn đời ngóng trông se lạnh mùa đông. Thân lưu đày ngày đêm nhớ nhung quê nhà mong ơn Trời gội cho trái tim an hòa.</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7200" b="1">
                <a:solidFill>
                  <a:schemeClr val="bg1"/>
                </a:solidFill>
                <a:latin typeface="Times New Roman" pitchFamily="18" charset="0"/>
                <a:cs typeface="Times New Roman" pitchFamily="18" charset="0"/>
              </a:rPr>
              <a:t>ĐK : Chúa ơi! Xin mau đến cứu </a:t>
            </a:r>
            <a:r>
              <a:rPr lang="vi-VN" sz="7200" b="1">
                <a:solidFill>
                  <a:schemeClr val="bg1"/>
                </a:solidFill>
                <a:latin typeface="Times New Roman" pitchFamily="18" charset="0"/>
                <a:cs typeface="Times New Roman" pitchFamily="18" charset="0"/>
              </a:rPr>
              <a:t>độ </a:t>
            </a:r>
            <a:r>
              <a:rPr lang="vi-VN" sz="7200" b="1" smtClean="0">
                <a:solidFill>
                  <a:schemeClr val="bg1"/>
                </a:solidFill>
                <a:latin typeface="Times New Roman" pitchFamily="18" charset="0"/>
                <a:cs typeface="Times New Roman" pitchFamily="18" charset="0"/>
              </a:rPr>
              <a:t>con</a:t>
            </a:r>
            <a:r>
              <a:rPr lang="en-US" sz="7200" b="1" smtClean="0">
                <a:solidFill>
                  <a:schemeClr val="bg1"/>
                </a:solidFill>
                <a:latin typeface="Times New Roman" pitchFamily="18" charset="0"/>
                <a:cs typeface="Times New Roman" pitchFamily="18" charset="0"/>
              </a:rPr>
              <a:t>.</a:t>
            </a:r>
            <a:endParaRPr lang="en-US" sz="72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Từ bóng tối thăm thẳm u buồn lời Thánh Kinh đã hẹn bình minh, dân ưu phiền còn lê bước trong đêm trường sẽ thấy được vầng dương sáng soi huy hoàng.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Nguyện Chúa đến an ủi cuộc đời, đời bể dâu sẽ vợi niềm đau. Xin mưa nguồn về trên lũng sâu u buồn xin sương Trời gội muôn phúc ân cho đời.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4/ Người đón Chúa thanh tẩy tâm hồn, cùng bốn phương chia sẽ tình thương. Luôn chong đèn từng đêm canh thức sẵn sàng nghe tiếng gọi cùng nghinh đón Vua giáng trần.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TotalTime>
  <Words>161</Words>
  <Application>Microsoft Office PowerPoint</Application>
  <PresentationFormat>On-screen Show (16:9)</PresentationFormat>
  <Paragraphs>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ĐỢI CHÚA ĐẾN Phanxicô</vt:lpstr>
      <vt:lpstr>1/ Đợi Chúa đến như đợi mưa nguồn đời ngóng trông se lạnh mùa đông. Thân lưu đày ngày đêm nhớ nhung quê nhà mong ơn Trời gội cho trái tim an hòa.</vt:lpstr>
      <vt:lpstr>ĐK : Chúa ơi! Xin mau đến cứu độ con.</vt:lpstr>
      <vt:lpstr>2/ Từ bóng tối thăm thẳm u buồn lời Thánh Kinh đã hẹn bình minh, dân ưu phiền còn lê bước trong đêm trường sẽ thấy được vầng dương sáng soi huy hoàng.</vt:lpstr>
      <vt:lpstr>3/ Nguyện Chúa đến an ủi cuộc đời, đời bể dâu sẽ vợi niềm đau. Xin mưa nguồn về trên lũng sâu u buồn xin sương Trời gội muôn phúc ân cho đời.</vt:lpstr>
      <vt:lpstr>4/ Người đón Chúa thanh tẩy tâm hồn, cùng bốn phương chia sẽ tình thương. Luôn chong đèn từng đêm canh thức sẵn sàng nghe tiếng gọi cùng nghinh đón Vua giáng trần.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74</cp:revision>
  <dcterms:created xsi:type="dcterms:W3CDTF">2021-12-01T03:00:51Z</dcterms:created>
  <dcterms:modified xsi:type="dcterms:W3CDTF">2021-12-01T08:27:23Z</dcterms:modified>
</cp:coreProperties>
</file>