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ĐỢI TRÔNG CHÚA ĐẾN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Sr. Hiền Hòa</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Nài xin Chúa thương nhìn đến (Xin nhìn đến Chúa ơi!) Chúa ơi! Này dân Chúa đang kêu cầu (Lời kêu cầu tha thiết) Nguyện thương xót kiếp lầm than (Trần gian biết bao lầm than) Giọt nước mắt ướt mi sầu (Lệ ướt tràn mi)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5400" b="1" smtClean="0">
                <a:solidFill>
                  <a:schemeClr val="bg1"/>
                </a:solidFill>
                <a:latin typeface="Times New Roman" pitchFamily="18" charset="0"/>
                <a:cs typeface="Times New Roman" pitchFamily="18" charset="0"/>
              </a:rPr>
              <a:t>1. Nhân gian mỏi mòn chờ trông ngày tháng. Bơ vơ lạc loài tìm đâu hạnh phúc. Mong mưa từ trời đổ ân tình Chúa. Nơi Con của Ngài cứu độ muôn loài.</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Xin mưa ngập tràn đồng khô cỏ cháy. Cho cây nảy mầm nguồn ơn sự sống. Quên đi ngày dài trần gian tội lỗi. Nay quay trở về với lòng chân thành.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3. Con xin một lòng thành tâm thờ kính. Như nôi mọn hèn sưởi hong lạnh giá. Khi Vua từ trời vì yêu trần thế. Mang thân phận người khó nghèo cơ hàn.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175</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ĐỢI TRÔNG CHÚA ĐẾN Sr. Hiền Hòa</vt:lpstr>
      <vt:lpstr>ĐK. Nài xin Chúa thương nhìn đến (Xin nhìn đến Chúa ơi!) Chúa ơi! Này dân Chúa đang kêu cầu (Lời kêu cầu tha thiết) Nguyện thương xót kiếp lầm than (Trần gian biết bao lầm than) Giọt nước mắt ướt mi sầu (Lệ ướt tràn mi)</vt:lpstr>
      <vt:lpstr>1. Nhân gian mỏi mòn chờ trông ngày tháng. Bơ vơ lạc loài tìm đâu hạnh phúc. Mong mưa từ trời đổ ân tình Chúa. Nơi Con của Ngài cứu độ muôn loài.</vt:lpstr>
      <vt:lpstr>2. Xin mưa ngập tràn đồng khô cỏ cháy. Cho cây nảy mầm nguồn ơn sự sống. Quên đi ngày dài trần gian tội lỗi. Nay quay trở về với lòng chân thành.</vt:lpstr>
      <vt:lpstr>3. Con xin một lòng thành tâm thờ kính. Như nôi mọn hèn sưởi hong lạnh giá. Khi Vua từ trời vì yêu trần thế. Mang thân phận người khó nghèo cơ hàn.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6</cp:revision>
  <dcterms:created xsi:type="dcterms:W3CDTF">2021-11-30T02:00:37Z</dcterms:created>
  <dcterms:modified xsi:type="dcterms:W3CDTF">2021-11-30T02:15:17Z</dcterms:modified>
</cp:coreProperties>
</file>