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56" r:id="rId3"/>
    <p:sldId id="257" r:id="rId4"/>
    <p:sldId id="258" r:id="rId5"/>
    <p:sldId id="259" r:id="rId6"/>
    <p:sldId id="260" r:id="rId7"/>
    <p:sldId id="261" r:id="rId8"/>
    <p:sldId id="262" r:id="rId9"/>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944" y="-120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90736265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032794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4057575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751012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774525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2828723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9BB2F62-778A-4D59-B7F5-00ABB38A49D2}" type="datetimeFigureOut">
              <a:rPr lang="en-US" smtClean="0"/>
              <a:t>11/30/2021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775839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9BB2F62-778A-4D59-B7F5-00ABB38A49D2}" type="datetimeFigureOut">
              <a:rPr lang="en-US" smtClean="0"/>
              <a:t>11/30/2021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79736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BB2F62-778A-4D59-B7F5-00ABB38A49D2}" type="datetimeFigureOut">
              <a:rPr lang="en-US" smtClean="0"/>
              <a:t>11/30/2021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596380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3502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399927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E9BB2F62-778A-4D59-B7F5-00ABB38A49D2}" type="datetimeFigureOut">
              <a:rPr lang="en-US" smtClean="0"/>
              <a:t>11/30/2021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82EF73B7-A39D-4FB9-A70A-929996665827}" type="slidenum">
              <a:rPr lang="en-US" smtClean="0"/>
              <a:t>‹#›</a:t>
            </a:fld>
            <a:endParaRPr lang="en-US"/>
          </a:p>
        </p:txBody>
      </p:sp>
    </p:spTree>
    <p:extLst>
      <p:ext uri="{BB962C8B-B14F-4D97-AF65-F5344CB8AC3E}">
        <p14:creationId xmlns:p14="http://schemas.microsoft.com/office/powerpoint/2010/main" val="3446999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r>
              <a:rPr lang="en-US" b="1" smtClean="0">
                <a:solidFill>
                  <a:schemeClr val="bg1"/>
                </a:solidFill>
                <a:latin typeface="Times New Roman" pitchFamily="18" charset="0"/>
                <a:cs typeface="Times New Roman" pitchFamily="18" charset="0"/>
              </a:rPr>
              <a:t>ĐỢI TRÔNG ĐẤNG CỨU TINH</a:t>
            </a:r>
            <a:br>
              <a:rPr lang="en-US" b="1" smtClean="0">
                <a:solidFill>
                  <a:schemeClr val="bg1"/>
                </a:solidFill>
                <a:latin typeface="Times New Roman" pitchFamily="18" charset="0"/>
                <a:cs typeface="Times New Roman" pitchFamily="18" charset="0"/>
              </a:rPr>
            </a:br>
            <a:r>
              <a:rPr lang="en-US" b="1" smtClean="0">
                <a:solidFill>
                  <a:schemeClr val="bg1"/>
                </a:solidFill>
                <a:latin typeface="Times New Roman" pitchFamily="18" charset="0"/>
                <a:cs typeface="Times New Roman" pitchFamily="18" charset="0"/>
              </a:rPr>
              <a:t>Đinh Công Huỳnh</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1174645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1. Bao năm qua con đi trong vùng trời tăm tối nào có biết Chúa yêu thương vẫn chờ đợi con. Yêu thương con, yêu thương con Chúa bỏ ngai vàng để tìm con hướng dẫn đường về trời vinh quang.</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3516327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6000" b="1" smtClean="0">
                <a:solidFill>
                  <a:schemeClr val="bg1"/>
                </a:solidFill>
                <a:latin typeface="Times New Roman" pitchFamily="18" charset="0"/>
                <a:cs typeface="Times New Roman" pitchFamily="18" charset="0"/>
              </a:rPr>
              <a:t>ĐK. Khắp thế trần nô nức đón chờ Vị Vua Cứu Thế. Chúa sẽ ban bình an hạnh phúc cho toàn nhân gian.</a:t>
            </a:r>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2. Trong tâm tư con như nghe lời Ngài thôi thúc: “Hãy tỉnh thức đuốc trong tay sẵn sàng chờ Ta”. Xin cho con, xin cho con biết mở cõi lòng và cho con mãi khát khao ngày Ngài sinh ra.</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3. Xin cho con mang trong tim ngọn lửa yêu mến và luôn biết sống thứ tha không còn hờn ghen. Xin cho con, xin cho con biết sống quảng đại và bao dung để đón chờ ngày Ngài lại đến.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4. Con luôn mong con tim con tỏa làn hơi ấm để nên nơi Chúa náu thân khi vào trần gian. Con xin dâng đây đôi môi hát khúc dịu dàng là lời ru sưởi ấm Ngài trời lạnh đêm đông.</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TotalTime>
  <Words>212</Words>
  <Application>Microsoft Office PowerPoint</Application>
  <PresentationFormat>On-screen Show (16:9)</PresentationFormat>
  <Paragraphs>6</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ĐỢI TRÔNG ĐẤNG CỨU TINH Đinh Công Huỳnh</vt:lpstr>
      <vt:lpstr>1. Bao năm qua con đi trong vùng trời tăm tối nào có biết Chúa yêu thương vẫn chờ đợi con. Yêu thương con, yêu thương con Chúa bỏ ngai vàng để tìm con hướng dẫn đường về trời vinh quang.</vt:lpstr>
      <vt:lpstr>ĐK. Khắp thế trần nô nức đón chờ Vị Vua Cứu Thế. Chúa sẽ ban bình an hạnh phúc cho toàn nhân gian.</vt:lpstr>
      <vt:lpstr>2. Trong tâm tư con như nghe lời Ngài thôi thúc: “Hãy tỉnh thức đuốc trong tay sẵn sàng chờ Ta”. Xin cho con, xin cho con biết mở cõi lòng và cho con mãi khát khao ngày Ngài sinh ra.</vt:lpstr>
      <vt:lpstr>3. Xin cho con mang trong tim ngọn lửa yêu mến và luôn biết sống thứ tha không còn hờn ghen. Xin cho con, xin cho con biết sống quảng đại và bao dung để đón chờ ngày Ngài lại đến.</vt:lpstr>
      <vt:lpstr>4. Con luôn mong con tim con tỏa làn hơi ấm để nên nơi Chúa náu thân khi vào trần gian. Con xin dâng đây đôi môi hát khúc dịu dàng là lời ru sưởi ấm Ngài trời lạnh đêm đông.</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CÀNH GIÊ-SÊ ĐÂM BÔNG Lm. Kim Long</dc:title>
  <dc:creator>Hung Nam</dc:creator>
  <cp:lastModifiedBy>Hung Nam</cp:lastModifiedBy>
  <cp:revision>14</cp:revision>
  <dcterms:created xsi:type="dcterms:W3CDTF">2021-11-30T02:00:37Z</dcterms:created>
  <dcterms:modified xsi:type="dcterms:W3CDTF">2021-11-30T02:34:19Z</dcterms:modified>
</cp:coreProperties>
</file>