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56" r:id="rId3"/>
    <p:sldId id="263" r:id="rId4"/>
    <p:sldId id="258" r:id="rId5"/>
    <p:sldId id="257" r:id="rId6"/>
    <p:sldId id="267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ĐỨC </a:t>
            </a: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pl-PL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Mi Trầm</a:t>
            </a:r>
            <a:endParaRPr lang="vi-VN" sz="3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Đức tin không hành động là đức tin chết. Đức tin chỉ giữ trong lòng nào được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ích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Hãy làm việc lành và rộng tay chia sẻ, hãy sống yêu thương phục vụ với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khiêm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Hãy đồng một lòng cùng dựng xây tuổi trẻ hướng tới tương lai bằng cuộc sống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Hãy vì người đời mà nhiệt tâm đi tới đến với muôn dân đời bừng sáng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3105</TotalTime>
  <Words>93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ĐỨC TIN  Lm. Mi Trầm</vt:lpstr>
      <vt:lpstr>ĐK. Đức tin không hành động là đức tin chết. Đức tin chỉ giữ trong lòng nào được ích chi.</vt:lpstr>
      <vt:lpstr>1/ Hãy làm việc lành và rộng tay chia sẻ, hãy sống yêu thương phục vụ với khiêm nhường.</vt:lpstr>
      <vt:lpstr>2/ Hãy đồng một lòng cùng dựng xây tuổi trẻ hướng tới tương lai bằng cuộc sống cao đẹp.</vt:lpstr>
      <vt:lpstr>3/ Hãy vì người đời mà nhiệt tâm đi tới đến với muôn dân đời bừng sáng Tin Mừng.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1181</cp:revision>
  <dcterms:created xsi:type="dcterms:W3CDTF">2021-12-01T03:00:51Z</dcterms:created>
  <dcterms:modified xsi:type="dcterms:W3CDTF">2021-12-17T22:46:43Z</dcterms:modified>
</cp:coreProperties>
</file>