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ĐỨNG DẬY</a:t>
            </a:r>
            <a:b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 giả: Duy Tân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Đứng dậy hỡi Giêrusalem! Hãy đứng dậy này hỡi Giêrusalem!</a:t>
            </a:r>
            <a:endParaRPr lang="en-US" sz="7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Hãy đứng trên núi cao mà xem, hãy đứng ở tháp cao mà nhìn. Vẻ đẹp kiều điễm sáng tươi từ nơi Thiên Chúa cao vời, Người sắp đến rồi để ban phúc mọi nơi.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Hãy đứng trên núi cao mà xem, hãy đứng ở tháp cao mà nhìn. Người là Thiên Chúa Cứu Tinh, Người sẽ giải phóng dân mình. Người sắp đến rồi để gian thế hồi sinh.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Hãy đứng trên núi cao mà xem, hãy đứng ở tháp cao mà nhìn. Từ nay sẽ hết khóc than, niềm đau tang tóc không còn. Vì Chúa xuống đời niềm vui sẽ tràn lan.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Hãy đứng trên núi cao mà xem, hãy đứng ở tháp cao mà nhìn. Người là ánh sáng thế gian, lầm than u tối lui tàn, Người sắp dến rồi đời vui sống bình an.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183</Words>
  <Application>Microsoft Office PowerPoint</Application>
  <PresentationFormat>On-screen Show (16:9)</PresentationFormat>
  <Paragraphs>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ĐỨNG DẬY Tác giả: Duy Tân</vt:lpstr>
      <vt:lpstr>ĐK. Đứng dậy hỡi Giêrusalem! Hãy đứng dậy này hỡi Giêrusalem!</vt:lpstr>
      <vt:lpstr>1. Hãy đứng trên núi cao mà xem, hãy đứng ở tháp cao mà nhìn. Vẻ đẹp kiều điễm sáng tươi từ nơi Thiên Chúa cao vời, Người sắp đến rồi để ban phúc mọi nơi.</vt:lpstr>
      <vt:lpstr>2. Hãy đứng trên núi cao mà xem, hãy đứng ở tháp cao mà nhìn. Người là Thiên Chúa Cứu Tinh, Người sẽ giải phóng dân mình. Người sắp đến rồi để gian thế hồi sinh.</vt:lpstr>
      <vt:lpstr>3. Hãy đứng trên núi cao mà xem, hãy đứng ở tháp cao mà nhìn. Từ nay sẽ hết khóc than, niềm đau tang tóc không còn. Vì Chúa xuống đời niềm vui sẽ tràn lan.</vt:lpstr>
      <vt:lpstr>4. Hãy đứng trên núi cao mà xem, hãy đứng ở tháp cao mà nhìn. Người là ánh sáng thế gian, lầm than u tối lui tàn, Người sắp dến rồi đời vui sống bình an.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6</cp:revision>
  <dcterms:created xsi:type="dcterms:W3CDTF">2021-12-01T03:00:51Z</dcterms:created>
  <dcterms:modified xsi:type="dcterms:W3CDTF">2021-12-01T03:16:28Z</dcterms:modified>
</cp:coreProperties>
</file>