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1" r:id="rId2"/>
    <p:sldId id="264" r:id="rId3"/>
    <p:sldId id="265" r:id="rId4"/>
    <p:sldId id="263" r:id="rId5"/>
    <p:sldId id="267" r:id="rId6"/>
    <p:sldId id="268" r:id="rId7"/>
    <p:sldId id="269" r:id="rId8"/>
    <p:sldId id="270" r:id="rId9"/>
    <p:sldId id="271" r:id="rId10"/>
    <p:sldId id="272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00" d="100"/>
          <a:sy n="100" d="100"/>
        </p:scale>
        <p:origin x="-1944" y="-120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2AA51D-B593-4CBB-9565-1D19BE008418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DB5810-5471-4BA5-9E62-1BBCD1D878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9959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DB5810-5471-4BA5-9E62-1BBCD1D878F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6369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3626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794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575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012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525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723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839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736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380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02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927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99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r>
              <a:rPr lang="en-US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ĐỪNG NGỦ YÊN</a:t>
            </a:r>
            <a:br>
              <a:rPr lang="en-US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Lm. Mi Trầm</a:t>
            </a:r>
          </a:p>
        </p:txBody>
      </p:sp>
    </p:spTree>
    <p:extLst>
      <p:ext uri="{BB962C8B-B14F-4D97-AF65-F5344CB8AC3E}">
        <p14:creationId xmlns:p14="http://schemas.microsoft.com/office/powerpoint/2010/main" val="1098587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0390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Đừng ngủ yên người ơi vì giờ Chúa đến bất ngờ. Nào hãy luôn tỉnh thức, dựng xây cuộc đời sáng tươi.</a:t>
            </a:r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2537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Đừng ngủ yên với những điều xác tín, đừng ngủ yên với những việc sẽ quen. Hãy hành động, hãy tạo dựng, cuộc sống bừng sáng với bao việc lành.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0531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Dòng thời gian vẫn trôi về dĩ vãng, nào cùng nhau ta chung lời hát vang. Hãy hành động, hãy tạo dựng, cùng tiến lên mãi dấn thân phục vụ.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7464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8088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6155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endParaRPr lang="en-US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8088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070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0323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105</Words>
  <Application>Microsoft Office PowerPoint</Application>
  <PresentationFormat>On-screen Show (16:9)</PresentationFormat>
  <Paragraphs>5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ĐỪNG NGỦ YÊN Lm. Mi Trầm</vt:lpstr>
      <vt:lpstr>ĐK. Đừng ngủ yên người ơi vì giờ Chúa đến bất ngờ. Nào hãy luôn tỉnh thức, dựng xây cuộc đời sáng tươi.</vt:lpstr>
      <vt:lpstr>1. Đừng ngủ yên với những điều xác tín, đừng ngủ yên với những việc sẽ quen. Hãy hành động, hãy tạo dựng, cuộc sống bừng sáng với bao việc lành.</vt:lpstr>
      <vt:lpstr>2. Dòng thời gian vẫn trôi về dĩ vãng, nào cùng nhau ta chung lời hát vang. Hãy hành động, hãy tạo dựng, cùng tiến lên mãi dấn thân phục vụ.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CÀNH GIÊ-SÊ ĐÂM BÔNG Lm. Kim Long</dc:title>
  <dc:creator>Hung Nam</dc:creator>
  <cp:lastModifiedBy>Hung Nam</cp:lastModifiedBy>
  <cp:revision>74</cp:revision>
  <dcterms:created xsi:type="dcterms:W3CDTF">2021-11-30T02:00:37Z</dcterms:created>
  <dcterms:modified xsi:type="dcterms:W3CDTF">2021-11-30T04:51:39Z</dcterms:modified>
</cp:coreProperties>
</file>