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4" r:id="rId3"/>
    <p:sldId id="265" r:id="rId4"/>
    <p:sldId id="263" r:id="rId5"/>
    <p:sldId id="267" r:id="rId6"/>
    <p:sldId id="268" r:id="rId7"/>
    <p:sldId id="269" r:id="rId8"/>
    <p:sldId id="270" r:id="rId9"/>
    <p:sldId id="271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A51D-B593-4CBB-9565-1D19BE008418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5810-5471-4BA5-9E62-1BBCD1D87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5810-5471-4BA5-9E62-1BBCD1D878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ĐỪNG NGỦ YÊN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Đừng ngủ yên người ơi vì giờ Chúa đến bất ngờ. Nào hãy luôn tỉnh thức, dựng xây cuộc đời sáng tươi.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Đừng ngủ yên với những điều xác tín, đừng ngủ yên với những việc sẽ quen. Hãy hành động, hãy tạo dựng, cuộc sống bừng sáng với bao việc lành.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Dòng thời gian vẫn trôi về dĩ vãng, nào cùng nhau ta chung lời hát vang. Hãy hành động, hãy tạo dựng, cùng tiến lên mãi dấn thân phục vụ.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105</Words>
  <Application>Microsoft Office PowerPoint</Application>
  <PresentationFormat>On-screen Show (16:9)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ĐỪNG NGỦ YÊN Lm. Mi Trầm</vt:lpstr>
      <vt:lpstr>ĐK. Đừng ngủ yên người ơi vì giờ Chúa đến bất ngờ. Nào hãy luôn tỉnh thức, dựng xây cuộc đời sáng tươi.</vt:lpstr>
      <vt:lpstr>1. Đừng ngủ yên với những điều xác tín, đừng ngủ yên với những việc sẽ quen. Hãy hành động, hãy tạo dựng, cuộc sống bừng sáng với bao việc lành.</vt:lpstr>
      <vt:lpstr>2. Dòng thời gian vẫn trôi về dĩ vãng, nào cùng nhau ta chung lời hát vang. Hãy hành động, hãy tạo dựng, cùng tiến lên mãi dấn thân phục vụ.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74</cp:revision>
  <dcterms:created xsi:type="dcterms:W3CDTF">2021-11-30T02:00:37Z</dcterms:created>
  <dcterms:modified xsi:type="dcterms:W3CDTF">2021-11-30T04:51:39Z</dcterms:modified>
</cp:coreProperties>
</file>