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ƠN THIÊNG CHÚA TRỜI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Thế Thông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Ơn thiêng Chúa Trời bao la ví biển khơi Ơn thiêng Chúa Trời hằng chan tưới ngàn nơi Khắp hết cõi đời Mãi không hề vơi Hãy hát muôn lời chúc vinh ngợi khen Ơn thiêng Chúa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đưa ta thoát bùn đen Ơn thiêng Chúa Trời vì ta đã nhiều phen Biết lấy chi đền xứng ân Ngài ban Biết lấy chi đền suối ân vô vàn.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Vào một mùa đông giũa đêm ngoài cánh đồng Kìa một vì sao rạng soi về muôn miền Vạn vật ngủ yên Dương gian đang mơ màng Sinh ra nơi máng lừa Chúa muôn loài rét run.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Này một Vị Vua đã sinh hạ xuống đời Lạnh về phủ vây mờ không gian tuyết rơi Gọi mời người ơi! Bao ơn thiêng Chúa Trời Mau mau ta đáp lời chúc khen Ngài </a:t>
            </a:r>
            <a:r>
              <a:rPr lang="vi-VN" sz="4800" b="1">
                <a:solidFill>
                  <a:schemeClr val="bg1"/>
                </a:solidFill>
                <a:latin typeface="Times New Roman" pitchFamily="18" charset="0"/>
                <a:cs typeface="Times New Roman" pitchFamily="18" charset="0"/>
              </a:rPr>
              <a:t>khắp </a:t>
            </a:r>
            <a:r>
              <a:rPr lang="vi-VN" sz="4800" b="1" smtClean="0">
                <a:solidFill>
                  <a:schemeClr val="bg1"/>
                </a:solidFill>
                <a:latin typeface="Times New Roman" pitchFamily="18" charset="0"/>
                <a:cs typeface="Times New Roman" pitchFamily="18" charset="0"/>
              </a:rPr>
              <a:t>nơi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Tình Ngài rộng ban Biết đâu là bến bờ Là người trần gian tại sao ta hững hờ? Người người mải mê bon chen đâu có ngờ Đây Ngôi Hai Chúa Trời đến mang phận </a:t>
            </a:r>
            <a:r>
              <a:rPr lang="vi-VN" sz="4800" b="1">
                <a:solidFill>
                  <a:schemeClr val="bg1"/>
                </a:solidFill>
                <a:latin typeface="Times New Roman" pitchFamily="18" charset="0"/>
                <a:cs typeface="Times New Roman" pitchFamily="18" charset="0"/>
              </a:rPr>
              <a:t>bé </a:t>
            </a:r>
            <a:r>
              <a:rPr lang="vi-VN" sz="4800" b="1" smtClean="0">
                <a:solidFill>
                  <a:schemeClr val="bg1"/>
                </a:solidFill>
                <a:latin typeface="Times New Roman" pitchFamily="18" charset="0"/>
                <a:cs typeface="Times New Roman" pitchFamily="18" charset="0"/>
              </a:rPr>
              <a:t>thơ</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4. Ngàn lời thở than xót xa một kiếp người Đọa đầy khổ đau vùi quên trong khóc cười Mà người nào hay Vua cao đã xuống đời Sinh ra trong kiếp người Thánh ân nở </a:t>
            </a:r>
            <a:r>
              <a:rPr lang="vi-VN" sz="5400" b="1">
                <a:solidFill>
                  <a:schemeClr val="bg1"/>
                </a:solidFill>
                <a:latin typeface="Times New Roman" pitchFamily="18" charset="0"/>
                <a:cs typeface="Times New Roman" pitchFamily="18" charset="0"/>
              </a:rPr>
              <a:t>tốt </a:t>
            </a:r>
            <a:r>
              <a:rPr lang="vi-VN" sz="5400" b="1" smtClean="0">
                <a:solidFill>
                  <a:schemeClr val="bg1"/>
                </a:solidFill>
                <a:latin typeface="Times New Roman" pitchFamily="18" charset="0"/>
                <a:cs typeface="Times New Roman" pitchFamily="18" charset="0"/>
              </a:rPr>
              <a:t>tươi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239</Words>
  <Application>Microsoft Office PowerPoint</Application>
  <PresentationFormat>On-screen Show (16:9)</PresentationFormat>
  <Paragraphs>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ƠN THIÊNG CHÚA TRỜI Thế Thông</vt:lpstr>
      <vt:lpstr>ĐK. Ơn thiêng Chúa Trời bao la ví biển khơi Ơn thiêng Chúa Trời hằng chan tưới ngàn nơi Khắp hết cõi đời Mãi không hề vơi Hãy hát muôn lời chúc vinh ngợi khen Ơn thiêng Chúa Trời</vt:lpstr>
      <vt:lpstr>**đưa ta thoát bùn đen Ơn thiêng Chúa Trời vì ta đã nhiều phen Biết lấy chi đền xứng ân Ngài ban Biết lấy chi đền suối ân vô vàn. </vt:lpstr>
      <vt:lpstr>1. Vào một mùa đông giũa đêm ngoài cánh đồng Kìa một vì sao rạng soi về muôn miền Vạn vật ngủ yên Dương gian đang mơ màng Sinh ra nơi máng lừa Chúa muôn loài rét run.</vt:lpstr>
      <vt:lpstr>2. Này một Vị Vua đã sinh hạ xuống đời Lạnh về phủ vây mờ không gian tuyết rơi Gọi mời người ơi! Bao ơn thiêng Chúa Trời Mau mau ta đáp lời chúc khen Ngài khắp nơi.</vt:lpstr>
      <vt:lpstr>3. Tình Ngài rộng ban Biết đâu là bến bờ Là người trần gian tại sao ta hững hờ? Người người mải mê bon chen đâu có ngờ Đây Ngôi Hai Chúa Trời đến mang phận bé thơ.</vt:lpstr>
      <vt:lpstr>4. Ngàn lời thở than xót xa một kiếp người Đọa đầy khổ đau vùi quên trong khóc cười Mà người nào hay Vua cao đã xuống đời Sinh ra trong kiếp người Thánh ân nở tốt tươi.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cp:revision>
  <dcterms:created xsi:type="dcterms:W3CDTF">2021-12-01T03:00:51Z</dcterms:created>
  <dcterms:modified xsi:type="dcterms:W3CDTF">2021-12-03T03:22:36Z</dcterms:modified>
</cp:coreProperties>
</file>