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9" r:id="rId2"/>
    <p:sldId id="256" r:id="rId3"/>
    <p:sldId id="257" r:id="rId4"/>
    <p:sldId id="263" r:id="rId5"/>
    <p:sldId id="267" r:id="rId6"/>
    <p:sldId id="260" r:id="rId7"/>
    <p:sldId id="268" r:id="rId8"/>
    <p:sldId id="269"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ƯỚC MƠ </a:t>
            </a:r>
            <a:r>
              <a:rPr lang="vi-VN" b="1">
                <a:solidFill>
                  <a:schemeClr val="bg1"/>
                </a:solidFill>
                <a:latin typeface="Times New Roman" pitchFamily="18" charset="0"/>
                <a:cs typeface="Times New Roman" pitchFamily="18" charset="0"/>
              </a:rPr>
              <a:t>ĐÊM </a:t>
            </a:r>
            <a:r>
              <a:rPr lang="vi-VN" b="1" smtClean="0">
                <a:solidFill>
                  <a:schemeClr val="bg1"/>
                </a:solidFill>
                <a:latin typeface="Times New Roman" pitchFamily="18" charset="0"/>
                <a:cs typeface="Times New Roman" pitchFamily="18" charset="0"/>
              </a:rPr>
              <a:t>NOEL</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Khuyết </a:t>
            </a:r>
            <a:r>
              <a:rPr lang="vi-VN" b="1">
                <a:solidFill>
                  <a:schemeClr val="bg1"/>
                </a:solidFill>
                <a:latin typeface="Times New Roman" pitchFamily="18" charset="0"/>
                <a:cs typeface="Times New Roman" pitchFamily="18" charset="0"/>
              </a:rPr>
              <a:t>Danh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Xin là con chiên nhỏ nằm bên Cứu Chúa Hài Nhi sưởi ấm cho Người. Xin là bông hoa dại nở trong đêm đông năm ấy ánh sáng chan hòa. Xin là thú đi hoang lạc loài giữa cảnh trời Bêlem. Xin là khách lữ hành dừng chân trước hang chiên lừa.</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ÐK. Ôi đêm đông âm u, đêm đông sương mù, đêm đông lạnh lùng. Ôi đêm đông linh thiêng, đêm đông an hòa, đêm đông cực thánh. Ôi đêm đông uy linh, đêm đông huy hoàng, đêm đông tuyệt vời. Ôi đêm đông huyền diệu, đêm đông nhiệm mầu, đêm đông tình yêu.</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Xin là một Thiên thần mừng vui khắp chốn trần cao loan báo Tin Mừng. Xin là chú tiểu đồng giữ chiên đơn sơ ngơ ngác trước cảnh huy hoàng. Xin là tiếng chuông ngân vọng về với tiếng nhạc du dương. Xin là ánh sáng sao tỏa lan giữa đêm đông này.</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Xin là chú bé nhỏ quì bên Cứu Chúa Hài Nhi được Chúa mỉm cười. Xin là em gái nhỏ hồn nhiên ngây thơ trong trắng Chúa mãi chúc lành. Xin là kẻ ly hương trở về với tiếng gọi yêu thương. Xin là kiếp con người được Chúa hóa thân làm người.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3610</TotalTime>
  <Words>249</Words>
  <Application>Microsoft Office PowerPoint</Application>
  <PresentationFormat>On-screen Show (16:9)</PresentationFormat>
  <Paragraphs>8</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ƯỚC MƠ ĐÊM NOEL  Khuyết Danh</vt:lpstr>
      <vt:lpstr>1. Xin là con chiên nhỏ nằm bên Cứu Chúa Hài Nhi sưởi ấm cho Người. Xin là bông hoa dại nở trong đêm đông năm ấy ánh sáng chan hòa. Xin là thú đi hoang lạc loài giữa cảnh trời Bêlem. Xin là khách lữ hành dừng chân trước hang chiên lừa.</vt:lpstr>
      <vt:lpstr>ÐK. Ôi đêm đông âm u, đêm đông sương mù, đêm đông lạnh lùng. Ôi đêm đông linh thiêng, đêm đông an hòa, đêm đông cực thánh. Ôi đêm đông uy linh, đêm đông huy hoàng, đêm đông tuyệt vời. Ôi đêm đông huyền diệu, đêm đông nhiệm mầu, đêm đông tình yêu.</vt:lpstr>
      <vt:lpstr>2. Xin là một Thiên thần mừng vui khắp chốn trần cao loan báo Tin Mừng. Xin là chú tiểu đồng giữ chiên đơn sơ ngơ ngác trước cảnh huy hoàng. Xin là tiếng chuông ngân vọng về với tiếng nhạc du dương. Xin là ánh sáng sao tỏa lan giữa đêm đông này.</vt:lpstr>
      <vt:lpstr>3. Xin là chú bé nhỏ quì bên Cứu Chúa Hài Nhi được Chúa mỉm cười. Xin là em gái nhỏ hồn nhiên ngây thơ trong trắng Chúa mãi chúc lành. Xin là kẻ ly hương trở về với tiếng gọi yêu thương. Xin là kiếp con người được Chúa hóa thân làm người.</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1372</cp:revision>
  <dcterms:created xsi:type="dcterms:W3CDTF">2021-12-01T03:00:51Z</dcterms:created>
  <dcterms:modified xsi:type="dcterms:W3CDTF">2021-12-20T23:01:10Z</dcterms:modified>
</cp:coreProperties>
</file>