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57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ẨN THÂN VÀO 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NHÀ </a:t>
            </a: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Vũ Đình Ân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Con ẩn thân vào nhà Chúa, nương náu bên cung thánh Ngài. Tâm hồn con vui biết bao mừng Chúa đã thật phục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Được vào nhà Chúa hôm nay hồn con tràn bao sướng vui. Tâm ta con hân hoan dâng lời tạ ơn.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Bao ngày con ở nhà Chúa con sống trong ân thánh Ngài. Tâm tình con xin hiến dâng ngợi ca khen Ngài ngàn niên.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Con cậy tin một mình Chúa bên Chúa con vui hát mừng. Không còn bao nhiêu vấn vương tội lỗi dưới nơi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trần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1236</TotalTime>
  <Words>118</Words>
  <Application>Microsoft Office PowerPoint</Application>
  <PresentationFormat>On-screen Show (16:9)</PresentationFormat>
  <Paragraphs>8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ẨN THÂN VÀO NHÀ CHÚA Vũ Đình Ân</vt:lpstr>
      <vt:lpstr>1. Con ẩn thân vào nhà Chúa, nương náu bên cung thánh Ngài. Tâm hồn con vui biết bao mừng Chúa đã thật phục sinh.</vt:lpstr>
      <vt:lpstr>ĐK. Được vào nhà Chúa hôm nay hồn con tràn bao sướng vui. Tâm ta con hân hoan dâng lời tạ ơn.</vt:lpstr>
      <vt:lpstr>2. Bao ngày con ở nhà Chúa con sống trong ân thánh Ngài. Tâm tình con xin hiến dâng ngợi ca khen Ngài ngàn niên.</vt:lpstr>
      <vt:lpstr>3. Con cậy tin một mình Chúa bên Chúa con vui hát mừng. Không còn bao nhiêu vấn vương tội lỗi dưới nơi trần gian.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379</cp:revision>
  <dcterms:created xsi:type="dcterms:W3CDTF">2021-12-01T03:00:51Z</dcterms:created>
  <dcterms:modified xsi:type="dcterms:W3CDTF">2021-12-10T00:33:31Z</dcterms:modified>
</cp:coreProperties>
</file>