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Ở LẠI VỚI CON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Văn Tuyên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Ở lại với con, ở lại với con. Trần gian giông tố thuyền con xa đắm chìm. Nguy khó chông gai con chắp đôi tay. Nguyện Chúa xót thương ở lại với </a:t>
            </a:r>
            <a:r>
              <a:rPr lang="vi-VN" sz="5400" b="1">
                <a:solidFill>
                  <a:schemeClr val="bg1"/>
                </a:solidFill>
                <a:latin typeface="Times New Roman" pitchFamily="18" charset="0"/>
                <a:cs typeface="Times New Roman" pitchFamily="18" charset="0"/>
              </a:rPr>
              <a:t>con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Đời bao giông tố con biết tin vào ai. Và đến nương nhờ ai dẫn đường. Nhìn lên Nhan Chúa con chắp đôi bàn tay. Nhờ Chúa giữ gìn con luôn mãi.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Đời con yếu đuối xin Chúa ban nguồn ơn. Phù giúp cho đời con trên đường. Niềm tin nơi Chúa con bước đi bình an. Và Chúa dắt dìu con đi </a:t>
            </a:r>
            <a:r>
              <a:rPr lang="vi-VN" sz="5400" b="1">
                <a:solidFill>
                  <a:schemeClr val="bg1"/>
                </a:solidFill>
                <a:latin typeface="Times New Roman" pitchFamily="18" charset="0"/>
                <a:cs typeface="Times New Roman" pitchFamily="18" charset="0"/>
              </a:rPr>
              <a:t>tới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Đời con khốn khó bên Chúa sẽ bình yên. Và Chúa thương ủi an vỗ về. Từ đây theo Chúa hạnh phúc ôi dường bao. Và hướng lên trời cao phó thác.</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2829</TotalTime>
  <Words>162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Ở LẠI VỚI CON Lm. Nguyễn Văn Tuyên</vt:lpstr>
      <vt:lpstr>ĐK. Ở lại với con, ở lại với con. Trần gian giông tố thuyền con xa đắm chìm. Nguy khó chông gai con chắp đôi tay. Nguyện Chúa xót thương ở lại với con.</vt:lpstr>
      <vt:lpstr>1. Đời bao giông tố con biết tin vào ai. Và đến nương nhờ ai dẫn đường. Nhìn lên Nhan Chúa con chắp đôi bàn tay. Nhờ Chúa giữ gìn con luôn mãi.</vt:lpstr>
      <vt:lpstr>2. Đời con yếu đuối xin Chúa ban nguồn ơn. Phù giúp cho đời con trên đường. Niềm tin nơi Chúa con bước đi bình an. Và Chúa dắt dìu con đi tới.</vt:lpstr>
      <vt:lpstr>3. Đời con khốn khó bên Chúa sẽ bình yên. Và Chúa thương ủi an vỗ về. Từ đây theo Chúa hạnh phúc ôi dường bao. Và hướng lên trời cao phó thác.</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1061</cp:revision>
  <dcterms:created xsi:type="dcterms:W3CDTF">2021-12-01T03:00:51Z</dcterms:created>
  <dcterms:modified xsi:type="dcterms:W3CDTF">2021-12-17T01:15:11Z</dcterms:modified>
</cp:coreProperties>
</file>