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8"/>
  </p:notesMasterIdLst>
  <p:sldIdLst>
    <p:sldId id="987" r:id="rId3"/>
    <p:sldId id="988" r:id="rId4"/>
    <p:sldId id="989" r:id="rId5"/>
    <p:sldId id="990" r:id="rId6"/>
    <p:sldId id="991" r:id="rId7"/>
    <p:sldId id="992" r:id="rId8"/>
    <p:sldId id="993" r:id="rId9"/>
    <p:sldId id="994" r:id="rId10"/>
    <p:sldId id="960" r:id="rId11"/>
    <p:sldId id="955" r:id="rId12"/>
    <p:sldId id="956" r:id="rId13"/>
    <p:sldId id="957" r:id="rId14"/>
    <p:sldId id="958" r:id="rId15"/>
    <p:sldId id="950" r:id="rId16"/>
    <p:sldId id="951" r:id="rId17"/>
    <p:sldId id="952" r:id="rId18"/>
    <p:sldId id="953" r:id="rId19"/>
    <p:sldId id="954" r:id="rId20"/>
    <p:sldId id="934" r:id="rId21"/>
    <p:sldId id="961" r:id="rId22"/>
    <p:sldId id="962" r:id="rId23"/>
    <p:sldId id="963" r:id="rId24"/>
    <p:sldId id="964" r:id="rId25"/>
    <p:sldId id="965" r:id="rId26"/>
    <p:sldId id="785" r:id="rId27"/>
    <p:sldId id="784" r:id="rId28"/>
    <p:sldId id="470" r:id="rId29"/>
    <p:sldId id="395" r:id="rId30"/>
    <p:sldId id="472" r:id="rId31"/>
    <p:sldId id="852" r:id="rId32"/>
    <p:sldId id="801" r:id="rId33"/>
    <p:sldId id="802" r:id="rId34"/>
    <p:sldId id="870" r:id="rId35"/>
    <p:sldId id="905" r:id="rId36"/>
    <p:sldId id="939" r:id="rId37"/>
    <p:sldId id="966" r:id="rId38"/>
    <p:sldId id="967" r:id="rId39"/>
    <p:sldId id="968" r:id="rId40"/>
    <p:sldId id="969" r:id="rId41"/>
    <p:sldId id="971" r:id="rId42"/>
    <p:sldId id="972" r:id="rId43"/>
    <p:sldId id="973" r:id="rId44"/>
    <p:sldId id="974" r:id="rId45"/>
    <p:sldId id="975" r:id="rId46"/>
    <p:sldId id="981" r:id="rId47"/>
    <p:sldId id="977" r:id="rId48"/>
    <p:sldId id="978" r:id="rId49"/>
    <p:sldId id="979" r:id="rId50"/>
    <p:sldId id="980" r:id="rId51"/>
    <p:sldId id="976" r:id="rId52"/>
    <p:sldId id="983" r:id="rId53"/>
    <p:sldId id="984" r:id="rId54"/>
    <p:sldId id="985" r:id="rId55"/>
    <p:sldId id="986" r:id="rId56"/>
    <p:sldId id="982" r:id="rId5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3296"/>
    <a:srgbClr val="003C00"/>
    <a:srgbClr val="FFFFFF"/>
    <a:srgbClr val="660066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350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2871649-D584-4B17-94BA-27FD7170845F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109B573-A208-448D-8454-B1A58E197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56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105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105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HÁT LÊN MỪNG CHÚA MỘT BÀI CA MỚI, VÌ NGƯỜI ĐÃ THỰC HIỆN BAO </a:t>
            </a:r>
            <a:endParaRPr lang="en-US" dirty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25E8F0-C74E-4668-AAB3-E5B2B4EAA3F0}" type="slidenum">
              <a:rPr lang="en-US" smtClean="0"/>
              <a:pPr eaLnBrk="1" hangingPunct="1"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625716-8D05-4CD7-986E-D181E0695E09}" type="slidenum">
              <a:rPr lang="en-US" smtClean="0"/>
              <a:pPr eaLnBrk="1" hangingPunct="1"/>
              <a:t>28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ADC0B-A845-4AE4-842E-A6241B160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54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E9BFE-6452-46E4-9E1A-7E7FB4CD3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9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17135-9C8F-4383-8B96-2FB0C0EA0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21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A52EBED-DE9F-427D-9334-6A15DD9BDA28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7D4CA35-2EC0-42D1-BAA1-012C70DC4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79159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315ACCB-41CE-4619-8172-F3BFD8A27187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B76E881-8FF0-4579-8E33-10DA373A2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52362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970882F-27D4-486D-B812-CE024DA1A836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8F9D4B2-1E4F-4927-AB46-F6EB7FCAC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79901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B46A0BC-507E-4541-8E15-E8D066A2D8AC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FA05E75-687A-4DEC-B338-2FD4066A4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67803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F49FC6B-323D-44B4-AF50-34F87BE9A6A2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F8747DD-0DB2-465D-9C97-22AAFA851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47619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178CA77-6269-4838-A9DD-85FABE40068F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6BE13DA-2B7B-4595-866C-27C1FD6F1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64467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A0C9F7F-0B4C-4A26-8053-64ABFF8C54F1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0968AE4-E65D-4BA3-BFA2-C9CE0EEA1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48336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E18F3BD-1420-4686-81F4-CF4E9D411511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C115DEE-CACE-43D0-AD9B-CE33688B9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03903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6954A-1D2C-4BE3-9930-9FC505439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77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7115ABF-08F1-45D8-AF9C-1F7F5B4D73A1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B119E68-4987-4E04-8E62-6FC355D57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3170"/>
      </p:ext>
    </p:extLst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90F029A-A3D7-4927-8095-CFCAA4AA45F4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D580747-C95E-420E-A29E-5299E5663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26604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CFBF26A-CE12-41CB-BC95-D11118F1E7DF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3F01B97-7658-4454-9580-92C4C2C2E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3684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CAF00-6D23-4CA2-B58B-C55436979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8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1A379-4F37-491D-BBD2-F9D4D97A4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9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22C45-0FCF-489C-91EF-966E56A92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5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8A6BE-B600-4ADF-A0F7-DF1EE69AA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5A04E-895B-4EB2-837C-95720D7DB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3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9972D-4993-4D58-801D-663EB59BC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7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BE88A-0699-4C72-A016-252B39777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4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740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443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443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443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00B0B4F-EBD2-481A-8EC9-330CF2B41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44559145-DDC2-4145-B06A-3E1D9B07BF60}" type="datetimeFigureOut">
              <a:rPr lang="en-US"/>
              <a:pPr>
                <a:defRPr/>
              </a:pPr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B7C1BAED-4CF6-4354-83BA-3FA7272D1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2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13861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defRPr/>
            </a:pPr>
            <a:endParaRPr lang="en-US" sz="700" b="1" smtClean="0">
              <a:solidFill>
                <a:srgbClr val="0032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en-US" sz="6600" b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Thứ Hai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4000" b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Sau Chúa Nhật XXI Thường niên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5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ĐỨC MARIA NỮ VƯƠNG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48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Lễ Nhớ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3600" b="1" i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( sách bài đọc quyển 2 trang 785 )</a:t>
            </a:r>
            <a:endParaRPr lang="en-US" sz="2800" b="1" i="1" smtClean="0">
              <a:solidFill>
                <a:srgbClr val="0032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  <a:defRPr/>
            </a:pPr>
            <a:endParaRPr lang="en-US" sz="5400" b="1" smtClean="0">
              <a:solidFill>
                <a:srgbClr val="0032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endParaRPr lang="en-US" sz="96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66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ca</a:t>
            </a:r>
            <a:r>
              <a:rPr lang="en-US" sz="6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200" b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tụng Danh Thánh Chúa, tự giờ đây cho đến mãi muôn đời. </a:t>
            </a:r>
            <a:endParaRPr lang="en-US" sz="7200" b="1" u="sng" smtClean="0">
              <a:solidFill>
                <a:srgbClr val="0032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5875" y="-102870"/>
            <a:ext cx="9144000" cy="51435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60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6000" b="1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b="1" smtClean="0">
              <a:solidFill>
                <a:srgbClr val="0032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6000" b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 chào Đức Maria, Mẹ đầy ân sủng, Thiên Chúa ở cùng Mẹ, Mẹ có phúc hơn mọi người phụ nữ. </a:t>
            </a:r>
            <a:r>
              <a:rPr lang="en-US" sz="6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  <a:endParaRPr lang="en-US" sz="6000" b="1" u="sng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82930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Thứ Hai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Sau Chúa Nhật </a:t>
            </a:r>
            <a:r>
              <a:rPr lang="en-US" sz="7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XXI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Thường niên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66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Hãy kể cho muôn dân được biết kỳ công Chúa làm. </a:t>
            </a:r>
            <a:endParaRPr lang="en-US" sz="80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54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5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defRPr/>
            </a:pPr>
            <a:r>
              <a:rPr lang="en-US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nói: Chiên của tôi thì nghe tiếng tôi; tôi biết chúng, và chúng theo tôi. </a:t>
            </a:r>
            <a:r>
              <a:rPr lang="en-US" sz="54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en-US" sz="6000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vi-VN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Lạy Chúa Thánh Thần là Ánh sáng Chân lý vẹn toàn,</a:t>
            </a:r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vi-VN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vi-VN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vi-VN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Chúa ban những ân huệ thích hợp cho từng thời đại,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 dùng nhiều cách thế kỳ diệu để hướng dẫn Hội Thánh,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2332374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82930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Thứ Ba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Sau Chúa Nhật </a:t>
            </a:r>
            <a:r>
              <a:rPr lang="en-US" sz="7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XXI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Thường niên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80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8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105000"/>
              </a:lnSpc>
              <a:defRPr/>
            </a:pPr>
            <a:r>
              <a:rPr lang="en-US" sz="9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ngự đến xét xử trần gian. </a:t>
            </a:r>
            <a:endParaRPr lang="en-US" sz="96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40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Lời Thiên Chúa là lời sống động và hữu hiệu, lời đó phê phán tâm tình cũng như tư tưởng của lòng người. </a:t>
            </a:r>
            <a:r>
              <a:rPr lang="en-US" sz="40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defRPr/>
            </a:pPr>
            <a:endParaRPr lang="en-US" sz="16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en-US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Thứ tư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Sau Chúa Nhật XXI Thường niên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THÁNH BARTHÔLÔMÊÔ, TÔNG ĐỒ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4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Lễ Kính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36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( sách bài đọc quyển 2 trang 787 )</a:t>
            </a:r>
            <a:endParaRPr lang="en-US" sz="4000" b="1" i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66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Lạy </a:t>
            </a:r>
            <a:r>
              <a:rPr lang="en-US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Chúa, kẻ hiếu trung với Chúa, được biết triều đại Ngài rực rỡ vinh quang. </a:t>
            </a:r>
            <a:endParaRPr lang="en-US" sz="60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66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4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Thưa </a:t>
            </a:r>
            <a:r>
              <a:rPr lang="en-US" sz="6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Thầy, chính Thầy là con Thiên Chúa, chính Thầy là Vua Ít-ra-en.</a:t>
            </a:r>
            <a:r>
              <a:rPr lang="en-US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  <a:endParaRPr lang="en-US" sz="54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vi-VN" sz="5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này chúng con đang chung lời cầu nguyện cho các</a:t>
            </a:r>
            <a:br>
              <a:rPr lang="vi-VN" sz="5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Giám mục,</a:t>
            </a:r>
            <a:r>
              <a:rPr lang="en-US" sz="5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59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|</a:t>
            </a:r>
            <a:r>
              <a:rPr lang="en-US" sz="5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5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 những người tham dự Thượng Hội đồng Giám mục thế giới.</a:t>
            </a:r>
            <a:r>
              <a:rPr lang="en-US" sz="5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9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4351982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z="16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Thứ Tư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Sau Chúa Nhật XXI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Thường niên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74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7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105000"/>
              </a:lnSpc>
              <a:defRPr/>
            </a:pPr>
            <a:r>
              <a:rPr lang="en-US" sz="7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Hạnh phúc thay những người kính sợ Chúa. </a:t>
            </a:r>
            <a:endParaRPr lang="en-US" sz="74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spcBef>
                <a:spcPct val="0"/>
              </a:spcBef>
              <a:defRPr/>
            </a:pPr>
            <a:r>
              <a:rPr lang="en-US" sz="60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4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giữ lời Đức Kitô dạy, thì nơi kẻ ấy, tình yêu Thiên Chúa đã thật sự nên hoàn hảo. </a:t>
            </a:r>
            <a:r>
              <a:rPr lang="en-US" sz="48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  <a:endParaRPr lang="en-US" sz="6600" b="1" u="sng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05000"/>
              </a:lnSpc>
              <a:spcBef>
                <a:spcPct val="0"/>
              </a:spcBef>
              <a:defRPr/>
            </a:pPr>
            <a:r>
              <a:rPr lang="en-US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endParaRPr lang="en-US" sz="96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0163" y="445770"/>
            <a:ext cx="9144001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defRPr/>
            </a:pPr>
            <a:endParaRPr lang="en-US" sz="8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Thứ Năm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Sau Chúa Nhật XXI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Thường niên</a:t>
            </a:r>
          </a:p>
          <a:p>
            <a:pPr eaLnBrk="1" hangingPunct="1">
              <a:lnSpc>
                <a:spcPct val="105000"/>
              </a:lnSpc>
              <a:defRPr/>
            </a:pPr>
            <a:endParaRPr lang="en-US" sz="60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  <a:defRPr/>
            </a:pPr>
            <a:endParaRPr lang="en-US" sz="6000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endParaRPr lang="en-US" sz="96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72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ca</a:t>
            </a:r>
            <a:r>
              <a:rPr lang="en-US" sz="7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Lạy Chúa, con chúc tụng Thánh Danh muôn thưở muôn đời. </a:t>
            </a:r>
            <a:endParaRPr lang="en-US" sz="7200" b="1" u="sng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34290"/>
            <a:ext cx="9144000" cy="51435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54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5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Anh em hãy canh thức và hãy sẵn sàng, vì chính giờ phút anh em không ngờ, thì Con Người sẽ đến. </a:t>
            </a:r>
            <a:r>
              <a:rPr lang="en-US" sz="48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  <a:endParaRPr lang="en-US" sz="4400" b="1" u="sng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vi-VN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Xin Chúa làm nên cuộc Hiện Xuống mới trong đời sống Hội</a:t>
            </a:r>
            <a:br>
              <a:rPr lang="vi-VN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Thánh, </a:t>
            </a:r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|</a:t>
            </a: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xin tuôn tràn trên các Mục tử</a:t>
            </a: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vi-VN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ơn khôn ngoan và thông hiểu,</a:t>
            </a: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gìn giữ các ngài luôn hiệp thông với nhau trong Chúa, </a:t>
            </a:r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7688678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88670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Thứ Sáu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Sau Chúa Nhật </a:t>
            </a: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XXI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Thường niên</a:t>
            </a:r>
          </a:p>
          <a:p>
            <a:pPr eaLnBrk="1" hangingPunct="1">
              <a:lnSpc>
                <a:spcPct val="105000"/>
              </a:lnSpc>
              <a:defRPr/>
            </a:pPr>
            <a:endParaRPr lang="en-US" sz="5400" b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72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ca</a:t>
            </a:r>
            <a:r>
              <a:rPr lang="en-US" sz="7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>
              <a:lnSpc>
                <a:spcPct val="105000"/>
              </a:lnSpc>
              <a:defRPr/>
            </a:pPr>
            <a:r>
              <a:rPr lang="en-US" sz="8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Tình thương Chúa chan hòa mặt đất. </a:t>
            </a:r>
            <a:endParaRPr lang="en-US" sz="8800" b="1" u="sng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64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6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Anh </a:t>
            </a:r>
            <a:r>
              <a:rPr lang="en-US" sz="6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 hãy tình thức và cầu nguyện luôn, hầu đủ sức đứng vững trước mặt Con Người. </a:t>
            </a:r>
            <a:r>
              <a:rPr lang="en-US" sz="6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82880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defRPr/>
            </a:pPr>
            <a:r>
              <a:rPr lang="en-US" sz="7200" b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Thứ Bảy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4000" b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Sau Chúa Nhật XXI Thường niên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5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THÁNH NỮ MONICA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5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Lễ Nhớ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3600" b="1" i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( sách bài đọc quyển 2 trang 788 )</a:t>
            </a:r>
            <a:endParaRPr lang="en-US" sz="4000" b="1" i="1" smtClean="0">
              <a:solidFill>
                <a:srgbClr val="0032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66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6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Hồn con xin Chúa giữ gìn, nép mình bên Chúa an bình thảnh thơi. 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3429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44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4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defRPr/>
            </a:pPr>
            <a:r>
              <a:rPr lang="en-US" sz="6000" b="1" smtClean="0">
                <a:solidFill>
                  <a:srgbClr val="0032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nói: Tôi là ánh sáng thế gian. Ai theo tôi, sẽ nhận được ánh sáng đem lại sự sống. </a:t>
            </a:r>
            <a:r>
              <a:rPr lang="en-US" sz="48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</a:t>
            </a:r>
            <a:r>
              <a:rPr lang="en-US" sz="48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 u="sng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vi-VN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để các ngài cùng nhau tìm hiểu những điều đẹp ý</a:t>
            </a:r>
            <a:br>
              <a:rPr lang="vi-VN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Chúa, </a:t>
            </a:r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|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 hướng dẫn đoàn Dân Chúa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vi-VN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thực thi những điều Chúa truyền dạy.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639925949"/>
      </p:ext>
    </p:extLst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88670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Thứ Bảy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Sau Chúa Nhật </a:t>
            </a:r>
            <a:r>
              <a:rPr lang="en-US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XXI 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Thường niên</a:t>
            </a:r>
          </a:p>
          <a:p>
            <a:pPr eaLnBrk="1" hangingPunct="1">
              <a:lnSpc>
                <a:spcPct val="105000"/>
              </a:lnSpc>
              <a:defRPr/>
            </a:pPr>
            <a:endParaRPr lang="en-US" sz="5400" b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72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ca</a:t>
            </a:r>
            <a:r>
              <a:rPr lang="en-US" sz="7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8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Hạnh phúc thay dân nào Chúa cọn làm gia nghiệp. </a:t>
            </a:r>
            <a:endParaRPr lang="en-US" sz="8800" b="1" u="sng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10287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defRPr/>
            </a:pPr>
            <a:r>
              <a:rPr lang="en-US" sz="55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55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5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</a:t>
            </a:r>
            <a:r>
              <a:rPr lang="en-US" sz="55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nói: Thầy ban cho anh em một điều răn mới, là anh em hãy thương nhau, như Thầy đã yêu thương anh em. </a:t>
            </a:r>
            <a:r>
              <a:rPr lang="en-US" sz="55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 giáo phận Việt Nam chúng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luôn muốn cùng chung nhịp bước với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Hội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Thánh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hoàn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vũ,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xin cho chúng con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biết đồng cảm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với nỗi thao thức của các Mục tử trên toàn thế giới,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ngày càng ý thức hơn về tình hiệp thông,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93335818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vi-VN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thái độ tham gia và lòng nhiệt thành trong sứ vụ của Hội</a:t>
            </a:r>
            <a:br>
              <a:rPr lang="vi-VN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Thánh,</a:t>
            </a:r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49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|</a:t>
            </a:r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Nhờ lời chuyển cầu của Đức Trinh</a:t>
            </a:r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Nữ Maria,</a:t>
            </a:r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49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|</a:t>
            </a:r>
            <a:r>
              <a:rPr lang="vi-VN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Nữ Vương các Tông đồ</a:t>
            </a:r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9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  <a:r>
              <a:rPr lang="vi-VN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và là Mẹ của Hội Thánh,</a:t>
            </a:r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9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4964122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 con dâng lời khẩn cầu lên Chúa,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|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là đấng hoạt động mọi nơi mọi thời, </a:t>
            </a:r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|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trong sự hiệp thông với Chúa Cha và Chúa Con, </a:t>
            </a:r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|</a:t>
            </a: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luôn mãi mãi đến muôn đời. </a:t>
            </a:r>
            <a:r>
              <a:rPr lang="en-US" sz="54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62951266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24250" y="1714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3434</TotalTime>
  <Words>675</Words>
  <Application>Microsoft Office PowerPoint</Application>
  <PresentationFormat>On-screen Show (16:9)</PresentationFormat>
  <Paragraphs>166</Paragraphs>
  <Slides>55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Default Design</vt:lpstr>
      <vt:lpstr>1_Office Theme</vt:lpstr>
      <vt:lpstr>PowerPoint Presentation</vt:lpstr>
      <vt:lpstr>Lạy Chúa Thánh Thần là Ánh sáng Chân lý vẹn toàn,| Chúa ban những ân huệ thích hợp cho từng thời đại, | và dùng nhiều cách thế kỳ diệu để hướng dẫn Hội Thánh, |</vt:lpstr>
      <vt:lpstr>này chúng con đang chung lời cầu nguyện cho các Giám mục, | và những người tham dự Thượng Hội đồng Giám mục thế giới. |</vt:lpstr>
      <vt:lpstr>Xin Chúa làm nên cuộc Hiện Xuống mới trong đời sống Hội Thánh, | xin tuôn tràn trên các Mục tử | ơn khôn ngoan và thông hiểu, | gìn giữ các ngài luôn hiệp thông với nhau trong Chúa, |</vt:lpstr>
      <vt:lpstr>để các ngài cùng nhau tìm hiểu những điều đẹp ý Chúa, | và hướng dẫn đoàn Dân Chúa | thực thi những điều Chúa truyền dạy. |</vt:lpstr>
      <vt:lpstr>Các giáo phận Việt Nam chúng con, | luôn muốn cùng chung nhịp bước với Hội Thánh hoàn vũ, | xin cho chúng con biết đồng cảm | với nỗi thao thức của các Mục tử trên toàn thế giới, | ngày càng ý thức hơn về tình hiệp thông, |</vt:lpstr>
      <vt:lpstr>thái độ tham gia và lòng nhiệt thành trong sứ vụ của Hội Thánh, | Nhờ lời chuyển cầu của Đức Trinh Nữ Maria, | Nữ Vương các Tông đồ | và là Mẹ của Hội Thánh, |</vt:lpstr>
      <vt:lpstr>Chúng con dâng lời khẩn cầu lên Chúa, | là đấng hoạt động mọi nơi mọi thời, | trong sự hiệp thông với Chúa Cha và Chúa Con, | luôn mãi mãi đến muôn đời. Amen.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Unknown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Unknown</dc:creator>
  <cp:lastModifiedBy>Hung Nam</cp:lastModifiedBy>
  <cp:revision>1928</cp:revision>
  <dcterms:created xsi:type="dcterms:W3CDTF">2000-12-31T17:05:43Z</dcterms:created>
  <dcterms:modified xsi:type="dcterms:W3CDTF">2022-07-27T22:48:00Z</dcterms:modified>
</cp:coreProperties>
</file>