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  <p:sldMasterId id="2147483764" r:id="rId7"/>
    <p:sldMasterId id="2147483776" r:id="rId8"/>
    <p:sldMasterId id="2147483788" r:id="rId9"/>
    <p:sldMasterId id="2147483800" r:id="rId10"/>
    <p:sldMasterId id="2147483812" r:id="rId11"/>
    <p:sldMasterId id="2147483824" r:id="rId12"/>
    <p:sldMasterId id="2147483836" r:id="rId13"/>
  </p:sldMasterIdLst>
  <p:notesMasterIdLst>
    <p:notesMasterId r:id="rId66"/>
  </p:notesMasterIdLst>
  <p:sldIdLst>
    <p:sldId id="810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784" r:id="rId24"/>
    <p:sldId id="470" r:id="rId25"/>
    <p:sldId id="395" r:id="rId26"/>
    <p:sldId id="821" r:id="rId27"/>
    <p:sldId id="472" r:id="rId28"/>
    <p:sldId id="789" r:id="rId29"/>
    <p:sldId id="787" r:id="rId30"/>
    <p:sldId id="788" r:id="rId31"/>
    <p:sldId id="822" r:id="rId32"/>
    <p:sldId id="648" r:id="rId33"/>
    <p:sldId id="791" r:id="rId34"/>
    <p:sldId id="792" r:id="rId35"/>
    <p:sldId id="793" r:id="rId36"/>
    <p:sldId id="823" r:id="rId37"/>
    <p:sldId id="794" r:id="rId38"/>
    <p:sldId id="811" r:id="rId39"/>
    <p:sldId id="812" r:id="rId40"/>
    <p:sldId id="813" r:id="rId41"/>
    <p:sldId id="814" r:id="rId42"/>
    <p:sldId id="824" r:id="rId43"/>
    <p:sldId id="815" r:id="rId44"/>
    <p:sldId id="796" r:id="rId45"/>
    <p:sldId id="797" r:id="rId46"/>
    <p:sldId id="798" r:id="rId47"/>
    <p:sldId id="825" r:id="rId48"/>
    <p:sldId id="799" r:id="rId49"/>
    <p:sldId id="816" r:id="rId50"/>
    <p:sldId id="817" r:id="rId51"/>
    <p:sldId id="818" r:id="rId52"/>
    <p:sldId id="819" r:id="rId53"/>
    <p:sldId id="826" r:id="rId54"/>
    <p:sldId id="820" r:id="rId55"/>
    <p:sldId id="801" r:id="rId56"/>
    <p:sldId id="802" r:id="rId57"/>
    <p:sldId id="803" r:id="rId58"/>
    <p:sldId id="827" r:id="rId59"/>
    <p:sldId id="804" r:id="rId60"/>
    <p:sldId id="806" r:id="rId61"/>
    <p:sldId id="807" r:id="rId62"/>
    <p:sldId id="808" r:id="rId63"/>
    <p:sldId id="828" r:id="rId64"/>
    <p:sldId id="809" r:id="rId6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A1FF4B-F8BF-4646-B246-454648DF08DB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EEA953-40F5-4B28-BCA9-9A76718C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94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39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93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11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32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57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6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81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16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8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0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01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309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9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2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39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9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1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5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2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627F-8E8C-40BB-91EB-312FFFAC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28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770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79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053BD9-15C4-45F6-BABE-77B1AB1D7190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6F2BE1-9B9E-4692-930F-9E91967E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357"/>
      </p:ext>
    </p:extLst>
  </p:cSld>
  <p:clrMapOvr>
    <a:masterClrMapping/>
  </p:clrMapOvr>
  <p:transition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9EE9AA-084C-45C0-A2F8-2C3CA4A86F71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254244-3961-421D-BADC-4D4A2A8AA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0499"/>
      </p:ext>
    </p:extLst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661CBF-DD37-40E1-A909-1E1F75127C3D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5AEB4E-1B02-49AB-86C8-5C3FF150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7612"/>
      </p:ext>
    </p:extLst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FA7996-787C-4517-9C6D-DD45C1921B52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1C22CF-C307-4BAD-AEB2-F5129708F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8308"/>
      </p:ext>
    </p:extLst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9A2F79-CF81-420D-BE13-67689B5DAAE4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178687-1E78-434A-AECD-7A37DA8C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0304"/>
      </p:ext>
    </p:extLst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B1B3E4-A30C-4583-9A44-59F0D023A417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34D606-9BA9-4950-9C53-E7AE0426A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3126"/>
      </p:ext>
    </p:extLst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53C301-BF62-4556-9728-F082EFA6CC9B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D4ABC6-6888-4DA5-8DCB-8E611B75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6902"/>
      </p:ext>
    </p:extLst>
  </p:cSld>
  <p:clrMapOvr>
    <a:masterClrMapping/>
  </p:clrMapOvr>
  <p:transition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F3A5E-37B1-4BA1-ACCB-86C485B95E7C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784986-45F3-4BAC-848D-911C9870C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832A-3BD6-46DD-B0DF-57ACDF466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93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DD8FBB-FC01-40EB-859C-000A152070CF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8CEA89-7477-4EFC-8167-53A5A7E8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19994"/>
      </p:ext>
    </p:extLst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CDFE6D-9549-4F39-B546-24DE730B71A3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880C3C-7A11-4834-895C-6EB6F2969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4832"/>
      </p:ext>
    </p:extLst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4E366F-6433-453A-9032-0D3122990057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7C74A2-9091-47D3-B5D8-61A281D3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9342"/>
      </p:ext>
    </p:extLst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0E2C-57DA-46A4-935B-4796EE233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962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D818-116F-4ECF-BCC9-980966DB1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E901-F4AD-494C-85DD-EF297D7C1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263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9577-02DD-41B3-88F1-9CD744D67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628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F804-5481-4DE0-BA27-381E956B9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554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1217-C363-4E0E-B519-2CFCCA3F3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96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1895-29B8-4C5A-9067-7AB7B7EEF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2027-D18A-4516-B6C6-63A31822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34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1468-4DF5-4100-BAED-1C4B40196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704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5CB-2396-4572-9BEB-F6BA2FD29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07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879F-B5F0-4BC0-B1A7-A9217B232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50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5A48-62B4-446A-BF64-4F4D12D99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0A8F-CFA7-411B-9BB9-E9B93BE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231-1D76-4522-BC5E-DE8200D3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683D-BEC4-45D1-8B2A-EC3404BD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A9B9-016C-4D92-8970-57416DC7E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E03C-241D-49E4-A0EE-1D94076E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9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0F5-2611-4E8A-AD25-345A45B27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6F41-17CF-439B-AB56-6513B923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7BA8-5B9B-42E8-B5B7-36E270DC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6DF5-3648-4954-BFC7-1D643E5B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DB1C-0CC0-4073-96D8-B4987FDA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75FD-9A48-4120-8F5D-083D69F7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8C32-4BA1-4A47-B343-1A67C8B9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DB06-18C3-462F-83BB-5820CCB2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7FF5-7637-4007-B394-2F99B4EC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DB89-8575-4879-B71E-EC71145C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BAB7-93A1-41C2-9C3D-5C8F16401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6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A402-C552-479B-A685-6E390F86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F4D7-0238-4198-9C0A-00723D1F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FE35-48E3-4293-9F1F-26629D9A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0C0F-C599-41AF-9216-7259F9DA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3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2D09-E64F-4037-81D6-FFAA3C43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2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02A2-C372-4B14-B3FB-59DD5A99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7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95CE-DF4F-487D-8802-A038070B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2628-0FC2-4CF1-8466-77C17EBF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B2-F3EB-45AB-B6E7-12C3B20B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3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7863-DE6D-43B0-B3EF-9FE10FA41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1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17E4-4937-4C47-8AEC-7F456D50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C6DB-C4F8-463F-8AC0-C6D9599B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6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4F2B-C658-4F64-A797-27D6D0B27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8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0655-D568-4BE2-B51C-62BCA4236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F75E-7105-4816-959A-FDCCA54DB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2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30B4-4461-4E37-8C77-C9DB2C875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D75F-50A3-4414-B4CB-86FEA8AE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7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F0D-855F-457A-8C9D-9499F51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0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9E4F-F6C3-495F-93AC-AAC807D5B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9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270F-9FDD-46AD-9CD8-B046D89B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8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DFC4-E1D7-40F1-B3ED-0F51D89A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5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524C-7ABD-400E-913A-D3F8A6F1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E72B-E988-4B0A-BE65-2AA2F4EA5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C36D-8072-4E40-B5CC-1E15C9A9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F859-E324-4794-AE71-8F3FFDAA2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5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7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1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7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3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4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8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4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9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95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5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44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4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97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36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61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9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340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4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2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3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64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72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2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85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2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0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06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25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54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9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1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592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77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40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69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95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7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DD31F0-96E2-4401-9CDD-34606B92AFA5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E74C66F-C864-4091-AB7A-7F79F415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54C4301-B56D-4016-9023-7ECD412E1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A3F1C88-4ABC-4586-B10B-26C2CCAF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8A51CF0-2A83-46A0-B0BC-74A5E11E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68A7166-933A-4845-B0F3-8EED1219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2D08F21-B4A9-44E3-92E1-EF9086A6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4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7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4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37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 Chúa chúng ta đến cứu chúng ta.</a:t>
            </a:r>
            <a:endParaRPr lang="en-US" sz="7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3" y="742950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Kìa Đức Vua là Chúa Tể hoàn cầu ngự đến; chính Người sẽ cất ách tù đày cho chúng ta.</a:t>
            </a:r>
            <a:endParaRPr lang="en-US" sz="60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Kìa Thiên Chúa chúng ta quang lâm hùng dũng.</a:t>
            </a:r>
            <a:endParaRPr lang="en-US" sz="7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của Chúa gần kề ; kìa Người ngự đến cứu chúng ta</a:t>
            </a:r>
            <a:r>
              <a:rPr lang="en-US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834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9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 tụng Chúa đi, hồn tôi hỡi.</a:t>
            </a:r>
            <a:endParaRPr lang="en-US" sz="9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Kìa Chúa đến cứu độ dân Người ; phúc thay ai sẵn sàng nghênh đón Chúa.</a:t>
            </a:r>
            <a:endParaRPr lang="en-US" sz="6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687" y="1279088"/>
            <a:ext cx="7858625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THỨ NĂM NGÀY </a:t>
            </a:r>
            <a:r>
              <a:rPr lang="en-US" sz="5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08-12</a:t>
            </a:r>
            <a:br>
              <a:rPr lang="en-US" sz="5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4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ĐỨC MẸ VÔ NHIỄM NGUYÊN TỘI</a:t>
            </a:r>
            <a:r>
              <a:rPr lang="en-US" sz="5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5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44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LỄ TRỌNG</a:t>
            </a:r>
          </a:p>
        </p:txBody>
      </p:sp>
    </p:spTree>
    <p:extLst>
      <p:ext uri="{BB962C8B-B14F-4D97-AF65-F5344CB8AC3E}">
        <p14:creationId xmlns:p14="http://schemas.microsoft.com/office/powerpoint/2010/main" val="3961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ca:</a:t>
            </a:r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 lên mừng Chúa một bài ca mới, vì Người đã thực hiện bao kỳ công.</a:t>
            </a:r>
            <a:endParaRPr lang="en-US" sz="7200" b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5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Alleluia-alleluia:</a:t>
            </a:r>
            <a:r>
              <a:rPr lang="en-US" sz="6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Kính chào Đức Maria, Mẹ đầy ân sủng, Thiên Chúa ở cùng Mẹ, Mẹ có phúc hơn mọi người nữ. </a:t>
            </a:r>
            <a:r>
              <a:rPr lang="en-US" sz="6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Alleluia.</a:t>
            </a:r>
            <a:endParaRPr lang="en-US" sz="6000" b="1" u="sng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1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Lạy Chúa Thánh Thần là Ánh sáng Chân lý vẹn toàn,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Chúa ban những ân huệ thích hợp cho từng thời đại,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dùng nhiều cách thế kỳ diệu để hướng dẫn Hội Thánh,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02233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Chúa là Đấng từ bi nhân hậu,</a:t>
            </a:r>
            <a:r>
              <a:rPr lang="en-US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chậm giận và giàu tình thương.</a:t>
            </a:r>
            <a:endParaRPr lang="en-US" sz="6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 cao hỡi, nào hãy gieo sương</a:t>
            </a:r>
            <a:r>
              <a:rPr 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 hãy đổ mưa, mưa đức công chính</a:t>
            </a:r>
            <a:r>
              <a:rPr 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 mở ra đi, cho nẩy mầm Đấng cứu độ.</a:t>
            </a:r>
            <a:endParaRPr lang="en-US" sz="54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72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 NGÀY 09-12</a:t>
            </a:r>
            <a: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KỶ NIỆM CUNG HIẾN THÁNH ĐƯỜNG SAIGON</a:t>
            </a:r>
            <a: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LỄ KÍNH</a:t>
            </a:r>
            <a:endParaRPr lang="en-US" sz="8800" b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8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ca:</a:t>
            </a:r>
            <a:r>
              <a:rPr 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Lạy Chúa Tể càn khôn, Cung điện Ngài xiếc bao khả ái.</a:t>
            </a:r>
            <a:endParaRPr lang="en-US" sz="8000" b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6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 chúng con đang chung lời cầu nguyện cho các</a:t>
            </a:r>
            <a:b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 mục,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những người tham dự Thượng Hội đồng Giám mục thế giới.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784553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Alleluia-alleluia:</a:t>
            </a:r>
            <a:r>
              <a:rPr lang="en-US" sz="6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Chúa nói: trong nhà Thầy, hễ ai xin thì nhận được, ai tìm thì sẽ thấy, ai gõ cửa thì sẽ mở ra cho. </a:t>
            </a:r>
            <a:r>
              <a:rPr lang="en-US" sz="6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Alleluia.</a:t>
            </a:r>
            <a:endParaRPr lang="en-US" sz="6000" b="1" u="sng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Lạy Chúa, ai theo Ngài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 nhận được ánh sáng ban sự sống.</a:t>
            </a:r>
            <a:endParaRPr lang="en-US" sz="6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Chúa ngự đến, anh em hãy ra nghênh đón Người; chính Người là hoàng tử ban bình an.</a:t>
            </a:r>
            <a:endParaRPr lang="en-US" sz="60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Lạy Thiên Chúa, xin phục hồi chúng con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 toả ánh tôn nhan rạng ngời,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chúng con được ơn cứu độ.</a:t>
            </a:r>
            <a:endParaRPr lang="en-US" sz="60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Chúa làm nên cuộc Hiện Xuống mới trong đời sống Hội</a:t>
            </a:r>
            <a:b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Thánh,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tuôn tràn trên các Mục tử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ơn khôn ngoan và thông hiểu,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 giữ các ngài luôn hiệp thông với nhau trong Chúa,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004859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038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dọn sẵn con đường cho Đức Chúa, sửa lối cho thẳng để Người đi. Hết mọi người phàm sẽ thấy ơn cứu độ của Thiên Chúa.</a:t>
            </a:r>
            <a:endParaRPr lang="en-US" sz="54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Alleluia-alleluia: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6400800" y="4473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các ngài cùng nhau tìm hiểu những điều đẹp ý</a:t>
            </a:r>
            <a:b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hướng dẫn đoàn Dân Chúa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thực thi những điều Chúa truyền dạy.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63925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giáo phận Việt Nam chúng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luôn muốn cùng chung nhịp bước với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Thánh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vũ,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cho chúng con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 đồng cảm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với nỗi thao thức của các Mục tử trên toàn thế giới,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càng ý thức hơn về tình hiệp thông,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001790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 độ tham gia và lòng nhiệt thành trong sứ vụ của Hội</a:t>
            </a:r>
            <a:b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Nhờ lời chuyển cầu của Đức Trinh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 Maria,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Nữ Vương các Tông đồ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và là Mẹ của Hội Thánh,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928270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con dâng lời khẩn cầu lên Chúa,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là đấng hoạt động mọi nơi mọi thời,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trong sự hiệp thông với Chúa Cha và Chúa Con,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luôn mãi mãi đến muôn đời. </a:t>
            </a: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0486558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515</Words>
  <Application>Microsoft Office PowerPoint</Application>
  <PresentationFormat>On-screen Show (16:9)</PresentationFormat>
  <Paragraphs>111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1_Office Theme</vt:lpstr>
      <vt:lpstr>6_Default Design</vt:lpstr>
      <vt:lpstr>7_Default Design</vt:lpstr>
      <vt:lpstr>8_Default Design</vt:lpstr>
      <vt:lpstr>2_Office Theme</vt:lpstr>
      <vt:lpstr>9_Default Design</vt:lpstr>
      <vt:lpstr> </vt:lpstr>
      <vt:lpstr>PowerPoint Presentation</vt:lpstr>
      <vt:lpstr>Lạy Chúa Thánh Thần là Ánh sáng Chân lý vẹn toàn,| Chúa ban những ân huệ thích hợp cho từng thời đại, | và dùng nhiều cách thế kỳ diệu để hướng dẫn Hội Thánh, |</vt:lpstr>
      <vt:lpstr>này chúng con đang chung lời cầu nguyện cho các Giám mục, | và những người tham dự Thượng Hội đồng Giám mục thế giới. |</vt:lpstr>
      <vt:lpstr>Xin Chúa làm nên cuộc Hiện Xuống mới trong đời sống Hội Thánh, | xin tuôn tràn trên các Mục tử | ơn khôn ngoan và thông hiểu, | gìn giữ các ngài luôn hiệp thông với nhau trong Chúa, |</vt:lpstr>
      <vt:lpstr>để các ngài cùng nhau tìm hiểu những điều đẹp ý Chúa, | và hướng dẫn đoàn Dân Chúa | thực thi những điều Chúa truyền dạy. |</vt:lpstr>
      <vt:lpstr>Các giáo phận Việt Nam chúng con, | luôn muốn cùng chung nhịp bước với Hội Thánh hoàn vũ, | xin cho chúng con biết đồng cảm | với nỗi thao thức của các Mục tử trên toàn thế giới, | ngày càng ý thức hơn về tình hiệp thông, |</vt:lpstr>
      <vt:lpstr>thái độ tham gia và lòng nhiệt thành trong sứ vụ của Hội Thánh, | Nhờ lời chuyển cầu của Đức Trinh Nữ Maria, | Nữ Vương các Tông đồ | và là Mẹ của Hội Thánh, |</vt:lpstr>
      <vt:lpstr>Chúng con dâng lời khẩn cầu lên Chúa, | là đấng hoạt động mọi nơi mọi thời, | trong sự hiệp thông với Chúa Cha và Chúa Con, | luôn mãi mãi đến muôn đời. Amen.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Hát lên mừng Chúa một bài ca mới, vì Người đã thực hiện bao kỳ công.</vt:lpstr>
      <vt:lpstr>Alleluia-alleluia: Kính chào Đức Maria, Mẹ đầy ân sủng, Thiên Chúa ở cùng Mẹ, Mẹ có phúc hơn mọi người nữ. Alleluia.</vt:lpstr>
      <vt:lpstr>PowerPoint Presentation</vt:lpstr>
      <vt:lpstr>PowerPoint Presentation</vt:lpstr>
      <vt:lpstr> </vt:lpstr>
      <vt:lpstr> </vt:lpstr>
      <vt:lpstr> </vt:lpstr>
      <vt:lpstr> </vt:lpstr>
      <vt:lpstr> </vt:lpstr>
      <vt:lpstr>THỨ SÁU NGÀY 09-12 KỶ NIỆM CUNG HIẾN THÁNH ĐƯỜNG SAIGON LỄ KÍNH</vt:lpstr>
      <vt:lpstr>PowerPoint Presentation</vt:lpstr>
      <vt:lpstr>Đáp ca: Lạy Chúa Tể càn khôn, Cung điện Ngài xiếc bao khả ái.</vt:lpstr>
      <vt:lpstr>Alleluia-alleluia: Chúa nói: trong nhà Thầy, hễ ai xin thì nhận được, ai tìm thì sẽ thấy, ai gõ cửa thì sẽ mở ra cho. Alleluia.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Hung Nam</cp:lastModifiedBy>
  <cp:revision>1537</cp:revision>
  <dcterms:created xsi:type="dcterms:W3CDTF">2000-12-31T17:05:43Z</dcterms:created>
  <dcterms:modified xsi:type="dcterms:W3CDTF">2022-11-09T11:50:33Z</dcterms:modified>
</cp:coreProperties>
</file>