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4"/>
  </p:notesMasterIdLst>
  <p:sldIdLst>
    <p:sldId id="1008" r:id="rId4"/>
    <p:sldId id="1009" r:id="rId5"/>
    <p:sldId id="1010" r:id="rId6"/>
    <p:sldId id="1011" r:id="rId7"/>
    <p:sldId id="1012" r:id="rId8"/>
    <p:sldId id="1013" r:id="rId9"/>
    <p:sldId id="1014" r:id="rId10"/>
    <p:sldId id="1015" r:id="rId11"/>
    <p:sldId id="1016" r:id="rId12"/>
    <p:sldId id="830" r:id="rId13"/>
    <p:sldId id="784" r:id="rId14"/>
    <p:sldId id="470" r:id="rId15"/>
    <p:sldId id="395" r:id="rId16"/>
    <p:sldId id="472" r:id="rId17"/>
    <p:sldId id="942" r:id="rId18"/>
    <p:sldId id="943" r:id="rId19"/>
    <p:sldId id="944" r:id="rId20"/>
    <p:sldId id="946" r:id="rId21"/>
    <p:sldId id="981" r:id="rId22"/>
    <p:sldId id="982" r:id="rId23"/>
    <p:sldId id="983" r:id="rId24"/>
    <p:sldId id="984" r:id="rId25"/>
    <p:sldId id="987" r:id="rId26"/>
    <p:sldId id="986" r:id="rId27"/>
    <p:sldId id="988" r:id="rId28"/>
    <p:sldId id="990" r:id="rId29"/>
    <p:sldId id="991" r:id="rId30"/>
    <p:sldId id="1002" r:id="rId31"/>
    <p:sldId id="1003" r:id="rId32"/>
    <p:sldId id="1004" r:id="rId33"/>
    <p:sldId id="1005" r:id="rId34"/>
    <p:sldId id="1007" r:id="rId35"/>
    <p:sldId id="993" r:id="rId36"/>
    <p:sldId id="994" r:id="rId37"/>
    <p:sldId id="995" r:id="rId38"/>
    <p:sldId id="996" r:id="rId39"/>
    <p:sldId id="998" r:id="rId40"/>
    <p:sldId id="999" r:id="rId41"/>
    <p:sldId id="1000" r:id="rId42"/>
    <p:sldId id="1001" r:id="rId43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96"/>
    <a:srgbClr val="003300"/>
    <a:srgbClr val="003C00"/>
    <a:srgbClr val="FFFF00"/>
    <a:srgbClr val="FFFFFF"/>
    <a:srgbClr val="66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1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780DEA1-0091-4CD0-83FF-20D93500A58D}" type="datetimeFigureOut">
              <a:rPr lang="en-US"/>
              <a:pPr>
                <a:defRPr/>
              </a:pPr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4A58FA2-C3AB-4A13-8339-7BFC0F9F4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43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05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ĐÁP CA:</a:t>
            </a:r>
            <a:r>
              <a:rPr lang="en-US" sz="105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HÁT LÊN MỪNG CHÚA MỘT BÀI CA MỚI, VÌ NGƯỜI ĐÃ THỰC HIỆN BAO </a:t>
            </a:r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497230-25A7-406C-AEDE-6058BE5B0E91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C645DF-85B7-4B01-AE8F-15514470CB4B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05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ĐÁP CA:</a:t>
            </a:r>
            <a:r>
              <a:rPr lang="en-US" sz="105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HÁT LÊN MỪNG CHÚA MỘT BÀI CA MỚI, VÌ NGƯỜI ĐÃ THỰC HIỆN BAO </a:t>
            </a:r>
            <a:endParaRPr 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EF0188-F758-43BC-8C64-F354D4CBD03B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CD8A6A-1DA6-45B2-99EF-611223B75CDD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05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ĐÁP CA:</a:t>
            </a:r>
            <a:r>
              <a:rPr lang="en-US" sz="105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HÁT LÊN MỪNG CHÚA MỘT BÀI CA MỚI, VÌ NGƯỜI ĐÃ THỰC HIỆN BAO </a:t>
            </a:r>
            <a:endParaRPr 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4ADD70-5A42-45AF-9C59-951579E4BC1E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1E2728-CCCE-473E-9C21-D1BD23DBFCA5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05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ĐÁP CA:</a:t>
            </a:r>
            <a:r>
              <a:rPr lang="en-US" sz="105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HÁT LÊN MỪNG CHÚA MỘT BÀI CA MỚI, VÌ NGƯỜI ĐÃ THỰC HIỆN BAO </a:t>
            </a: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7E7B45-5B4E-4C08-9E7B-4A33E2D94930}" type="slidenum">
              <a:rPr lang="en-US" smtClean="0"/>
              <a:pPr eaLnBrk="1" hangingPunct="1"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8BAA69-8197-43F3-8F6E-431635931E95}" type="slidenum">
              <a:rPr lang="en-US" smtClean="0"/>
              <a:pPr eaLnBrk="1" hangingPunct="1"/>
              <a:t>31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DD4BC-1F9B-4DFE-991C-CA1E62AD7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2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DD39E-2762-4B12-9684-570D0DD69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69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E3324-FB41-4F25-9DA3-FB2AC3B52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2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DD4BC-1F9B-4DFE-991C-CA1E62AD72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80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4E141-4713-4F6C-BAFC-4FF1E7F020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61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B172B-708D-498F-8FB3-57B5E9D76B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53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7AA6A-96B2-445F-8D5A-FAF19529B6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7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E25E5-E739-4A8B-90F0-5BC8EDECE7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49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1915B-4E2F-4F8E-9F52-DD2F98B4AB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71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B60DB-A0F7-4CBE-9C53-B80E552602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08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C725-6038-4C8A-A0D1-5BCCE6C63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4E141-4713-4F6C-BAFC-4FF1E7F02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06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6F3E1-C952-436E-BDEC-332EEDA78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61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DD39E-2762-4B12-9684-570D0DD69C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46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E3324-FB41-4F25-9DA3-FB2AC3B524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328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B3D567E-3091-47CE-B7D6-EBFEF2C1F24D}" type="datetimeFigureOut">
              <a:rPr lang="en-US"/>
              <a:pPr>
                <a:defRPr/>
              </a:pPr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E77E35F-9572-434E-B5AF-76394B179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75771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8F57740-0AB9-4B25-B64D-9412A072D681}" type="datetimeFigureOut">
              <a:rPr lang="en-US"/>
              <a:pPr>
                <a:defRPr/>
              </a:pPr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7F462B7-6397-4C3C-9651-820B1D027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58135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5E519FF-98CC-43B9-A1BB-1CCA08943E46}" type="datetimeFigureOut">
              <a:rPr lang="en-US"/>
              <a:pPr>
                <a:defRPr/>
              </a:pPr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F029259-E7C7-43FA-9784-93DE96A6A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71833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312FA20-3F97-451F-8E26-1706B6BAF52B}" type="datetimeFigureOut">
              <a:rPr lang="en-US"/>
              <a:pPr>
                <a:defRPr/>
              </a:pPr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B2F9B71-0BE5-476F-8E49-594CA7F3A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41189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9A23ECE-0A99-4464-8D52-DA9E6E143F63}" type="datetimeFigureOut">
              <a:rPr lang="en-US"/>
              <a:pPr>
                <a:defRPr/>
              </a:pPr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E06ED3D-FD19-4F04-AD9F-83A90A9E2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806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3AA1ACF-AB52-478F-813B-7D65B43A763E}" type="datetimeFigureOut">
              <a:rPr lang="en-US"/>
              <a:pPr>
                <a:defRPr/>
              </a:pPr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A56E707-92CE-4383-8AF0-3FBE92454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0437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29236F1-183F-4B3B-9C47-EAC749909E68}" type="datetimeFigureOut">
              <a:rPr lang="en-US"/>
              <a:pPr>
                <a:defRPr/>
              </a:pPr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0CF2764-EE22-4B44-8671-60D5A7498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81028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B172B-708D-498F-8FB3-57B5E9D76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45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19774DC-4509-4240-87ED-FE368683171D}" type="datetimeFigureOut">
              <a:rPr lang="en-US"/>
              <a:pPr>
                <a:defRPr/>
              </a:pPr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F10C9C7-2D19-4DB0-A071-346159CC7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58875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4511717-C13E-4F19-82D3-9981FE0D2019}" type="datetimeFigureOut">
              <a:rPr lang="en-US"/>
              <a:pPr>
                <a:defRPr/>
              </a:pPr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6E1A37A-F886-47BD-84D6-6BF746BD5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03854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DE0E066-3C72-4112-BA9C-802B15377881}" type="datetimeFigureOut">
              <a:rPr lang="en-US"/>
              <a:pPr>
                <a:defRPr/>
              </a:pPr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06FD2A5-695E-42F6-8818-252985D13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96006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4FFE1A8-78DD-469B-ACB7-27500FC89079}" type="datetimeFigureOut">
              <a:rPr lang="en-US"/>
              <a:pPr>
                <a:defRPr/>
              </a:pPr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58B9B1E-770E-47D3-86EC-BA7505D28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28260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7AA6A-96B2-445F-8D5A-FAF19529B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6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E25E5-E739-4A8B-90F0-5BC8EDECE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6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1915B-4E2F-4F8E-9F52-DD2F98B4A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4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B60DB-A0F7-4CBE-9C53-B80E55260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2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C725-6038-4C8A-A0D1-5BCCE6C63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8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6F3E1-C952-436E-BDEC-332EEDA78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30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0231578-74DA-4BD2-B372-D49122F9A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0231578-74DA-4BD2-B372-D49122F9AE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7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9906E78-21FB-4F9A-8C8C-5D2EB214B699}" type="datetimeFigureOut">
              <a:rPr lang="en-US"/>
              <a:pPr>
                <a:defRPr/>
              </a:pPr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5290946-33CB-4522-88DF-7004DD453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0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66750"/>
            <a:ext cx="9144000" cy="51435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Đáp Ca</a:t>
            </a:r>
          </a:p>
          <a:p>
            <a:pPr eaLnBrk="1" hangingPunct="1">
              <a:lnSpc>
                <a:spcPct val="105000"/>
              </a:lnSpc>
            </a:pPr>
            <a: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Sau Chúa Nhật XXXIII </a:t>
            </a:r>
          </a:p>
          <a:p>
            <a:pPr eaLnBrk="1" hangingPunct="1">
              <a:lnSpc>
                <a:spcPct val="105000"/>
              </a:lnSpc>
            </a:pPr>
            <a: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Thường niên</a:t>
            </a:r>
          </a:p>
          <a:p>
            <a:pPr eaLnBrk="1" hangingPunct="1">
              <a:lnSpc>
                <a:spcPct val="105000"/>
              </a:lnSpc>
            </a:pPr>
            <a:endParaRPr lang="en-US" sz="5400" b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3452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/>
            <a:r>
              <a:rPr lang="en-US" sz="80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 ca:</a:t>
            </a: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en-US" sz="8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thắng, ta sẽ cho ăn quả cây sự sống. </a:t>
            </a:r>
            <a:endParaRPr lang="en-US" sz="80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en-US" sz="60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Alleluia-alleluia:</a:t>
            </a:r>
            <a:r>
              <a:rPr lang="en-US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Chúa nói: Tôi là ánh sáng thế gian. Ai theo tôi, sẽ nhận được ánh sáng đem lại sự sống. </a:t>
            </a:r>
            <a:r>
              <a:rPr lang="en-US" sz="60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Alleluia.</a:t>
            </a:r>
            <a:endParaRPr lang="en-US" sz="60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/>
            <a:r>
              <a:rPr lang="en-US" sz="75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 ca:</a:t>
            </a:r>
            <a:r>
              <a:rPr lang="en-US" sz="75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en-US" sz="7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thắng, Ta sẽ cho ngự bên Ta, trên ngai của Ta. </a:t>
            </a:r>
            <a:endParaRPr lang="en-US" sz="72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en-US" sz="60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Alleluia-alleluia:</a:t>
            </a:r>
            <a:r>
              <a:rPr lang="en-US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Thiên chúa đã yêu thương chúng ta, và sai con của Người đến làm của lễ  đền tội cho chúng ta.  </a:t>
            </a:r>
            <a:r>
              <a:rPr lang="en-US" sz="60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Alleluia.</a:t>
            </a:r>
            <a:endParaRPr lang="en-US" sz="60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</a:pPr>
            <a:endParaRPr lang="en-US" sz="60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7266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/>
            <a:r>
              <a:rPr lang="en-US" sz="72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 ca:</a:t>
            </a:r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en-US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Thánh! Thánh! Chí Thánh! Đức Chúa là Thiên Chúa toàn năng.</a:t>
            </a:r>
            <a:endParaRPr lang="en-US" sz="66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en-US" sz="5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Alleluia-alleluia:</a:t>
            </a:r>
            <a: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Chúa nói: Chính Thầy đã chọn anh em từ giữa thế gian, để anh em ra đi, sinh được hoa trái, và hoa trái của anh em tồn tại.  </a:t>
            </a:r>
            <a:r>
              <a:rPr lang="en-US" sz="5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Alleluia.</a:t>
            </a:r>
            <a:endParaRPr lang="en-US" sz="54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</a:pPr>
            <a:endParaRPr lang="en-US" sz="54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endParaRPr lang="en-US" sz="9600" b="1" u="sng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42950"/>
            <a:ext cx="9144000" cy="51435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7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Thứ Năm </a:t>
            </a:r>
          </a:p>
          <a:p>
            <a:pPr eaLnBrk="1" hangingPunct="1">
              <a:lnSpc>
                <a:spcPct val="105000"/>
              </a:lnSpc>
            </a:pPr>
            <a: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Sau Chúa Nhật XXXIII </a:t>
            </a:r>
          </a:p>
          <a:p>
            <a:pPr eaLnBrk="1" hangingPunct="1">
              <a:lnSpc>
                <a:spcPct val="105000"/>
              </a:lnSpc>
            </a:pPr>
            <a: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Thường niên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57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 ca:</a:t>
            </a:r>
            <a:r>
              <a:rPr lang="en-US" sz="57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Lạy Chúa Kitô, Ngài đã làm cho chúng con thành một vương quốc, thành những tư tế, để phụng thờ Thiên Chúa chúng con.</a:t>
            </a:r>
            <a:endParaRPr lang="en-US" sz="57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65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Alleluia-alleluia:</a:t>
            </a:r>
            <a:r>
              <a:rPr lang="en-US" sz="65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sz="65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 hôm nay, anh em chớ cứng lòng, nhưng hãy nghe tiếng Chúa. </a:t>
            </a:r>
            <a:r>
              <a:rPr lang="en-US" sz="65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Alleluia.</a:t>
            </a:r>
            <a:endParaRPr lang="en-US" sz="65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90550"/>
            <a:ext cx="9144000" cy="51435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6000" b="1" smtClean="0">
                <a:solidFill>
                  <a:srgbClr val="003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Thứ sáu</a:t>
            </a:r>
          </a:p>
          <a:p>
            <a:pPr eaLnBrk="1" hangingPunct="1">
              <a:lnSpc>
                <a:spcPct val="105000"/>
              </a:lnSpc>
            </a:pPr>
            <a:r>
              <a:rPr lang="en-US" sz="3600" b="1" smtClean="0">
                <a:solidFill>
                  <a:srgbClr val="003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Sau Chúa Nhật XXXIII thường niên</a:t>
            </a:r>
          </a:p>
          <a:p>
            <a:pPr eaLnBrk="1" hangingPunct="1">
              <a:lnSpc>
                <a:spcPct val="105000"/>
              </a:lnSpc>
            </a:pP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CUNG HIẾN THÁNH ĐƯỜNG  THÁNH PHÊRÔ VÀ THÁNH ĐƯỜNG THÁNH PHAOLÔ</a:t>
            </a:r>
            <a:endParaRPr lang="en-US" sz="6000" b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en-US" sz="3600" b="1" i="1" smtClean="0">
                <a:solidFill>
                  <a:srgbClr val="003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( sách bài đọc quyển 2 trang 832 ) </a:t>
            </a:r>
            <a:endParaRPr lang="en-US" sz="1400" b="1" i="1" smtClean="0">
              <a:solidFill>
                <a:srgbClr val="0032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97" y="0"/>
            <a:ext cx="9195198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Lạy Chúa Thánh Thần là Ánh sáng Chân lý vẹn toàn,</a:t>
            </a:r>
            <a:r>
              <a:rPr lang="en-US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vi-VN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vi-VN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Chúa ban những ân huệ thích hợp cho từng thời đại,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 dùng nhiều cách thế kỳ diệu để hướng dẫn Hội Thánh,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26790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/>
            <a:r>
              <a:rPr lang="en-US" sz="7500" b="1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 ca:</a:t>
            </a:r>
            <a:r>
              <a:rPr lang="en-US" sz="75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en-US" sz="7200" b="1" smtClean="0">
                <a:solidFill>
                  <a:srgbClr val="003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Chúa đã mặc khải đức công chính của Người trước mặt chư dân. 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en-US" sz="5400" b="1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Alleluia-alleluia:</a:t>
            </a:r>
            <a:r>
              <a:rPr lang="en-US" sz="5400" b="1" smtClean="0">
                <a:solidFill>
                  <a:srgbClr val="003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Lạy Thiên Chúa, chúng con xin ca ngợi hát mừng, tuyên xưng Ngài là Đức Chúa, lạy Chúa, bậc tông đồ đồng thanh ca ngợi Chúa. </a:t>
            </a:r>
            <a:r>
              <a:rPr lang="en-US" sz="5400" b="1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Alleluia.</a:t>
            </a:r>
            <a:endParaRPr lang="en-US" sz="5400" b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"/>
            <a:ext cx="9144000" cy="5131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/>
            <a:r>
              <a:rPr lang="en-US" sz="72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 ca</a:t>
            </a:r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7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Lạy Chúa, con cảm thấy lời Ngài đã hứa, ngọt ngào hơn mật ong trong miệng. </a:t>
            </a:r>
            <a:endParaRPr lang="en-US" sz="8000" b="1" u="sng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60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Alleluia-alleluia:</a:t>
            </a:r>
            <a:r>
              <a:rPr lang="en-US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Chúa nói: Chiên của tôi thì nghe tiếng tôi; tôi biết chúng, và chúng theo tôi. </a:t>
            </a:r>
            <a:r>
              <a:rPr lang="en-US" sz="60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Alleluia.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/>
            <a:r>
              <a:rPr lang="en-US" sz="72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 ca</a:t>
            </a:r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eaLnBrk="1" hangingPunct="1"/>
            <a:r>
              <a:rPr lang="en-US" sz="7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tụng Chúa là núi đá cho tôi nương ẩn. </a:t>
            </a:r>
            <a:endParaRPr lang="en-US" sz="8000" b="1" u="sng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3335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  <a:defRPr/>
            </a:pPr>
            <a:r>
              <a:rPr lang="en-US" sz="551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Alleluia-alleluia:</a:t>
            </a:r>
            <a:r>
              <a:rPr lang="en-US" sz="551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1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Đấng cứu độ chúng ta là Đức Giê-su Ki-tô đã tiêu diệt thần chết, và đã dùng Tin Mừng mà làm sáng tỏ phúc trường sinh. </a:t>
            </a:r>
            <a:r>
              <a:rPr lang="en-US" sz="551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Alleluia.</a:t>
            </a:r>
            <a:r>
              <a:rPr lang="en-US" sz="551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sz="5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này chúng con đang chung lời cầu nguyện cho các</a:t>
            </a:r>
            <a:br>
              <a:rPr lang="vi-VN" sz="5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Giám mục,</a:t>
            </a:r>
            <a:r>
              <a:rPr lang="en-US" sz="5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9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|</a:t>
            </a:r>
            <a:r>
              <a:rPr lang="en-US" sz="5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5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 những người tham dự Thượng Hội đồng Giám mục thế giới.</a:t>
            </a:r>
            <a:r>
              <a:rPr lang="en-US" sz="5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9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97352314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Xin Chúa làm nên cuộc Hiện Xuống mới trong đời sống Hội</a:t>
            </a:r>
            <a:b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Thánh, </a:t>
            </a: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|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xin tuôn tràn trên các Mục tử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ơn khôn ngoan và thông hiểu,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gìn giữ các ngài luôn hiệp thông với nhau trong Chúa, </a:t>
            </a: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2783092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để các ngài cùng nhau tìm hiểu những điều đẹp ý</a:t>
            </a:r>
            <a:br>
              <a:rPr lang="vi-VN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Chúa, </a:t>
            </a:r>
            <a:r>
              <a:rPr lang="en-US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|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 hướng dẫn đoàn Dân Chúa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vi-VN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thực thi những điều Chúa truyền dạy.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8224345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 giáo phận Việt Nam chúng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vi-V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vi-V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luôn muốn cùng chung nhịp bước với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Hội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Thánh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hoàn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vũ,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xin cho chúng con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biết đồng cảm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vi-V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với nỗi thao thức của các Mục tử trên toàn thế giới,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 càng ý thức hơn về tình hiệp thông,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2313749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vi-VN" sz="4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thái độ tham gia và lòng nhiệt thành trong sứ vụ của Hội</a:t>
            </a:r>
            <a:br>
              <a:rPr lang="vi-VN" sz="4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Thánh,</a:t>
            </a:r>
            <a:r>
              <a:rPr lang="en-US" sz="4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9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|</a:t>
            </a:r>
            <a:r>
              <a:rPr lang="en-US" sz="4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4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Nhờ lời chuyển cầu của Đức Trinh</a:t>
            </a:r>
            <a:r>
              <a:rPr lang="en-US" sz="4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Nữ Maria,</a:t>
            </a:r>
            <a:r>
              <a:rPr lang="en-US" sz="4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9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|</a:t>
            </a:r>
            <a:r>
              <a:rPr lang="vi-VN" sz="4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Nữ Vương các Tông đồ</a:t>
            </a:r>
            <a:r>
              <a:rPr lang="en-US" sz="4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9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vi-VN" sz="4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và là Mẹ của Hội Thánh,</a:t>
            </a:r>
            <a:r>
              <a:rPr lang="en-US" sz="4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9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6201650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 con dâng lời khẩn cầu lên Chúa,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|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là đấng hoạt động mọi nơi mọi thời, </a:t>
            </a:r>
            <a:r>
              <a:rPr lang="en-US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|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trong sự hiệp thông với Chúa Cha và Chúa Con, </a:t>
            </a:r>
            <a:r>
              <a:rPr lang="en-US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|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luôn mãi mãi đến muôn đời. </a:t>
            </a:r>
            <a:r>
              <a:rPr lang="en-US" sz="5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34262132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3673</TotalTime>
  <Words>605</Words>
  <Application>Microsoft Office PowerPoint</Application>
  <PresentationFormat>On-screen Show (16:9)</PresentationFormat>
  <Paragraphs>118</Paragraphs>
  <Slides>40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Default Design</vt:lpstr>
      <vt:lpstr>1_Default Design</vt:lpstr>
      <vt:lpstr>1_Office Theme</vt:lpstr>
      <vt:lpstr> </vt:lpstr>
      <vt:lpstr>PowerPoint Presentation</vt:lpstr>
      <vt:lpstr>Lạy Chúa Thánh Thần là Ánh sáng Chân lý vẹn toàn,| Chúa ban những ân huệ thích hợp cho từng thời đại, | và dùng nhiều cách thế kỳ diệu để hướng dẫn Hội Thánh, |</vt:lpstr>
      <vt:lpstr>này chúng con đang chung lời cầu nguyện cho các Giám mục, | và những người tham dự Thượng Hội đồng Giám mục thế giới. |</vt:lpstr>
      <vt:lpstr>Xin Chúa làm nên cuộc Hiện Xuống mới trong đời sống Hội Thánh, | xin tuôn tràn trên các Mục tử | ơn khôn ngoan và thông hiểu, | gìn giữ các ngài luôn hiệp thông với nhau trong Chúa, |</vt:lpstr>
      <vt:lpstr>để các ngài cùng nhau tìm hiểu những điều đẹp ý Chúa, | và hướng dẫn đoàn Dân Chúa | thực thi những điều Chúa truyền dạy. |</vt:lpstr>
      <vt:lpstr>Các giáo phận Việt Nam chúng con, | luôn muốn cùng chung nhịp bước với Hội Thánh hoàn vũ, | xin cho chúng con biết đồng cảm | với nỗi thao thức của các Mục tử trên toàn thế giới, | ngày càng ý thức hơn về tình hiệp thông, |</vt:lpstr>
      <vt:lpstr>thái độ tham gia và lòng nhiệt thành trong sứ vụ của Hội Thánh, | Nhờ lời chuyển cầu của Đức Trinh Nữ Maria, | Nữ Vương các Tông đồ | và là Mẹ của Hội Thánh, |</vt:lpstr>
      <vt:lpstr>Chúng con dâng lời khẩn cầu lên Chúa, | là đấng hoạt động mọi nơi mọi thời, | trong sự hiệp thông với Chúa Cha và Chúa Con, | luôn mãi mãi đến muôn đời. Amen.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Unknown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Unknown</dc:creator>
  <cp:lastModifiedBy>Hung Nam</cp:lastModifiedBy>
  <cp:revision>2116</cp:revision>
  <dcterms:created xsi:type="dcterms:W3CDTF">2000-12-31T17:05:43Z</dcterms:created>
  <dcterms:modified xsi:type="dcterms:W3CDTF">2022-11-16T22:48:57Z</dcterms:modified>
</cp:coreProperties>
</file>