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Lst>
  <p:sldIdLst>
    <p:sldId id="317" r:id="rId14"/>
    <p:sldId id="318" r:id="rId15"/>
    <p:sldId id="256" r:id="rId16"/>
    <p:sldId id="323" r:id="rId17"/>
    <p:sldId id="259" r:id="rId18"/>
    <p:sldId id="258" r:id="rId19"/>
    <p:sldId id="324" r:id="rId20"/>
    <p:sldId id="260" r:id="rId21"/>
    <p:sldId id="261" r:id="rId22"/>
    <p:sldId id="325" r:id="rId23"/>
    <p:sldId id="299" r:id="rId24"/>
    <p:sldId id="300" r:id="rId25"/>
    <p:sldId id="326" r:id="rId26"/>
    <p:sldId id="262" r:id="rId27"/>
    <p:sldId id="301" r:id="rId28"/>
    <p:sldId id="327" r:id="rId29"/>
    <p:sldId id="302" r:id="rId30"/>
    <p:sldId id="303" r:id="rId31"/>
    <p:sldId id="328" r:id="rId32"/>
    <p:sldId id="304" r:id="rId33"/>
    <p:sldId id="305" r:id="rId34"/>
    <p:sldId id="329" r:id="rId35"/>
    <p:sldId id="306" r:id="rId36"/>
    <p:sldId id="307" r:id="rId37"/>
    <p:sldId id="330" r:id="rId38"/>
    <p:sldId id="308" r:id="rId39"/>
    <p:sldId id="319" r:id="rId40"/>
    <p:sldId id="331" r:id="rId41"/>
    <p:sldId id="320" r:id="rId42"/>
    <p:sldId id="321" r:id="rId43"/>
    <p:sldId id="332" r:id="rId44"/>
    <p:sldId id="322" r:id="rId45"/>
    <p:sldId id="309" r:id="rId46"/>
    <p:sldId id="333" r:id="rId47"/>
    <p:sldId id="310" r:id="rId48"/>
    <p:sldId id="311" r:id="rId49"/>
    <p:sldId id="334" r:id="rId50"/>
    <p:sldId id="312" r:id="rId51"/>
    <p:sldId id="313" r:id="rId52"/>
    <p:sldId id="335" r:id="rId53"/>
    <p:sldId id="314" r:id="rId54"/>
    <p:sldId id="315" r:id="rId55"/>
    <p:sldId id="336" r:id="rId56"/>
    <p:sldId id="316" r:id="rId5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898" y="-26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5483891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934246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27415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5848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889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6252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2218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3161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9632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5895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9823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84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8766115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6878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65031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7571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25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1211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0364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8907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1935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0699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000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086853"/>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0253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4423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23866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9523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0297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4570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3851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7980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403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500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5489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4997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7973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9470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23866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9523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0297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4570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3851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7980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40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8190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5007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4997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7973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947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285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975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366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763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19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3375892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716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17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75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2638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550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408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832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181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671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44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927599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160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03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03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69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19822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251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964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40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838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83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349297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272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40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300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8630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073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73170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155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01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061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56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3422325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1397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7084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7638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266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29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8983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3226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840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4277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61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3136202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9425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5440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9193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4888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2918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259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6211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54354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9940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31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526559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4590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7415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841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5440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245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5339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3361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7689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76508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6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2673051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8025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580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3006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2142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814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2447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0121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3716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8616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8717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3722898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8658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1335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2629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2915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9354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3501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825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382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3401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31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t>12/13/2022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t>‹#›</a:t>
            </a:fld>
            <a:endParaRPr lang="en-US"/>
          </a:p>
        </p:txBody>
      </p:sp>
    </p:spTree>
    <p:extLst>
      <p:ext uri="{BB962C8B-B14F-4D97-AF65-F5344CB8AC3E}">
        <p14:creationId xmlns:p14="http://schemas.microsoft.com/office/powerpoint/2010/main" val="947815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8992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08316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4236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42363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341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6409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8775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0814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2190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8971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9230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6331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ĐÁP CA TRONG TUẦN BÁT NHẬT</a:t>
            </a:r>
            <a:br>
              <a:rPr lang="en-US"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GIÁNG SINH</a:t>
            </a:r>
            <a:endParaRPr lang="en-US" sz="4800" b="1" i="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07327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9800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12041"/>
            <a:ext cx="9144000" cy="4400549"/>
          </a:xfrm>
        </p:spPr>
        <p:txBody>
          <a:bodyPr>
            <a:normAutofit/>
          </a:bodyPr>
          <a:lstStyle/>
          <a:p>
            <a:pPr algn="just"/>
            <a:r>
              <a:rPr lang="en-US" sz="7200" b="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Trước nhan thánh Chúa người công chính hãy vui mừng.</a:t>
            </a:r>
            <a:endParaRPr lang="en-US" sz="7200"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10160" y="0"/>
            <a:ext cx="1710725" cy="646331"/>
          </a:xfrm>
          <a:prstGeom prst="rect">
            <a:avLst/>
          </a:prstGeom>
        </p:spPr>
        <p:txBody>
          <a:bodyPr wrap="none">
            <a:spAutoFit/>
          </a:bodyPr>
          <a:lstStyle/>
          <a:p>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Đáp ca:</a:t>
            </a:r>
          </a:p>
        </p:txBody>
      </p:sp>
    </p:spTree>
    <p:extLst>
      <p:ext uri="{BB962C8B-B14F-4D97-AF65-F5344CB8AC3E}">
        <p14:creationId xmlns:p14="http://schemas.microsoft.com/office/powerpoint/2010/main" val="2494488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1"/>
            <a:ext cx="9144000" cy="3581400"/>
          </a:xfrm>
        </p:spPr>
        <p:txBody>
          <a:bodyPr>
            <a:noAutofit/>
          </a:bodyPr>
          <a:lstStyle/>
          <a:p>
            <a:pPr algn="just"/>
            <a:r>
              <a:rPr lang="en-US" sz="5400" b="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Lạy Thiên Chúa, chúng con xin ca ngợi hát mừng, tuyên xưng Ngài là Đức Chúa. Lạy Chúa, bậc tông đồ đồng thanh ca ngợi Chúa.</a:t>
            </a:r>
            <a:endParaRPr lang="en-US" sz="5400"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0" y="11430"/>
            <a:ext cx="3570208" cy="646331"/>
          </a:xfrm>
          <a:prstGeom prst="rect">
            <a:avLst/>
          </a:prstGeom>
          <a:noFill/>
        </p:spPr>
        <p:txBody>
          <a:bodyPr wrap="none" rtlCol="0">
            <a:spAutoFit/>
          </a:bodyPr>
          <a:lstStyle/>
          <a:p>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Alleluia-Alleluia:</a:t>
            </a:r>
          </a:p>
        </p:txBody>
      </p:sp>
      <p:sp>
        <p:nvSpPr>
          <p:cNvPr id="4" name="Rectangle 3"/>
          <p:cNvSpPr/>
          <p:nvPr/>
        </p:nvSpPr>
        <p:spPr>
          <a:xfrm>
            <a:off x="6400800" y="4400550"/>
            <a:ext cx="18774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Alleluia:</a:t>
            </a:r>
          </a:p>
        </p:txBody>
      </p:sp>
    </p:spTree>
    <p:extLst>
      <p:ext uri="{BB962C8B-B14F-4D97-AF65-F5344CB8AC3E}">
        <p14:creationId xmlns:p14="http://schemas.microsoft.com/office/powerpoint/2010/main" val="1935669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4606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Thứ Tư</a:t>
            </a:r>
            <a:b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Trong Tuần Bát Nhật</a:t>
            </a:r>
            <a:b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Giáng Sinh</a:t>
            </a:r>
            <a:b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Các Thánh Anh Hài, tử đạo</a:t>
            </a:r>
            <a:b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Lễ Kính</a:t>
            </a:r>
            <a:b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4800" b="1" i="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sách bài đọc quyển 1 trang 702 )</a:t>
            </a:r>
            <a:endParaRPr lang="en-US" sz="4800" b="1" i="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74240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7469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400549"/>
          </a:xfrm>
        </p:spPr>
        <p:txBody>
          <a:bodyPr>
            <a:normAutofit/>
          </a:bodyPr>
          <a:lstStyle/>
          <a:p>
            <a:pPr algn="just"/>
            <a:r>
              <a:rPr lang="en-US" sz="8000"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Hồn ta tựa cánh chim thoát lưới người đánh bẫy.</a:t>
            </a:r>
            <a:endParaRPr lang="en-US" sz="80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10160" y="0"/>
            <a:ext cx="1710725" cy="646331"/>
          </a:xfrm>
          <a:prstGeom prst="rect">
            <a:avLst/>
          </a:prstGeom>
        </p:spPr>
        <p:txBody>
          <a:bodyPr wrap="none">
            <a:spAutoFit/>
          </a:bodyPr>
          <a:lstStyle/>
          <a:p>
            <a:r>
              <a:rPr lang="en-US" sz="36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Đáp ca:</a:t>
            </a:r>
          </a:p>
        </p:txBody>
      </p:sp>
    </p:spTree>
    <p:extLst>
      <p:ext uri="{BB962C8B-B14F-4D97-AF65-F5344CB8AC3E}">
        <p14:creationId xmlns:p14="http://schemas.microsoft.com/office/powerpoint/2010/main" val="1232328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1"/>
            <a:ext cx="9144000" cy="3581400"/>
          </a:xfrm>
        </p:spPr>
        <p:txBody>
          <a:bodyPr>
            <a:noAutofit/>
          </a:bodyPr>
          <a:lstStyle/>
          <a:p>
            <a:pPr algn="just"/>
            <a:r>
              <a:rPr lang="en-US" sz="4800"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Lạy Thiên Chúa, chúng con xin ca ngợi hát mừng, tuyên xưng Ngài là Đức Chúa. Lạy Chúa, đoàn tử đạo quang huy hùng dũng, máu đào đổ ra minh chứng về Ngài.</a:t>
            </a:r>
            <a:endParaRPr lang="en-US" sz="48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0" y="11430"/>
            <a:ext cx="3570208" cy="646331"/>
          </a:xfrm>
          <a:prstGeom prst="rect">
            <a:avLst/>
          </a:prstGeom>
          <a:noFill/>
        </p:spPr>
        <p:txBody>
          <a:bodyPr wrap="none" rtlCol="0">
            <a:spAutoFit/>
          </a:bodyPr>
          <a:lstStyle/>
          <a:p>
            <a:r>
              <a:rPr lang="en-US" sz="36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Alleluia-Alleluia:</a:t>
            </a:r>
          </a:p>
        </p:txBody>
      </p:sp>
      <p:sp>
        <p:nvSpPr>
          <p:cNvPr id="4" name="Rectangle 3"/>
          <p:cNvSpPr/>
          <p:nvPr/>
        </p:nvSpPr>
        <p:spPr>
          <a:xfrm>
            <a:off x="6400800" y="4400550"/>
            <a:ext cx="18774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Alleluia:</a:t>
            </a:r>
          </a:p>
        </p:txBody>
      </p:sp>
    </p:spTree>
    <p:extLst>
      <p:ext uri="{BB962C8B-B14F-4D97-AF65-F5344CB8AC3E}">
        <p14:creationId xmlns:p14="http://schemas.microsoft.com/office/powerpoint/2010/main" val="4071663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7469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481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565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Thứ </a:t>
            </a:r>
            <a:r>
              <a:rPr lang="en-US"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năm</a:t>
            </a:r>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Trong Tuần Bát Nhật</a:t>
            </a:r>
            <a:b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Giáng Sinh</a:t>
            </a:r>
            <a:b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sz="5400" b="1" i="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29 tháng 12</a:t>
            </a:r>
            <a:endParaRPr lang="en-US" sz="5400" b="1" i="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19117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4091823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12041"/>
            <a:ext cx="9144000" cy="4400549"/>
          </a:xfrm>
        </p:spPr>
        <p:txBody>
          <a:bodyPr>
            <a:normAutofit/>
          </a:bodyPr>
          <a:lstStyle/>
          <a:p>
            <a:pPr algn="just"/>
            <a:r>
              <a:rPr lang="en-US" sz="7200" b="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Trời vui lên, đất nhảy mừng.</a:t>
            </a:r>
            <a:endParaRPr lang="en-US" sz="7200"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10160" y="0"/>
            <a:ext cx="1710725" cy="646331"/>
          </a:xfrm>
          <a:prstGeom prst="rect">
            <a:avLst/>
          </a:prstGeom>
        </p:spPr>
        <p:txBody>
          <a:bodyPr wrap="none">
            <a:spAutoFit/>
          </a:bodyPr>
          <a:lstStyle/>
          <a:p>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Đáp ca:</a:t>
            </a:r>
          </a:p>
        </p:txBody>
      </p:sp>
    </p:spTree>
    <p:extLst>
      <p:ext uri="{BB962C8B-B14F-4D97-AF65-F5344CB8AC3E}">
        <p14:creationId xmlns:p14="http://schemas.microsoft.com/office/powerpoint/2010/main" val="3690392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57761"/>
            <a:ext cx="9144000" cy="3581400"/>
          </a:xfrm>
        </p:spPr>
        <p:txBody>
          <a:bodyPr>
            <a:noAutofit/>
          </a:bodyPr>
          <a:lstStyle/>
          <a:p>
            <a:pPr algn="just"/>
            <a:r>
              <a:rPr lang="en-US" sz="5400" b="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Đức Ki-tô là ánh sáng soi đường cho dân ngoại, là vinh quang của Ít-sa-en Dân Chúa.</a:t>
            </a:r>
            <a:endParaRPr lang="en-US" sz="5400"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0" y="11430"/>
            <a:ext cx="3570208" cy="646331"/>
          </a:xfrm>
          <a:prstGeom prst="rect">
            <a:avLst/>
          </a:prstGeom>
          <a:noFill/>
        </p:spPr>
        <p:txBody>
          <a:bodyPr wrap="none" rtlCol="0">
            <a:spAutoFit/>
          </a:bodyPr>
          <a:lstStyle/>
          <a:p>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Alleluia-Alleluia:</a:t>
            </a:r>
          </a:p>
        </p:txBody>
      </p:sp>
      <p:sp>
        <p:nvSpPr>
          <p:cNvPr id="4" name="Rectangle 3"/>
          <p:cNvSpPr/>
          <p:nvPr/>
        </p:nvSpPr>
        <p:spPr>
          <a:xfrm>
            <a:off x="6400800" y="4400550"/>
            <a:ext cx="18774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Alleluia:</a:t>
            </a:r>
          </a:p>
        </p:txBody>
      </p:sp>
    </p:spTree>
    <p:extLst>
      <p:ext uri="{BB962C8B-B14F-4D97-AF65-F5344CB8AC3E}">
        <p14:creationId xmlns:p14="http://schemas.microsoft.com/office/powerpoint/2010/main" val="689303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4091823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841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Thứ </a:t>
            </a:r>
            <a:r>
              <a:rPr lang="en-US"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Sáu</a:t>
            </a:r>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Trong Tuần Bát Nhật</a:t>
            </a:r>
            <a:b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Giáng Sinh</a:t>
            </a:r>
            <a:r>
              <a:rPr lang="en-US"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en-US"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Thánh Gia Thất</a:t>
            </a:r>
            <a:br>
              <a:rPr lang="en-US"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Chúa Giê-su, Đức Maria và Thánh Giuse</a:t>
            </a:r>
            <a:r>
              <a:rPr lang="en-US"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en-US"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sz="31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Lễ Kính</a:t>
            </a:r>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sz="5400" b="1" i="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sách bài đọc quyển 1 trang 94 )</a:t>
            </a:r>
            <a:endParaRPr lang="en-US" sz="5400" b="1" i="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59525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1823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12041"/>
            <a:ext cx="9144000" cy="4400549"/>
          </a:xfrm>
        </p:spPr>
        <p:txBody>
          <a:bodyPr>
            <a:normAutofit fontScale="90000"/>
          </a:bodyPr>
          <a:lstStyle/>
          <a:p>
            <a:pPr algn="just"/>
            <a:r>
              <a:rPr lang="en-US" sz="7200" b="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Hạnh phúc thay bạn nào kính sợ Chúa, ăn ở theo đường lối của Người.</a:t>
            </a:r>
            <a:endParaRPr lang="en-US" sz="7200"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10160" y="0"/>
            <a:ext cx="1710725" cy="646331"/>
          </a:xfrm>
          <a:prstGeom prst="rect">
            <a:avLst/>
          </a:prstGeom>
        </p:spPr>
        <p:txBody>
          <a:bodyPr wrap="none">
            <a:spAutoFit/>
          </a:bodyPr>
          <a:lstStyle/>
          <a:p>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Đáp ca:</a:t>
            </a:r>
          </a:p>
        </p:txBody>
      </p:sp>
    </p:spTree>
    <p:extLst>
      <p:ext uri="{BB962C8B-B14F-4D97-AF65-F5344CB8AC3E}">
        <p14:creationId xmlns:p14="http://schemas.microsoft.com/office/powerpoint/2010/main" val="749801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Thứ Hai</a:t>
            </a:r>
            <a:b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Trong Tuần Bát Nhật</a:t>
            </a:r>
            <a:b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Giáng Sinh</a:t>
            </a:r>
            <a:b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Thánh Tê-pha-no, tử đạo</a:t>
            </a:r>
            <a:b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Lễ Kính</a:t>
            </a:r>
            <a:br>
              <a:rPr lang="en-US" sz="48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4800" b="1" i="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sách bài đọc quyển 1 trang 698 )</a:t>
            </a:r>
            <a:endParaRPr lang="en-US" sz="4800" b="1" i="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03693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57761"/>
            <a:ext cx="9144000" cy="3581400"/>
          </a:xfrm>
        </p:spPr>
        <p:txBody>
          <a:bodyPr>
            <a:noAutofit/>
          </a:bodyPr>
          <a:lstStyle/>
          <a:p>
            <a:pPr algn="just"/>
            <a:r>
              <a:rPr lang="en-US" sz="4800" b="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Ước chi lòng anh em phấn khởi vì được Đức Ki-tô ban tặng bình an, và ước chi lời Người hằng sinh hoa kết quả dồi dào trong anh em.</a:t>
            </a:r>
            <a:endParaRPr lang="en-US" sz="4800"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0" y="11430"/>
            <a:ext cx="3570208" cy="646331"/>
          </a:xfrm>
          <a:prstGeom prst="rect">
            <a:avLst/>
          </a:prstGeom>
          <a:noFill/>
        </p:spPr>
        <p:txBody>
          <a:bodyPr wrap="none" rtlCol="0">
            <a:spAutoFit/>
          </a:bodyPr>
          <a:lstStyle/>
          <a:p>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Alleluia-Alleluia:</a:t>
            </a:r>
          </a:p>
        </p:txBody>
      </p:sp>
      <p:sp>
        <p:nvSpPr>
          <p:cNvPr id="4" name="Rectangle 3"/>
          <p:cNvSpPr/>
          <p:nvPr/>
        </p:nvSpPr>
        <p:spPr>
          <a:xfrm>
            <a:off x="6400800" y="4400550"/>
            <a:ext cx="18774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Alleluia:</a:t>
            </a:r>
          </a:p>
        </p:txBody>
      </p:sp>
    </p:spTree>
    <p:extLst>
      <p:ext uri="{BB962C8B-B14F-4D97-AF65-F5344CB8AC3E}">
        <p14:creationId xmlns:p14="http://schemas.microsoft.com/office/powerpoint/2010/main" val="265824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1823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27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Thứ </a:t>
            </a:r>
            <a:r>
              <a:rPr lang="en-US"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Sáu</a:t>
            </a:r>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Trong Tuần Bát Nhật</a:t>
            </a:r>
            <a:b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Giáng Sinh</a:t>
            </a:r>
            <a:b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sz="5400" b="1" i="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30 tháng 12</a:t>
            </a:r>
            <a:endParaRPr lang="en-US" sz="5400" b="1" i="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36884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4091823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12041"/>
            <a:ext cx="9144000" cy="4400549"/>
          </a:xfrm>
        </p:spPr>
        <p:txBody>
          <a:bodyPr>
            <a:normAutofit/>
          </a:bodyPr>
          <a:lstStyle/>
          <a:p>
            <a:pPr algn="just"/>
            <a:r>
              <a:rPr lang="en-US" sz="7200" b="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Trời vui lên, đất nhảy mừng.</a:t>
            </a:r>
            <a:endParaRPr lang="en-US" sz="7200"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10160" y="0"/>
            <a:ext cx="1710725" cy="646331"/>
          </a:xfrm>
          <a:prstGeom prst="rect">
            <a:avLst/>
          </a:prstGeom>
        </p:spPr>
        <p:txBody>
          <a:bodyPr wrap="none">
            <a:spAutoFit/>
          </a:bodyPr>
          <a:lstStyle/>
          <a:p>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Đáp ca:</a:t>
            </a:r>
          </a:p>
        </p:txBody>
      </p:sp>
    </p:spTree>
    <p:extLst>
      <p:ext uri="{BB962C8B-B14F-4D97-AF65-F5344CB8AC3E}">
        <p14:creationId xmlns:p14="http://schemas.microsoft.com/office/powerpoint/2010/main" val="283293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57761"/>
            <a:ext cx="9144000" cy="3581400"/>
          </a:xfrm>
        </p:spPr>
        <p:txBody>
          <a:bodyPr>
            <a:noAutofit/>
          </a:bodyPr>
          <a:lstStyle/>
          <a:p>
            <a:pPr algn="just"/>
            <a:r>
              <a:rPr lang="en-US" sz="4800" b="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Ngày thánh đã bừng lên chiếu rọi chúng ta, muôn dân hỡi, đến mà thờ lạy Chúa. Vì hôm nay, ánh huy hoàng rực rỡ, tỏa xuống khắp cõi trần.</a:t>
            </a:r>
            <a:endParaRPr lang="en-US" sz="4800"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0" y="11430"/>
            <a:ext cx="3570208" cy="646331"/>
          </a:xfrm>
          <a:prstGeom prst="rect">
            <a:avLst/>
          </a:prstGeom>
          <a:noFill/>
        </p:spPr>
        <p:txBody>
          <a:bodyPr wrap="none" rtlCol="0">
            <a:spAutoFit/>
          </a:bodyPr>
          <a:lstStyle/>
          <a:p>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Alleluia-Alleluia:</a:t>
            </a:r>
          </a:p>
        </p:txBody>
      </p:sp>
      <p:sp>
        <p:nvSpPr>
          <p:cNvPr id="4" name="Rectangle 3"/>
          <p:cNvSpPr/>
          <p:nvPr/>
        </p:nvSpPr>
        <p:spPr>
          <a:xfrm>
            <a:off x="6400800" y="4400550"/>
            <a:ext cx="18774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Alleluia:</a:t>
            </a:r>
          </a:p>
        </p:txBody>
      </p:sp>
    </p:spTree>
    <p:extLst>
      <p:ext uri="{BB962C8B-B14F-4D97-AF65-F5344CB8AC3E}">
        <p14:creationId xmlns:p14="http://schemas.microsoft.com/office/powerpoint/2010/main" val="1850436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4091823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172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Thứ </a:t>
            </a:r>
            <a:r>
              <a:rPr lang="en-US"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Bảy</a:t>
            </a:r>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Trong Tuần Bát Nhật</a:t>
            </a:r>
            <a:b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Giáng Sinh</a:t>
            </a:r>
            <a:br>
              <a:rPr lang="vi-VN" sz="5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sz="5400" b="1" i="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31 tháng 12</a:t>
            </a:r>
            <a:endParaRPr lang="en-US" sz="5400" b="1" i="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0103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2239663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4091823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12041"/>
            <a:ext cx="9144000" cy="4400549"/>
          </a:xfrm>
        </p:spPr>
        <p:txBody>
          <a:bodyPr>
            <a:normAutofit/>
          </a:bodyPr>
          <a:lstStyle/>
          <a:p>
            <a:pPr algn="just"/>
            <a:r>
              <a:rPr lang="en-US" sz="7200" b="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Trời vui lên, đất nhảy mừng.</a:t>
            </a:r>
            <a:endParaRPr lang="en-US" sz="7200"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10160" y="0"/>
            <a:ext cx="1710725" cy="646331"/>
          </a:xfrm>
          <a:prstGeom prst="rect">
            <a:avLst/>
          </a:prstGeom>
        </p:spPr>
        <p:txBody>
          <a:bodyPr wrap="none">
            <a:spAutoFit/>
          </a:bodyPr>
          <a:lstStyle/>
          <a:p>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Đáp ca:</a:t>
            </a:r>
          </a:p>
        </p:txBody>
      </p:sp>
    </p:spTree>
    <p:extLst>
      <p:ext uri="{BB962C8B-B14F-4D97-AF65-F5344CB8AC3E}">
        <p14:creationId xmlns:p14="http://schemas.microsoft.com/office/powerpoint/2010/main" val="370714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57761"/>
            <a:ext cx="9144000" cy="3581400"/>
          </a:xfrm>
        </p:spPr>
        <p:txBody>
          <a:bodyPr>
            <a:noAutofit/>
          </a:bodyPr>
          <a:lstStyle/>
          <a:p>
            <a:pPr algn="just"/>
            <a:r>
              <a:rPr lang="en-US" sz="4800" b="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Ngôi Lời đã trở nên người phàm và cư ngụ giữa chúng ta; những ai đón nhận Người, thì Người cho họ quyền trở nên con Thiên Chúa</a:t>
            </a:r>
            <a:endParaRPr lang="en-US" sz="4800"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0" y="11430"/>
            <a:ext cx="3570208" cy="646331"/>
          </a:xfrm>
          <a:prstGeom prst="rect">
            <a:avLst/>
          </a:prstGeom>
          <a:noFill/>
        </p:spPr>
        <p:txBody>
          <a:bodyPr wrap="none" rtlCol="0">
            <a:spAutoFit/>
          </a:bodyPr>
          <a:lstStyle/>
          <a:p>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Alleluia-Alleluia:</a:t>
            </a:r>
          </a:p>
        </p:txBody>
      </p:sp>
      <p:sp>
        <p:nvSpPr>
          <p:cNvPr id="4" name="Rectangle 3"/>
          <p:cNvSpPr/>
          <p:nvPr/>
        </p:nvSpPr>
        <p:spPr>
          <a:xfrm>
            <a:off x="6400800" y="4400550"/>
            <a:ext cx="18774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Alleluia:</a:t>
            </a:r>
          </a:p>
        </p:txBody>
      </p:sp>
    </p:spTree>
    <p:extLst>
      <p:ext uri="{BB962C8B-B14F-4D97-AF65-F5344CB8AC3E}">
        <p14:creationId xmlns:p14="http://schemas.microsoft.com/office/powerpoint/2010/main" val="1552823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4091823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799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400549"/>
          </a:xfrm>
        </p:spPr>
        <p:txBody>
          <a:bodyPr>
            <a:normAutofit/>
          </a:bodyPr>
          <a:lstStyle/>
          <a:p>
            <a:pPr algn="just"/>
            <a:r>
              <a:rPr lang="en-US" sz="8000"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Trong tay Ngài, Lạy Chúa, xin phó thác hồn con.</a:t>
            </a:r>
            <a:endParaRPr lang="en-US" sz="80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10160" y="0"/>
            <a:ext cx="1710725" cy="646331"/>
          </a:xfrm>
          <a:prstGeom prst="rect">
            <a:avLst/>
          </a:prstGeom>
        </p:spPr>
        <p:txBody>
          <a:bodyPr wrap="none">
            <a:spAutoFit/>
          </a:bodyPr>
          <a:lstStyle/>
          <a:p>
            <a:r>
              <a:rPr lang="en-US" sz="3600" b="1" u="sng"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Đáp ca:</a:t>
            </a:r>
            <a:endParaRPr lang="en-US" sz="36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1"/>
            <a:ext cx="9144000" cy="3581400"/>
          </a:xfrm>
        </p:spPr>
        <p:txBody>
          <a:bodyPr>
            <a:noAutofit/>
          </a:bodyPr>
          <a:lstStyle/>
          <a:p>
            <a:pPr algn="just"/>
            <a:r>
              <a:rPr lang="en-US" sz="5400"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Nguyện xin Chúa đổ phúc lành cho người tiến vào đây nhân dánh Chúa; Đức Chúa là Thượng Đế, Người giãi sáng trên ta.</a:t>
            </a:r>
            <a:endParaRPr lang="en-US" sz="54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0" y="11430"/>
            <a:ext cx="3570208" cy="646331"/>
          </a:xfrm>
          <a:prstGeom prst="rect">
            <a:avLst/>
          </a:prstGeom>
          <a:noFill/>
        </p:spPr>
        <p:txBody>
          <a:bodyPr wrap="none" rtlCol="0">
            <a:spAutoFit/>
          </a:bodyPr>
          <a:lstStyle/>
          <a:p>
            <a:r>
              <a:rPr lang="en-US" sz="3600" b="1" u="sng"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Alleluia-Alleluia:</a:t>
            </a:r>
            <a:endParaRPr lang="en-US" sz="36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6400800" y="4400550"/>
            <a:ext cx="18774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325832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vi-VN"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Thứ </a:t>
            </a:r>
            <a:r>
              <a:rPr lang="en-US"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Ba</a:t>
            </a:r>
            <a:r>
              <a:rPr lang="vi-VN"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vi-VN"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vi-VN"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Trong Tuần Bát Nhật</a:t>
            </a:r>
            <a:br>
              <a:rPr lang="vi-VN"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vi-VN"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Giáng Sinh</a:t>
            </a:r>
            <a:br>
              <a:rPr lang="vi-VN"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vi-VN"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Thánh </a:t>
            </a:r>
            <a:r>
              <a:rPr lang="en-US"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Gioan Tông Đồ</a:t>
            </a:r>
            <a:br>
              <a:rPr lang="en-US"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tác giả sách Tin Mừng</a:t>
            </a:r>
            <a:r>
              <a:rPr lang="vi-VN"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vi-VN"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vi-VN"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Lễ Kính</a:t>
            </a:r>
            <a:br>
              <a:rPr lang="vi-VN"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vi-VN" b="1" i="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sách bài đọc quyển 1 trang </a:t>
            </a:r>
            <a:r>
              <a:rPr lang="en-US" b="1" i="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700</a:t>
            </a:r>
            <a:r>
              <a:rPr lang="vi-VN" b="1" i="1"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b="1" i="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359</Words>
  <Application>Microsoft Office PowerPoint</Application>
  <PresentationFormat>On-screen Show (16:9)</PresentationFormat>
  <Paragraphs>43</Paragraphs>
  <Slides>44</Slides>
  <Notes>0</Notes>
  <HiddenSlides>0</HiddenSlides>
  <MMClips>0</MMClips>
  <ScaleCrop>false</ScaleCrop>
  <HeadingPairs>
    <vt:vector size="4" baseType="variant">
      <vt:variant>
        <vt:lpstr>Theme</vt:lpstr>
      </vt:variant>
      <vt:variant>
        <vt:i4>13</vt:i4>
      </vt:variant>
      <vt:variant>
        <vt:lpstr>Slide Titles</vt:lpstr>
      </vt:variant>
      <vt:variant>
        <vt:i4>44</vt:i4>
      </vt:variant>
    </vt:vector>
  </HeadingPairs>
  <TitlesOfParts>
    <vt:vector size="57"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ĐÁP CA TRONG TUẦN BÁT NHẬT GIÁNG SINH</vt:lpstr>
      <vt:lpstr>PowerPoint Presentation</vt:lpstr>
      <vt:lpstr>Thứ Hai Trong Tuần Bát Nhật Giáng Sinh Thánh Tê-pha-no, tử đạo Lễ Kính ( sách bài đọc quyển 1 trang 698 )</vt:lpstr>
      <vt:lpstr>PowerPoint Presentation</vt:lpstr>
      <vt:lpstr>Trong tay Ngài, Lạy Chúa, xin phó thác hồn con.</vt:lpstr>
      <vt:lpstr>Nguyện xin Chúa đổ phúc lành cho người tiến vào đây nhân dánh Chúa; Đức Chúa là Thượng Đế, Người giãi sáng trên ta.</vt:lpstr>
      <vt:lpstr>PowerPoint Presentation</vt:lpstr>
      <vt:lpstr>PowerPoint Presentation</vt:lpstr>
      <vt:lpstr>Thứ Ba Trong Tuần Bát Nhật Giáng Sinh Thánh Gioan Tông Đồ tác giả sách Tin Mừng Lễ Kính ( sách bài đọc quyển 1 trang 700 )</vt:lpstr>
      <vt:lpstr>PowerPoint Presentation</vt:lpstr>
      <vt:lpstr>Trước nhan thánh Chúa người công chính hãy vui mừng.</vt:lpstr>
      <vt:lpstr>Lạy Thiên Chúa, chúng con xin ca ngợi hát mừng, tuyên xưng Ngài là Đức Chúa. Lạy Chúa, bậc tông đồ đồng thanh ca ngợi Chúa.</vt:lpstr>
      <vt:lpstr>PowerPoint Presentation</vt:lpstr>
      <vt:lpstr>PowerPoint Presentation</vt:lpstr>
      <vt:lpstr>Thứ Tư Trong Tuần Bát Nhật Giáng Sinh Các Thánh Anh Hài, tử đạo Lễ Kính ( sách bài đọc quyển 1 trang 702 )</vt:lpstr>
      <vt:lpstr>PowerPoint Presentation</vt:lpstr>
      <vt:lpstr>Hồn ta tựa cánh chim thoát lưới người đánh bẫy.</vt:lpstr>
      <vt:lpstr>Lạy Thiên Chúa, chúng con xin ca ngợi hát mừng, tuyên xưng Ngài là Đức Chúa. Lạy Chúa, đoàn tử đạo quang huy hùng dũng, máu đào đổ ra minh chứng về Ngài.</vt:lpstr>
      <vt:lpstr>PowerPoint Presentation</vt:lpstr>
      <vt:lpstr>PowerPoint Presentation</vt:lpstr>
      <vt:lpstr>Thứ năm Trong Tuần Bát Nhật Giáng Sinh 29 tháng 12</vt:lpstr>
      <vt:lpstr>PowerPoint Presentation</vt:lpstr>
      <vt:lpstr>Trời vui lên, đất nhảy mừng.</vt:lpstr>
      <vt:lpstr>Đức Ki-tô là ánh sáng soi đường cho dân ngoại, là vinh quang của Ít-sa-en Dân Chúa.</vt:lpstr>
      <vt:lpstr>PowerPoint Presentation</vt:lpstr>
      <vt:lpstr>PowerPoint Presentation</vt:lpstr>
      <vt:lpstr>Thứ Sáu Trong Tuần Bát Nhật Giáng Sinh Thánh Gia Thất Chúa Giê-su, Đức Maria và Thánh Giuse Lễ Kính ( sách bài đọc quyển 1 trang 94 )</vt:lpstr>
      <vt:lpstr>PowerPoint Presentation</vt:lpstr>
      <vt:lpstr>Hạnh phúc thay bạn nào kính sợ Chúa, ăn ở theo đường lối của Người.</vt:lpstr>
      <vt:lpstr>Ước chi lòng anh em phấn khởi vì được Đức Ki-tô ban tặng bình an, và ước chi lời Người hằng sinh hoa kết quả dồi dào trong anh em.</vt:lpstr>
      <vt:lpstr>PowerPoint Presentation</vt:lpstr>
      <vt:lpstr>PowerPoint Presentation</vt:lpstr>
      <vt:lpstr>Thứ Sáu Trong Tuần Bát Nhật Giáng Sinh 30 tháng 12</vt:lpstr>
      <vt:lpstr>PowerPoint Presentation</vt:lpstr>
      <vt:lpstr>Trời vui lên, đất nhảy mừng.</vt:lpstr>
      <vt:lpstr>Ngày thánh đã bừng lên chiếu rọi chúng ta, muôn dân hỡi, đến mà thờ lạy Chúa. Vì hôm nay, ánh huy hoàng rực rỡ, tỏa xuống khắp cõi trần.</vt:lpstr>
      <vt:lpstr>PowerPoint Presentation</vt:lpstr>
      <vt:lpstr>PowerPoint Presentation</vt:lpstr>
      <vt:lpstr>Thứ Bảy Trong Tuần Bát Nhật Giáng Sinh 31 tháng 12</vt:lpstr>
      <vt:lpstr>PowerPoint Presentation</vt:lpstr>
      <vt:lpstr>Trời vui lên, đất nhảy mừng.</vt:lpstr>
      <vt:lpstr>Ngôi Lời đã trở nên người phàm và cư ngụ giữa chúng ta; những ai đón nhận Người, thì Người cho họ quyền trở nên con Thiên Chúa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Trong Tuần Bát Nhật Giáng Sinh</dc:title>
  <dc:creator>Hung Nam</dc:creator>
  <cp:lastModifiedBy>Hung Nam</cp:lastModifiedBy>
  <cp:revision>9</cp:revision>
  <dcterms:created xsi:type="dcterms:W3CDTF">2022-10-29T07:46:38Z</dcterms:created>
  <dcterms:modified xsi:type="dcterms:W3CDTF">2022-12-12T22:59:57Z</dcterms:modified>
</cp:coreProperties>
</file>