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3788" r:id="rId3"/>
    <p:sldMasterId id="2147483832" r:id="rId4"/>
    <p:sldMasterId id="2147483928" r:id="rId5"/>
    <p:sldMasterId id="2147483960" r:id="rId6"/>
    <p:sldMasterId id="2147484080" r:id="rId7"/>
    <p:sldMasterId id="2147484428" r:id="rId8"/>
    <p:sldMasterId id="2147484452" r:id="rId9"/>
    <p:sldMasterId id="2147484464" r:id="rId10"/>
    <p:sldMasterId id="2147484476" r:id="rId11"/>
    <p:sldMasterId id="2147484484" r:id="rId12"/>
    <p:sldMasterId id="2147484496" r:id="rId13"/>
  </p:sldMasterIdLst>
  <p:notesMasterIdLst>
    <p:notesMasterId r:id="rId74"/>
  </p:notesMasterIdLst>
  <p:sldIdLst>
    <p:sldId id="256" r:id="rId14"/>
    <p:sldId id="2146" r:id="rId15"/>
    <p:sldId id="1982" r:id="rId16"/>
    <p:sldId id="9520" r:id="rId17"/>
    <p:sldId id="9970" r:id="rId18"/>
    <p:sldId id="9979" r:id="rId19"/>
    <p:sldId id="10006" r:id="rId20"/>
    <p:sldId id="10007" r:id="rId21"/>
    <p:sldId id="10008" r:id="rId22"/>
    <p:sldId id="10009" r:id="rId23"/>
    <p:sldId id="10010" r:id="rId24"/>
    <p:sldId id="10011" r:id="rId25"/>
    <p:sldId id="10012" r:id="rId26"/>
    <p:sldId id="10013" r:id="rId27"/>
    <p:sldId id="10014" r:id="rId28"/>
    <p:sldId id="9998" r:id="rId29"/>
    <p:sldId id="9999" r:id="rId30"/>
    <p:sldId id="10000" r:id="rId31"/>
    <p:sldId id="10001" r:id="rId32"/>
    <p:sldId id="10002" r:id="rId33"/>
    <p:sldId id="10003" r:id="rId34"/>
    <p:sldId id="10004" r:id="rId35"/>
    <p:sldId id="10005" r:id="rId36"/>
    <p:sldId id="9980" r:id="rId37"/>
    <p:sldId id="9835" r:id="rId38"/>
    <p:sldId id="9863" r:id="rId39"/>
    <p:sldId id="9866" r:id="rId40"/>
    <p:sldId id="9981" r:id="rId41"/>
    <p:sldId id="9982" r:id="rId42"/>
    <p:sldId id="9976" r:id="rId43"/>
    <p:sldId id="9983" r:id="rId44"/>
    <p:sldId id="9984" r:id="rId45"/>
    <p:sldId id="9985" r:id="rId46"/>
    <p:sldId id="9837" r:id="rId47"/>
    <p:sldId id="9986" r:id="rId48"/>
    <p:sldId id="9899" r:id="rId49"/>
    <p:sldId id="9987" r:id="rId50"/>
    <p:sldId id="9902" r:id="rId51"/>
    <p:sldId id="9805" r:id="rId52"/>
    <p:sldId id="9804" r:id="rId53"/>
    <p:sldId id="9972" r:id="rId54"/>
    <p:sldId id="9991" r:id="rId55"/>
    <p:sldId id="9966" r:id="rId56"/>
    <p:sldId id="9988" r:id="rId57"/>
    <p:sldId id="9384" r:id="rId58"/>
    <p:sldId id="2344" r:id="rId59"/>
    <p:sldId id="9992" r:id="rId60"/>
    <p:sldId id="9920" r:id="rId61"/>
    <p:sldId id="9974" r:id="rId62"/>
    <p:sldId id="9993" r:id="rId63"/>
    <p:sldId id="9994" r:id="rId64"/>
    <p:sldId id="9995" r:id="rId65"/>
    <p:sldId id="9996" r:id="rId66"/>
    <p:sldId id="9997" r:id="rId67"/>
    <p:sldId id="9900" r:id="rId68"/>
    <p:sldId id="9989" r:id="rId69"/>
    <p:sldId id="9828" r:id="rId70"/>
    <p:sldId id="9831" r:id="rId71"/>
    <p:sldId id="9829" r:id="rId72"/>
    <p:sldId id="9990" r:id="rId73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226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157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30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9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3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893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451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93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226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4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8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7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D8FE-D580-49BB-BE5E-1C6E3C2C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5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64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562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204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733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657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8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423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83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728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0E8-B34C-4DFF-B07D-39C7F361E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1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C0C-DBEC-458B-B258-4FCA18AD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663-6966-4D89-B1EB-0727B8852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0CD8-E939-431C-8394-7A4558894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4600-99AC-49A2-8D1E-F3ECE2C3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6A2-2197-40F7-856F-802937D7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57D8-62AE-4715-A660-318CAA3B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1EFD-AB7E-4A2E-AA15-7CCE2E76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EE93-D60D-4FE1-AD75-FE3D8C54F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6756-2A26-46C0-B10D-FCAECED93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3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5D5B-9F75-43C6-BB53-65189014A0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67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4912-9617-4A74-8E49-0E02F11D7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6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F0EB-977B-41B4-A602-495325CE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D769-02DB-4AB7-BE33-087B12A47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40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F6B8-C7E5-4686-8BC9-B14BFFA80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4604-F9F8-4336-9DAA-00BFA3261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6D6D-5035-45AB-B3AD-48C559FB9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7E59-82F6-454E-9ACB-8329E1AEC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FCB5-E2AC-4644-876B-2596FD853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8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42DB-E116-428B-B519-370F8769AE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1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BC5C-61E4-4D02-A288-FD2E203CB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0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8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96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0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1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26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9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35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40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8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2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27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50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469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2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4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45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6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85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98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6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94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53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19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20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5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88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8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91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28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3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8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44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3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2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44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870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49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26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26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9" Type="http://schemas.openxmlformats.org/officeDocument/2006/relationships/image" Target="../media/image4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Relationship Id="rId9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378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378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 smtClean="0">
                <a:cs typeface="Arial" panose="020B0604020202020204" pitchFamily="34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7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5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5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5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0FF92-1B1F-48BE-9D4E-4C3E53628F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5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5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5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50B8C-64E8-41A6-B64A-4BC22EE566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Anh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vi-VN" sz="5400" b="1" i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Chủ tế: </a:t>
            </a:r>
            <a:r>
              <a:rPr lang="vi-VN" sz="54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r>
              <a:rPr lang="vi-VN" sz="5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 bình an dưới thế, bình an dưới thế cho người thiện tâm. </a:t>
            </a:r>
            <a:endParaRPr lang="vi-VN" sz="7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08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5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Lạy Chúa là Thiên Chúa, là Vua trên trời, là Chúa Cha toàn năng. Lạy Con Một Thiên Chúa, </a:t>
            </a:r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Chúa Giê-su Ki-tô. </a:t>
            </a:r>
          </a:p>
        </p:txBody>
      </p:sp>
    </p:spTree>
    <p:extLst>
      <p:ext uri="{BB962C8B-B14F-4D97-AF65-F5344CB8AC3E}">
        <p14:creationId xmlns:p14="http://schemas.microsoft.com/office/powerpoint/2010/main" val="19258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Lạy Chúa là Thiên Chúa, là Chiên Thiên Chúa, là Con Đức Chúa Cha. Chúa xoá tội trần gian, xin thương, xin thương, xin thương xót chúng con.</a:t>
            </a:r>
          </a:p>
        </p:txBody>
      </p:sp>
    </p:spTree>
    <p:extLst>
      <p:ext uri="{BB962C8B-B14F-4D97-AF65-F5344CB8AC3E}">
        <p14:creationId xmlns:p14="http://schemas.microsoft.com/office/powerpoint/2010/main" val="10795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 xoá tội trần gian, Xin nhận lời chúng con cầu khẩn. Chúa ngự bên hữu Đức Chúa Cha, xin thương, xin thương, xin thương xót chúng con.</a:t>
            </a:r>
            <a:endParaRPr lang="en-US" sz="4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Giê-su</a:t>
            </a:r>
            <a:r>
              <a:rPr lang="en-US" sz="4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Ki-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tô</a:t>
            </a:r>
            <a:r>
              <a:rPr lang="en-US" sz="4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Cao,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Cha. </a:t>
            </a:r>
            <a:r>
              <a:rPr lang="en-US" sz="44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A-men. A-men. </a:t>
            </a:r>
            <a:endParaRPr lang="vi-VN" sz="4400" b="1" u="sng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/>
                <a:latin typeface="+mj-lt"/>
              </a:rPr>
            </a:br>
            <a:endParaRPr lang="en-US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/>
                <a:latin typeface="+mj-lt"/>
              </a:rPr>
            </a:br>
            <a:endParaRPr lang="en-US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Và bình an dưới thế cho người thiện tâm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/>
                <a:latin typeface="+mj-lt"/>
              </a:rPr>
            </a:br>
            <a:endParaRPr lang="en-US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3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/>
                <a:latin typeface="+mj-lt"/>
              </a:rPr>
            </a:br>
            <a:endParaRPr lang="en-US" sz="400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n-US" sz="48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vi-VN" sz="48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3362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/>
          </a:bodyPr>
          <a:lstStyle/>
          <a:p>
            <a:pPr marL="27431" indent="0" algn="ctr">
              <a:lnSpc>
                <a:spcPct val="120000"/>
              </a:lnSpc>
              <a:buNone/>
            </a:pPr>
            <a:r>
              <a:rPr lang="en-US" sz="66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66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66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1" indent="0" algn="ctr">
              <a:lnSpc>
                <a:spcPct val="120000"/>
              </a:lnSpc>
              <a:buNone/>
            </a:pP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Chúa</a:t>
            </a:r>
            <a:endParaRPr lang="en-US" sz="5400" b="1" dirty="0">
              <a:solidFill>
                <a:srgbClr val="FF00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1" indent="0" algn="ctr">
              <a:lnSpc>
                <a:spcPct val="120000"/>
              </a:lnSpc>
              <a:buNone/>
            </a:pPr>
            <a:r>
              <a:rPr lang="en-US" sz="5400" b="1" dirty="0" err="1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Phanxico</a:t>
            </a:r>
            <a:endParaRPr lang="en-US" sz="4000" b="1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/>
                <a:latin typeface="+mj-lt"/>
              </a:rPr>
            </a:br>
            <a:endParaRPr lang="en-US" sz="400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en-US" sz="48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vi-VN" sz="4800" b="1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088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/>
                <a:latin typeface="+mj-lt"/>
              </a:rPr>
            </a:br>
            <a:endParaRPr lang="en-US" sz="400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en-US" sz="54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en-US" sz="54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40327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/>
                <a:latin typeface="+mj-lt"/>
              </a:rPr>
            </a:br>
            <a:endParaRPr lang="en-US" sz="400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sz="48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vi-VN" sz="48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Vì lạy </a:t>
            </a:r>
            <a:r>
              <a:rPr lang="vi-VN" sz="4800" b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5554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/>
                <a:latin typeface="+mj-lt"/>
              </a:rPr>
            </a:br>
            <a:endParaRPr lang="en-US" sz="400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n-US" sz="4400" b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vi-VN" sz="44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vi-VN" sz="4400" b="1" u="sng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8760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4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endParaRPr lang="en-US" sz="4800" dirty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Ca</a:t>
            </a:r>
            <a:endParaRPr lang="en-US" sz="4800" b="1" dirty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Phúc</a:t>
            </a:r>
            <a:r>
              <a:rPr lang="en-US" sz="6000" b="1" dirty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Cho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Ai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1" y="17464"/>
            <a:ext cx="324123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28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600" b="1" u="sng" dirty="0" err="1">
                <a:solidFill>
                  <a:srgbClr val="FF0000"/>
                </a:solidFill>
                <a:effectLst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Phúc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cho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những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ai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tôn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sợ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Thiên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Chúa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.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Phúc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cho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những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ai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sống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theo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Lời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/>
              </a:rPr>
              <a:t>Người</a:t>
            </a:r>
            <a:r>
              <a:rPr lang="en-US" sz="6600" b="1" dirty="0">
                <a:solidFill>
                  <a:srgbClr val="002060"/>
                </a:solidFill>
                <a:effectLst/>
              </a:rPr>
              <a:t>. </a:t>
            </a:r>
            <a:endParaRPr lang="en-US" sz="6600" b="1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Tk1:</a:t>
            </a:r>
            <a:r>
              <a:rPr lang="en-US" sz="6000" b="1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Hiền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thê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gia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cư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bạn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như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một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thân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tốt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tươi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Nàng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đem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bao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nhiêu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hoan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lạc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với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muôn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trái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thơm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dịu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ngọt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endParaRPr lang="en-US" sz="6000" b="1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** :</a:t>
            </a:r>
            <a:r>
              <a:rPr lang="en-US" sz="6000" b="1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Này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đây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vây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chung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quanh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bạn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đàn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khôn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ngoan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xinh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đẹp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Tựa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như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ô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liu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xanh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rờn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chồi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non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đang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lớn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Chúa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thương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chở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che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endParaRPr lang="en-US" sz="6000" b="1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7200" b="1" u="sng" dirty="0" err="1">
                <a:solidFill>
                  <a:srgbClr val="FF0000"/>
                </a:solidFill>
                <a:effectLst/>
                <a:cs typeface="Times New Roman" pitchFamily="18" charset="0"/>
              </a:rPr>
              <a:t>Đk</a:t>
            </a:r>
            <a:r>
              <a:rPr lang="en-US" sz="7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Phúc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cho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những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ai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tôn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sợ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Thiên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Chúa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.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Phúc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cho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những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ai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sống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theo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Lời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Người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. </a:t>
            </a:r>
            <a:endParaRPr lang="en-US" sz="7200" b="1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0"/>
            <a:ext cx="91440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42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2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Tay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tay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bước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vào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nhà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Chúa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tim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trọn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đôi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nối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trọn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mối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trọn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mối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vào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dâng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Ngài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một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ngày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vui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hoa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nến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đẹp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tươi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Tay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tay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lời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dâng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chiều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nay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trọn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tháng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ngày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cánh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chim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cùng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bay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trần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ai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dù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bao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đắng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cay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biết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nhau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từ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</a:rPr>
              <a:t>đây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endParaRPr lang="en-US" sz="42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Tk2:</a:t>
            </a:r>
            <a:r>
              <a:rPr lang="en-US" sz="6000" b="1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Người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thương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luôn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ban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bạn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an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bình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hân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hoan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sướng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vui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Vì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đây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bao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nhiêu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phúc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lộc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chứa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chan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suốt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một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endParaRPr lang="en-US" sz="6000" b="1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** :</a:t>
            </a:r>
            <a:r>
              <a:rPr lang="en-US" sz="6000" b="1" dirty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Bạn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ơi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công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lao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tay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bạn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dài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lâu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ra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hoa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đơm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nụ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Mừng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Si - on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hưng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thịnh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và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vui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cháu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lớn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khôn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tài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n-lt"/>
              </a:rPr>
              <a:t>hoa</a:t>
            </a:r>
            <a:r>
              <a:rPr lang="en-US" sz="6000" b="1" dirty="0">
                <a:solidFill>
                  <a:srgbClr val="002060"/>
                </a:solidFill>
                <a:effectLst/>
                <a:latin typeface="+mn-lt"/>
              </a:rPr>
              <a:t>. </a:t>
            </a:r>
            <a:endParaRPr lang="en-US" sz="6000" b="1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7200" b="1" u="sng" dirty="0" err="1">
                <a:solidFill>
                  <a:srgbClr val="FF0000"/>
                </a:solidFill>
                <a:effectLst/>
                <a:cs typeface="Times New Roman" pitchFamily="18" charset="0"/>
              </a:rPr>
              <a:t>Đk</a:t>
            </a:r>
            <a:r>
              <a:rPr lang="en-US" sz="7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Phúc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cho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những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ai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tôn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sợ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Thiên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Chúa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.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Phúc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cho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những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ai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sống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theo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Lời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/>
              </a:rPr>
              <a:t>Người</a:t>
            </a:r>
            <a:r>
              <a:rPr lang="en-US" sz="7200" b="1" dirty="0">
                <a:solidFill>
                  <a:srgbClr val="002060"/>
                </a:solidFill>
                <a:effectLst/>
              </a:rPr>
              <a:t>. </a:t>
            </a:r>
            <a:endParaRPr lang="en-US" sz="7200" b="1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pPr algn="just" eaLnBrk="1" hangingPunct="1">
              <a:lnSpc>
                <a:spcPct val="105000"/>
              </a:lnSpc>
              <a:defRPr/>
            </a:pPr>
            <a:r>
              <a:rPr lang="en-US" sz="5400" b="1" u="sng" dirty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dirty="0">
                <a:solidFill>
                  <a:srgbClr val="0000CC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nhau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ta.  </a:t>
            </a:r>
            <a:r>
              <a:rPr lang="en-US" sz="5400" b="1" u="sng" dirty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1" y="17464"/>
            <a:ext cx="324123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0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590550"/>
            <a:ext cx="4343400" cy="318135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3399"/>
                </a:solidFill>
                <a:effectLst/>
                <a:cs typeface="Times New Roman" pitchFamily="18" charset="0"/>
              </a:rPr>
              <a:t>Ca</a:t>
            </a:r>
            <a:r>
              <a:rPr lang="en-US" sz="48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cs typeface="Times New Roman" pitchFamily="18" charset="0"/>
              </a:rPr>
              <a:t>Dâng</a:t>
            </a:r>
            <a:r>
              <a:rPr lang="en-US" sz="48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cs typeface="Times New Roman" pitchFamily="18" charset="0"/>
              </a:rPr>
              <a:t>Lễ</a:t>
            </a:r>
            <a:r>
              <a:rPr lang="en-US" sz="5400" dirty="0">
                <a:solidFill>
                  <a:srgbClr val="003399"/>
                </a:solidFill>
                <a:effectLst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003399"/>
                </a:solidFill>
                <a:effectLst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effectLst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cs typeface="Times New Roman" pitchFamily="18" charset="0"/>
              </a:rPr>
              <a:t>Dâng</a:t>
            </a:r>
            <a:r>
              <a:rPr lang="en-US" sz="3600" dirty="0">
                <a:solidFill>
                  <a:srgbClr val="C00000"/>
                </a:solidFill>
                <a:effectLst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/>
                <a:cs typeface="Times New Roman" pitchFamily="18" charset="0"/>
              </a:rPr>
            </a:br>
            <a:r>
              <a:rPr lang="en-US" sz="3600" b="1" i="1" dirty="0" err="1">
                <a:effectLst/>
                <a:cs typeface="Times New Roman" pitchFamily="18" charset="0"/>
              </a:rPr>
              <a:t>Phanxico</a:t>
            </a:r>
            <a:endParaRPr lang="en-US" sz="5400" b="1" i="1" dirty="0">
              <a:effectLst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308830"/>
            <a:ext cx="4840565" cy="432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8" y="57151"/>
            <a:ext cx="2176939" cy="34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3" indent="0" algn="just">
              <a:buNone/>
            </a:pPr>
            <a:r>
              <a:rPr lang="en-US" altLang="en-US" sz="42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4200" b="1" dirty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sương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bây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mong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chờ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ước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ươc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dệt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thắm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2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4200" b="1" u="sng" dirty="0">
              <a:solidFill>
                <a:srgbClr val="00206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5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effectLst/>
                <a:latin typeface="+mj-lt"/>
              </a:rPr>
              <a:t> 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Vào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dâng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Cha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trăm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năm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đã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ươm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mộng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từ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trời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xuống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ai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trọn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thắm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đừng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phai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endParaRPr lang="vi-VN" sz="6000" b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9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95250"/>
            <a:ext cx="9144000" cy="5143500"/>
          </a:xfrm>
        </p:spPr>
        <p:txBody>
          <a:bodyPr anchor="ctr">
            <a:noAutofit/>
          </a:bodyPr>
          <a:lstStyle/>
          <a:p>
            <a:pPr marL="27383" indent="0" algn="just">
              <a:buNone/>
            </a:pPr>
            <a:r>
              <a:rPr lang="en-US" altLang="en-US" sz="5400" b="1" u="sng" dirty="0" err="1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4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dâng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lên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Thiên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mưa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nắng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hẹn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gian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khổ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thương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dìu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dắt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tăm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tối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làm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vầng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trăng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endParaRPr lang="en-US" altLang="en-US" sz="5400" b="1" u="sng" dirty="0">
              <a:solidFill>
                <a:srgbClr val="00206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19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27383" indent="0" algn="just">
              <a:buNone/>
            </a:pPr>
            <a:r>
              <a:rPr lang="en-US" altLang="en-US" sz="48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4800" b="1" dirty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lối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trở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dắt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qua.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mờ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nương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nhờ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Cho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nắng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bóng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rợp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che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48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4800" b="1" u="sng" dirty="0">
              <a:solidFill>
                <a:srgbClr val="00206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48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95250"/>
            <a:ext cx="9144000" cy="5143500"/>
          </a:xfrm>
        </p:spPr>
        <p:txBody>
          <a:bodyPr anchor="ctr">
            <a:noAutofit/>
          </a:bodyPr>
          <a:lstStyle/>
          <a:p>
            <a:pPr marL="27383" indent="0" algn="just">
              <a:buNone/>
            </a:pPr>
            <a:r>
              <a:rPr lang="en-US" altLang="en-US" sz="5400" b="1" u="sng" dirty="0" err="1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4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dâng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lên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Thiên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mưa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nắng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hẹn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gian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khổ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thương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dìu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dắt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tăm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tối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làm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vầng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</a:rPr>
              <a:t>trăng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endParaRPr lang="en-US" altLang="en-US" sz="5400" b="1" u="sng" dirty="0">
              <a:solidFill>
                <a:srgbClr val="00206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91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1" y="17464"/>
            <a:ext cx="324123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 anchor="ctr">
            <a:noAutofit/>
          </a:bodyPr>
          <a:lstStyle/>
          <a:p>
            <a:pPr marL="27431" indent="0" algn="ctr">
              <a:lnSpc>
                <a:spcPct val="110000"/>
              </a:lnSpc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1" indent="0" algn="ctr">
              <a:lnSpc>
                <a:spcPct val="120000"/>
              </a:lnSpc>
              <a:buNone/>
            </a:pPr>
            <a:r>
              <a:rPr lang="vi-VN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Nở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Miền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Cana</a:t>
            </a:r>
          </a:p>
          <a:p>
            <a:pPr marL="27431" indent="0" algn="ctr">
              <a:lnSpc>
                <a:spcPct val="120000"/>
              </a:lnSpc>
              <a:buNone/>
            </a:pPr>
            <a:r>
              <a:rPr lang="en-US" sz="4800" b="1" i="1" dirty="0" err="1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Phanxico</a:t>
            </a:r>
            <a:endParaRPr lang="en-US" sz="4800" b="1" i="1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54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54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xưa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miền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Cana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lứa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(í a)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ly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ly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hôn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4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say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men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thiêng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nối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hóa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lứa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0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91"/>
            <a:ext cx="9144000" cy="512191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ca</a:t>
            </a:r>
            <a:r>
              <a:rPr lang="en-US" sz="540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400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48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chờ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nương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võng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uốn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ru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hời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 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0"/>
            <a:ext cx="91440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4000" b="1" u="sng" dirty="0">
                <a:solidFill>
                  <a:srgbClr val="C0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000" b="1" dirty="0">
                <a:solidFill>
                  <a:srgbClr val="C0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trao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nhau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Chúa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mộng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mơ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và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mưa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kiếm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tìm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mà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mai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ai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biết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mai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. Ai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cho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ai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niềm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vui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đừng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phai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Ngài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mãi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ban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nồng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say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nghìn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phương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ngàn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năm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thắm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hương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Ngài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hoa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+mj-lt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endParaRPr lang="en-US" sz="40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54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 :</a:t>
            </a:r>
            <a:r>
              <a:rPr lang="en-US" sz="54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thắm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vườn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cha.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thuận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nghĩa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4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91"/>
            <a:ext cx="9144000" cy="512191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ca</a:t>
            </a:r>
            <a:r>
              <a:rPr lang="en-US" sz="540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400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54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54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2060"/>
                </a:solidFill>
                <a:effectLst/>
                <a:latin typeface="+mj-lt"/>
              </a:rPr>
              <a:t>Tình yêu xin muôn thuở đẹp lung linh. Trăm năm mãi có ta có mình. Dắt dìu nhau trên đường tình. Dìu nhau trên con đường mến yêu.</a:t>
            </a:r>
            <a:endParaRPr lang="en-US" sz="54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 :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002060"/>
                </a:solidFill>
                <a:effectLst/>
                <a:latin typeface="+mj-lt"/>
              </a:rPr>
              <a:t>Dù khi an vui lúc ngậm ngùi. Tình luôn son sắt đẹp tươi. Niềm tin linh thiêng giữa giòng đời. Là gió giúp thuyền lướt trôi.</a:t>
            </a:r>
            <a:endParaRPr lang="en-US" sz="6000" b="1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91"/>
            <a:ext cx="9144000" cy="512191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ca</a:t>
            </a:r>
            <a:r>
              <a:rPr lang="en-US" sz="540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400" u="sng" dirty="0">
              <a:solidFill>
                <a:srgbClr val="002060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350"/>
            <a:ext cx="9144000" cy="286232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6000" b="1" dirty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endParaRPr lang="en-US" sz="6000" b="1" dirty="0">
              <a:solidFill>
                <a:srgbClr val="FF0000"/>
              </a:solidFill>
              <a:latin typeface="+mj-lt"/>
              <a:ea typeface="Times" pitchFamily="34" charset="0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Xin</a:t>
            </a:r>
            <a:r>
              <a:rPr lang="en-US" sz="6000" b="1" dirty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Mẹ</a:t>
            </a:r>
            <a:endParaRPr lang="vi-VN" sz="6000" b="1" dirty="0">
              <a:solidFill>
                <a:srgbClr val="FF0000"/>
              </a:solidFill>
              <a:latin typeface="+mj-lt"/>
              <a:ea typeface="Times" pitchFamily="34" charset="0"/>
              <a:cs typeface="Times New Roman" pitchFamily="18" charset="0"/>
            </a:endParaRPr>
          </a:p>
          <a:p>
            <a:pPr algn="ctr"/>
            <a:r>
              <a:rPr lang="en-US" sz="6000" b="1" i="1" dirty="0" err="1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Ngọc</a:t>
            </a:r>
            <a:r>
              <a:rPr lang="en-US" sz="6000" b="1" i="1" dirty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Kôn</a:t>
            </a:r>
            <a:endParaRPr lang="en-US" sz="6000" b="1" i="1" dirty="0">
              <a:solidFill>
                <a:srgbClr val="003399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656"/>
            <a:ext cx="9144000" cy="513884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5000" b="1" u="sng" dirty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Tk1:</a:t>
            </a:r>
            <a:r>
              <a:rPr lang="en-US" sz="5000" b="1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ơi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!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Xin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cho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đôi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bạn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suốt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đời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thủy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chung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ơi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!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Xin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cho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đôi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bạn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gắn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bó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yêu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thương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Dìu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nhau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cuộc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đời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lúc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buồn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lúc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vui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nên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mái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ấm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gia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đình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khen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hiển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2060"/>
                </a:solidFill>
                <a:effectLst/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45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5400" b="1" u="sng" dirty="0" err="1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5400" b="1" u="sng" dirty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5400" b="1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trái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đơm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trinh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gương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khiêm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nhu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giống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xưa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xứng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gọi</a:t>
            </a: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206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27431" indent="0" algn="just">
              <a:buNone/>
            </a:pPr>
            <a:r>
              <a:rPr lang="en-US" sz="60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effectLst/>
                <a:latin typeface="+mj-lt"/>
              </a:rPr>
              <a:t> 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Vào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dâng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Cha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trăm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năm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đã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ươm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mộng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từ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trời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xuống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ai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xin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trọn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đời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duyên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thắm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đừng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+mj-lt"/>
              </a:rPr>
              <a:t>phai</a:t>
            </a:r>
            <a:r>
              <a:rPr lang="en-US" sz="6000" b="1" dirty="0">
                <a:solidFill>
                  <a:srgbClr val="002060"/>
                </a:solidFill>
                <a:effectLst/>
                <a:latin typeface="+mj-lt"/>
              </a:rPr>
              <a:t>. </a:t>
            </a:r>
            <a:endParaRPr lang="vi-VN" sz="6000" b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8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Anh</a:t>
            </a: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merican Sans"/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merica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1"/>
            <a:ext cx="5529594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THÁNH LỄ THÀNH HÔN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215" y="868402"/>
            <a:ext cx="843500" cy="10772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Anh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Chị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</a:p>
          <a:p>
            <a:pPr eaLnBrk="1" hangingPunct="1">
              <a:lnSpc>
                <a:spcPct val="150000"/>
              </a:lnSpc>
            </a:pPr>
            <a:r>
              <a:rPr lang="en-US" sz="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2</a:t>
            </a:r>
            <a:endParaRPr lang="vi-VN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1354</Words>
  <Application>Microsoft Office PowerPoint</Application>
  <PresentationFormat>On-screen Show (16:9)</PresentationFormat>
  <Paragraphs>117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Office Theme</vt:lpstr>
      <vt:lpstr>1_Default Design</vt:lpstr>
      <vt:lpstr>Default Design</vt:lpstr>
      <vt:lpstr>2_Office Theme</vt:lpstr>
      <vt:lpstr>10_Office Theme</vt:lpstr>
      <vt:lpstr>11_Office Theme</vt:lpstr>
      <vt:lpstr>21_Office Theme</vt:lpstr>
      <vt:lpstr>4_Office Theme</vt:lpstr>
      <vt:lpstr>3_Office Theme</vt:lpstr>
      <vt:lpstr>12_Office Theme</vt:lpstr>
      <vt:lpstr>36_Default Design</vt:lpstr>
      <vt:lpstr>1_Office Theme</vt:lpstr>
      <vt:lpstr>38_Default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Đk: Phúc cho những ai tôn sợ Thiên Chúa. Phúc cho những ai sống theo Lời Người. </vt:lpstr>
      <vt:lpstr>Tk1: Hiền thê trong gia cư bạn như một thân nho tốt tươi. Nàng đem bao nhiêu hoan lạc với muôn trái thơm dịu ngọt. </vt:lpstr>
      <vt:lpstr>** : Này đây vây chung quanh bạn đàn con khôn ngoan xinh đẹp. Tựa như ô liu xanh rờn chồi non đang lớn Chúa thương chở che. </vt:lpstr>
      <vt:lpstr>Đk: Phúc cho những ai tôn sợ Thiên Chúa. Phúc cho những ai sống theo Lời Người. </vt:lpstr>
      <vt:lpstr>Tk2: Người thương luôn ban cho bạn an bình hân hoan sướng vui. Vì đây bao nhiêu phúc lộc chứa chan suốt trong một đời. </vt:lpstr>
      <vt:lpstr>** : Bạn ơi công lao tay bạn dài lâu ra hoa đơm nụ. Mừng cho Si - on hưng thịnh và vui con cháu lớn khôn tài hoa. </vt:lpstr>
      <vt:lpstr>Đk: Phúc cho những ai tôn sợ Thiên Chúa. Phúc cho những ai sống theo Lời Người. </vt:lpstr>
      <vt:lpstr>PowerPoint Presentation</vt:lpstr>
      <vt:lpstr> </vt:lpstr>
      <vt:lpstr>PowerPoint Presentation</vt:lpstr>
      <vt:lpstr>PowerPoint Presentation</vt:lpstr>
      <vt:lpstr>PowerPoint Presentation</vt:lpstr>
      <vt:lpstr>Ca Dâng Lễ Tình Yêu Dâng Phanxico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Hùng Nam</cp:lastModifiedBy>
  <cp:revision>174</cp:revision>
  <dcterms:created xsi:type="dcterms:W3CDTF">2021-05-09T08:36:44Z</dcterms:created>
  <dcterms:modified xsi:type="dcterms:W3CDTF">2024-12-21T09:37:31Z</dcterms:modified>
</cp:coreProperties>
</file>