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36" r:id="rId4"/>
    <p:sldMasterId id="2147483748" r:id="rId5"/>
    <p:sldMasterId id="2147483760" r:id="rId6"/>
    <p:sldMasterId id="2147483796" r:id="rId7"/>
    <p:sldMasterId id="2147483820" r:id="rId8"/>
    <p:sldMasterId id="2147483828" r:id="rId9"/>
    <p:sldMasterId id="2147483840" r:id="rId10"/>
    <p:sldMasterId id="2147483848" r:id="rId11"/>
    <p:sldMasterId id="2147483856" r:id="rId12"/>
    <p:sldMasterId id="2147483868" r:id="rId13"/>
    <p:sldMasterId id="2147483880" r:id="rId14"/>
    <p:sldMasterId id="2147483892" r:id="rId15"/>
    <p:sldMasterId id="2147483904" r:id="rId16"/>
    <p:sldMasterId id="2147483916" r:id="rId17"/>
    <p:sldMasterId id="2147483928" r:id="rId18"/>
    <p:sldMasterId id="2147483940" r:id="rId19"/>
  </p:sldMasterIdLst>
  <p:notesMasterIdLst>
    <p:notesMasterId r:id="rId109"/>
  </p:notesMasterIdLst>
  <p:sldIdLst>
    <p:sldId id="268" r:id="rId20"/>
    <p:sldId id="316" r:id="rId21"/>
    <p:sldId id="396" r:id="rId22"/>
    <p:sldId id="998" r:id="rId23"/>
    <p:sldId id="999" r:id="rId24"/>
    <p:sldId id="1000" r:id="rId25"/>
    <p:sldId id="1001" r:id="rId26"/>
    <p:sldId id="1013" r:id="rId27"/>
    <p:sldId id="1014" r:id="rId28"/>
    <p:sldId id="1015" r:id="rId29"/>
    <p:sldId id="1016" r:id="rId30"/>
    <p:sldId id="1017" r:id="rId31"/>
    <p:sldId id="1018" r:id="rId32"/>
    <p:sldId id="1019" r:id="rId33"/>
    <p:sldId id="1020" r:id="rId34"/>
    <p:sldId id="1021" r:id="rId35"/>
    <p:sldId id="1031" r:id="rId36"/>
    <p:sldId id="1022" r:id="rId37"/>
    <p:sldId id="1023" r:id="rId38"/>
    <p:sldId id="1024" r:id="rId39"/>
    <p:sldId id="1025" r:id="rId40"/>
    <p:sldId id="1026" r:id="rId41"/>
    <p:sldId id="1027" r:id="rId42"/>
    <p:sldId id="1028" r:id="rId43"/>
    <p:sldId id="1033" r:id="rId44"/>
    <p:sldId id="1029" r:id="rId45"/>
    <p:sldId id="333" r:id="rId46"/>
    <p:sldId id="1056" r:id="rId47"/>
    <p:sldId id="421" r:id="rId48"/>
    <p:sldId id="1055" r:id="rId49"/>
    <p:sldId id="422" r:id="rId50"/>
    <p:sldId id="1054" r:id="rId51"/>
    <p:sldId id="423" r:id="rId52"/>
    <p:sldId id="971" r:id="rId53"/>
    <p:sldId id="1034" r:id="rId54"/>
    <p:sldId id="426" r:id="rId55"/>
    <p:sldId id="1035" r:id="rId56"/>
    <p:sldId id="1045" r:id="rId57"/>
    <p:sldId id="301" r:id="rId58"/>
    <p:sldId id="302" r:id="rId59"/>
    <p:sldId id="303" r:id="rId60"/>
    <p:sldId id="304" r:id="rId61"/>
    <p:sldId id="305" r:id="rId62"/>
    <p:sldId id="306" r:id="rId63"/>
    <p:sldId id="307" r:id="rId64"/>
    <p:sldId id="417" r:id="rId65"/>
    <p:sldId id="308" r:id="rId66"/>
    <p:sldId id="309" r:id="rId67"/>
    <p:sldId id="310" r:id="rId68"/>
    <p:sldId id="311" r:id="rId69"/>
    <p:sldId id="312" r:id="rId70"/>
    <p:sldId id="1032" r:id="rId71"/>
    <p:sldId id="1046" r:id="rId72"/>
    <p:sldId id="343" r:id="rId73"/>
    <p:sldId id="1002" r:id="rId74"/>
    <p:sldId id="432" r:id="rId75"/>
    <p:sldId id="344" r:id="rId76"/>
    <p:sldId id="982" r:id="rId77"/>
    <p:sldId id="1003" r:id="rId78"/>
    <p:sldId id="1036" r:id="rId79"/>
    <p:sldId id="1037" r:id="rId80"/>
    <p:sldId id="1038" r:id="rId81"/>
    <p:sldId id="1039" r:id="rId82"/>
    <p:sldId id="1040" r:id="rId83"/>
    <p:sldId id="1041" r:id="rId84"/>
    <p:sldId id="1042" r:id="rId85"/>
    <p:sldId id="1043" r:id="rId86"/>
    <p:sldId id="1044" r:id="rId87"/>
    <p:sldId id="1047" r:id="rId88"/>
    <p:sldId id="346" r:id="rId89"/>
    <p:sldId id="348" r:id="rId90"/>
    <p:sldId id="1053" r:id="rId91"/>
    <p:sldId id="516" r:id="rId92"/>
    <p:sldId id="1052" r:id="rId93"/>
    <p:sldId id="374" r:id="rId94"/>
    <p:sldId id="1051" r:id="rId95"/>
    <p:sldId id="517" r:id="rId96"/>
    <p:sldId id="1050" r:id="rId97"/>
    <p:sldId id="984" r:id="rId98"/>
    <p:sldId id="991" r:id="rId99"/>
    <p:sldId id="1049" r:id="rId100"/>
    <p:sldId id="445" r:id="rId101"/>
    <p:sldId id="442" r:id="rId102"/>
    <p:sldId id="1009" r:id="rId103"/>
    <p:sldId id="1010" r:id="rId104"/>
    <p:sldId id="993" r:id="rId105"/>
    <p:sldId id="1011" r:id="rId106"/>
    <p:sldId id="1012" r:id="rId107"/>
    <p:sldId id="1048" r:id="rId10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12"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88.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slide" Target="slides/slide83.xml"/><Relationship Id="rId5" Type="http://schemas.openxmlformats.org/officeDocument/2006/relationships/slideMaster" Target="slideMasters/slideMaster5.xml"/><Relationship Id="rId90" Type="http://schemas.openxmlformats.org/officeDocument/2006/relationships/slide" Target="slides/slide71.xml"/><Relationship Id="rId95" Type="http://schemas.openxmlformats.org/officeDocument/2006/relationships/slide" Target="slides/slide76.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113" Type="http://schemas.openxmlformats.org/officeDocument/2006/relationships/tableStyles" Target="tableStyles.xml"/><Relationship Id="rId80" Type="http://schemas.openxmlformats.org/officeDocument/2006/relationships/slide" Target="slides/slide61.xml"/><Relationship Id="rId85" Type="http://schemas.openxmlformats.org/officeDocument/2006/relationships/slide" Target="slides/slide6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4.xml"/><Relationship Id="rId38" Type="http://schemas.openxmlformats.org/officeDocument/2006/relationships/slide" Target="slides/slide19.xml"/><Relationship Id="rId59" Type="http://schemas.openxmlformats.org/officeDocument/2006/relationships/slide" Target="slides/slide40.xml"/><Relationship Id="rId103" Type="http://schemas.openxmlformats.org/officeDocument/2006/relationships/slide" Target="slides/slide84.xml"/><Relationship Id="rId108" Type="http://schemas.openxmlformats.org/officeDocument/2006/relationships/slide" Target="slides/slide89.xml"/><Relationship Id="rId54" Type="http://schemas.openxmlformats.org/officeDocument/2006/relationships/slide" Target="slides/slide35.xml"/><Relationship Id="rId70" Type="http://schemas.openxmlformats.org/officeDocument/2006/relationships/slide" Target="slides/slide51.xml"/><Relationship Id="rId75" Type="http://schemas.openxmlformats.org/officeDocument/2006/relationships/slide" Target="slides/slide56.xml"/><Relationship Id="rId91" Type="http://schemas.openxmlformats.org/officeDocument/2006/relationships/slide" Target="slides/slide72.xml"/><Relationship Id="rId96"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6" Type="http://schemas.openxmlformats.org/officeDocument/2006/relationships/slide" Target="slides/slide87.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109" Type="http://schemas.openxmlformats.org/officeDocument/2006/relationships/notesMaster" Target="notesMasters/notesMaster1.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110" Type="http://schemas.openxmlformats.org/officeDocument/2006/relationships/presProps" Target="presProps.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slideMaster" Target="slideMasters/slideMaster3.xml"/><Relationship Id="rId25" Type="http://schemas.openxmlformats.org/officeDocument/2006/relationships/slide" Target="slides/slide6.xml"/><Relationship Id="rId46" Type="http://schemas.openxmlformats.org/officeDocument/2006/relationships/slide" Target="slides/slide27.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62" Type="http://schemas.openxmlformats.org/officeDocument/2006/relationships/slide" Target="slides/slide43.xml"/><Relationship Id="rId83" Type="http://schemas.openxmlformats.org/officeDocument/2006/relationships/slide" Target="slides/slide64.xml"/><Relationship Id="rId88" Type="http://schemas.openxmlformats.org/officeDocument/2006/relationships/slide" Target="slides/slide69.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02565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4156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1649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08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8919366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5418355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58917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110220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31314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812902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069633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445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793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126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846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161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154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857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03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124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405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237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928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032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4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119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547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218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443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515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39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166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3713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7510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7076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2102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7273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9329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357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1253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6617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3486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209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07118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182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258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961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636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075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432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847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006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808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58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890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182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258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961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636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075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432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847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006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808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58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890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182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258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961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636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075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432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847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006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808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58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890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78736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5658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14809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86010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4439287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728359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190178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735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529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155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342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63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411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89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563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7699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091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80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3968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96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4460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084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jp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jp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jp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3.jp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1.jp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jp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8.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1.jp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9.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1/3/2025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7076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8862522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762734"/>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755174"/>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9616902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51949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519498"/>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51949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7289859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976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8.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3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0.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0.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12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21.xml"/><Relationship Id="rId5" Type="http://schemas.openxmlformats.org/officeDocument/2006/relationships/image" Target="../media/image12.png"/><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3.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160.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0.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0.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0.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0.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0.xml"/></Relationships>
</file>

<file path=ppt/slides/_rels/slide6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121.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6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87.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7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673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i="1" u="sng" dirty="0">
                <a:solidFill>
                  <a:srgbClr val="FFFF00"/>
                </a:solidFill>
                <a:latin typeface="+mj-lt"/>
                <a:cs typeface="Times New Roman" panose="02020603050405020304" pitchFamily="18" charset="0"/>
              </a:rPr>
              <a:t>Chủ tế: </a:t>
            </a:r>
            <a:r>
              <a:rPr lang="vi-VN" sz="5400" i="1" dirty="0">
                <a:solidFill>
                  <a:srgbClr val="FFFF00"/>
                </a:solidFill>
                <a:latin typeface="+mj-lt"/>
                <a:cs typeface="Times New Roman" panose="02020603050405020304" pitchFamily="18" charset="0"/>
              </a:rPr>
              <a:t>Vinh danh Thiên Chúa trên các tầng trời</a:t>
            </a:r>
            <a:r>
              <a:rPr lang="vi-VN" sz="5400" i="1" dirty="0">
                <a:solidFill>
                  <a:srgbClr val="C00000"/>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Và bình an dưới thế, bình an dưới thế cho người thiện tâm. </a:t>
            </a:r>
            <a:endParaRPr lang="vi-VN" sz="72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38855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dirty="0" err="1">
                <a:solidFill>
                  <a:schemeClr val="bg1"/>
                </a:solidFill>
                <a:latin typeface="+mj-lt"/>
                <a:cs typeface="Times New Roman" panose="02020603050405020304" pitchFamily="18" charset="0"/>
              </a:rPr>
              <a:t>Chúng</a:t>
            </a:r>
            <a:r>
              <a:rPr lang="en-US" sz="4800" dirty="0">
                <a:solidFill>
                  <a:schemeClr val="bg1"/>
                </a:solidFill>
                <a:latin typeface="+mj-lt"/>
                <a:cs typeface="Times New Roman" panose="02020603050405020304" pitchFamily="18" charset="0"/>
              </a:rPr>
              <a:t> con </a:t>
            </a:r>
            <a:r>
              <a:rPr lang="en-US" sz="4800" dirty="0" err="1">
                <a:solidFill>
                  <a:schemeClr val="bg1"/>
                </a:solidFill>
                <a:latin typeface="+mj-lt"/>
                <a:cs typeface="Times New Roman" panose="02020603050405020304" pitchFamily="18" charset="0"/>
              </a:rPr>
              <a:t>ca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ngợi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Chúng</a:t>
            </a:r>
            <a:r>
              <a:rPr lang="en-US" sz="4800" dirty="0">
                <a:solidFill>
                  <a:schemeClr val="bg1"/>
                </a:solidFill>
                <a:latin typeface="+mj-lt"/>
                <a:cs typeface="Times New Roman" panose="02020603050405020304" pitchFamily="18" charset="0"/>
              </a:rPr>
              <a:t> con </a:t>
            </a:r>
            <a:r>
              <a:rPr lang="en-US" sz="4800" dirty="0" err="1">
                <a:solidFill>
                  <a:schemeClr val="bg1"/>
                </a:solidFill>
                <a:latin typeface="+mj-lt"/>
                <a:cs typeface="Times New Roman" panose="02020603050405020304" pitchFamily="18" charset="0"/>
              </a:rPr>
              <a:t>chúc</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tụng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Chúng</a:t>
            </a:r>
            <a:r>
              <a:rPr lang="en-US" sz="4800" dirty="0">
                <a:solidFill>
                  <a:schemeClr val="bg1"/>
                </a:solidFill>
                <a:latin typeface="+mj-lt"/>
                <a:cs typeface="Times New Roman" panose="02020603050405020304" pitchFamily="18" charset="0"/>
              </a:rPr>
              <a:t> con </a:t>
            </a:r>
            <a:r>
              <a:rPr lang="en-US" sz="4800" dirty="0" err="1">
                <a:solidFill>
                  <a:schemeClr val="bg1"/>
                </a:solidFill>
                <a:latin typeface="+mj-lt"/>
                <a:cs typeface="Times New Roman" panose="02020603050405020304" pitchFamily="18" charset="0"/>
              </a:rPr>
              <a:t>thờ</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lạy</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Chúng</a:t>
            </a:r>
            <a:r>
              <a:rPr lang="en-US" sz="4800" dirty="0">
                <a:solidFill>
                  <a:schemeClr val="bg1"/>
                </a:solidFill>
                <a:latin typeface="+mj-lt"/>
                <a:cs typeface="Times New Roman" panose="02020603050405020304" pitchFamily="18" charset="0"/>
              </a:rPr>
              <a:t> con </a:t>
            </a:r>
            <a:r>
              <a:rPr lang="en-US" sz="4800" dirty="0" err="1">
                <a:solidFill>
                  <a:schemeClr val="bg1"/>
                </a:solidFill>
                <a:latin typeface="+mj-lt"/>
                <a:cs typeface="Times New Roman" panose="02020603050405020304" pitchFamily="18" charset="0"/>
              </a:rPr>
              <a:t>tôn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vinh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Chúng</a:t>
            </a:r>
            <a:r>
              <a:rPr lang="en-US" sz="4800" dirty="0">
                <a:solidFill>
                  <a:schemeClr val="bg1"/>
                </a:solidFill>
                <a:latin typeface="+mj-lt"/>
                <a:cs typeface="Times New Roman" panose="02020603050405020304" pitchFamily="18" charset="0"/>
              </a:rPr>
              <a:t> con </a:t>
            </a:r>
            <a:r>
              <a:rPr lang="en-US" sz="4800" dirty="0" err="1">
                <a:solidFill>
                  <a:schemeClr val="bg1"/>
                </a:solidFill>
                <a:latin typeface="+mj-lt"/>
                <a:cs typeface="Times New Roman" panose="02020603050405020304" pitchFamily="18" charset="0"/>
              </a:rPr>
              <a:t>cảm</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tạ</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vì</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vinh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quang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cao</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cả</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Chúa</a:t>
            </a:r>
            <a:r>
              <a:rPr lang="en-US" sz="480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456201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5280838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12256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343347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dirty="0" err="1">
                <a:solidFill>
                  <a:srgbClr val="FFFF00"/>
                </a:solidFill>
                <a:latin typeface="+mj-lt"/>
                <a:cs typeface="Times New Roman" panose="02020603050405020304" pitchFamily="18" charset="0"/>
              </a:rPr>
              <a:t>Vì</a:t>
            </a:r>
            <a:r>
              <a:rPr lang="en-US" sz="4400" dirty="0">
                <a:solidFill>
                  <a:srgbClr val="FFFF00"/>
                </a:solidFill>
                <a:latin typeface="+mj-lt"/>
                <a:cs typeface="Times New Roman" panose="02020603050405020304" pitchFamily="18" charset="0"/>
              </a:rPr>
              <a:t> </a:t>
            </a:r>
            <a:r>
              <a:rPr lang="en-US" sz="4400" dirty="0" err="1">
                <a:solidFill>
                  <a:srgbClr val="FFFF00"/>
                </a:solidFill>
                <a:latin typeface="+mj-lt"/>
                <a:cs typeface="Times New Roman" panose="02020603050405020304" pitchFamily="18" charset="0"/>
              </a:rPr>
              <a:t>lạy</a:t>
            </a:r>
            <a:r>
              <a:rPr lang="en-US" sz="4400" dirty="0">
                <a:solidFill>
                  <a:srgbClr val="FFFF00"/>
                </a:solidFill>
                <a:latin typeface="+mj-lt"/>
                <a:cs typeface="Times New Roman" panose="02020603050405020304" pitchFamily="18" charset="0"/>
              </a:rPr>
              <a:t> </a:t>
            </a:r>
            <a:r>
              <a:rPr lang="en-US" sz="4400" dirty="0" err="1">
                <a:solidFill>
                  <a:srgbClr val="FFFF00"/>
                </a:solidFill>
                <a:latin typeface="+mj-lt"/>
                <a:cs typeface="Times New Roman" panose="02020603050405020304" pitchFamily="18" charset="0"/>
              </a:rPr>
              <a:t>Chúa</a:t>
            </a:r>
            <a:r>
              <a:rPr lang="en-US" sz="4400" dirty="0">
                <a:solidFill>
                  <a:srgbClr val="FFFF00"/>
                </a:solidFill>
                <a:latin typeface="+mj-lt"/>
                <a:cs typeface="Times New Roman" panose="02020603050405020304" pitchFamily="18" charset="0"/>
              </a:rPr>
              <a:t> </a:t>
            </a:r>
            <a:r>
              <a:rPr lang="en-US" sz="4400" dirty="0" err="1">
                <a:solidFill>
                  <a:srgbClr val="FFFF00"/>
                </a:solidFill>
                <a:latin typeface="+mj-lt"/>
                <a:cs typeface="Times New Roman" panose="02020603050405020304" pitchFamily="18" charset="0"/>
              </a:rPr>
              <a:t>Giê-su</a:t>
            </a:r>
            <a:r>
              <a:rPr lang="en-US" sz="4400" dirty="0">
                <a:solidFill>
                  <a:srgbClr val="FFFF00"/>
                </a:solidFill>
                <a:latin typeface="+mj-lt"/>
                <a:cs typeface="Times New Roman" panose="02020603050405020304" pitchFamily="18" charset="0"/>
              </a:rPr>
              <a:t> Ki-</a:t>
            </a:r>
            <a:r>
              <a:rPr lang="en-US" sz="4400" dirty="0" err="1">
                <a:solidFill>
                  <a:srgbClr val="FFFF00"/>
                </a:solidFill>
                <a:latin typeface="+mj-lt"/>
                <a:cs typeface="Times New Roman" panose="02020603050405020304" pitchFamily="18" charset="0"/>
              </a:rPr>
              <a:t>tô</a:t>
            </a:r>
            <a:r>
              <a:rPr lang="en-US" sz="4400" dirty="0">
                <a:solidFill>
                  <a:srgbClr val="C00000"/>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chỉ</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có</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Chúa</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là</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Đấng</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Thánh</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chỉ</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có</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Chúa</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là</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Chúa</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chỉ</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có</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Chúa</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là</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Đấng</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Tối</a:t>
            </a:r>
            <a:r>
              <a:rPr lang="en-US" sz="4400" dirty="0">
                <a:solidFill>
                  <a:schemeClr val="bg1"/>
                </a:solidFill>
                <a:latin typeface="+mj-lt"/>
                <a:cs typeface="Times New Roman" panose="02020603050405020304" pitchFamily="18" charset="0"/>
              </a:rPr>
              <a:t> Cao, </a:t>
            </a:r>
            <a:r>
              <a:rPr lang="en-US" sz="4400" dirty="0" err="1">
                <a:solidFill>
                  <a:schemeClr val="bg1"/>
                </a:solidFill>
                <a:latin typeface="+mj-lt"/>
                <a:cs typeface="Times New Roman" panose="02020603050405020304" pitchFamily="18" charset="0"/>
              </a:rPr>
              <a:t>cùng</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Đức</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Chúa</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Thánh</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Thần</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trong</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vinh</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quang</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Đức</a:t>
            </a:r>
            <a:r>
              <a:rPr lang="en-US" sz="4400" dirty="0">
                <a:solidFill>
                  <a:schemeClr val="bg1"/>
                </a:solidFill>
                <a:latin typeface="+mj-lt"/>
                <a:cs typeface="Times New Roman" panose="02020603050405020304" pitchFamily="18" charset="0"/>
              </a:rPr>
              <a:t> </a:t>
            </a:r>
            <a:r>
              <a:rPr lang="en-US" sz="4400" dirty="0" err="1">
                <a:solidFill>
                  <a:schemeClr val="bg1"/>
                </a:solidFill>
                <a:latin typeface="+mj-lt"/>
                <a:cs typeface="Times New Roman" panose="02020603050405020304" pitchFamily="18" charset="0"/>
              </a:rPr>
              <a:t>Chúa</a:t>
            </a:r>
            <a:r>
              <a:rPr lang="en-US" sz="4400" dirty="0">
                <a:solidFill>
                  <a:schemeClr val="bg1"/>
                </a:solidFill>
                <a:latin typeface="+mj-lt"/>
                <a:cs typeface="Times New Roman" panose="02020603050405020304" pitchFamily="18" charset="0"/>
              </a:rPr>
              <a:t> Cha.</a:t>
            </a:r>
            <a:r>
              <a:rPr lang="en-US" sz="4400" dirty="0">
                <a:solidFill>
                  <a:srgbClr val="002060"/>
                </a:solidFill>
                <a:latin typeface="+mj-lt"/>
                <a:cs typeface="Times New Roman" panose="02020603050405020304" pitchFamily="18" charset="0"/>
              </a:rPr>
              <a:t> </a:t>
            </a:r>
            <a:r>
              <a:rPr lang="en-US" sz="4400" u="sng" dirty="0">
                <a:solidFill>
                  <a:srgbClr val="FFFF00"/>
                </a:solidFill>
                <a:latin typeface="+mj-lt"/>
                <a:cs typeface="Times New Roman" panose="02020603050405020304" pitchFamily="18" charset="0"/>
              </a:rPr>
              <a:t>A-men. A-men. </a:t>
            </a:r>
            <a:endParaRPr lang="vi-VN" sz="4400"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027946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4792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671482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691303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b="0" dirty="0" err="1" smtClean="0">
                <a:solidFill>
                  <a:srgbClr val="FFFF00"/>
                </a:solidFill>
                <a:effectLst/>
                <a:latin typeface="+mj-lt"/>
                <a:cs typeface="Times New Roman" pitchFamily="18" charset="0"/>
              </a:rPr>
              <a:t>Về</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Bên</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Nhan</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Chúa</a:t>
            </a:r>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r>
              <a:rPr lang="en-US" b="0" dirty="0">
                <a:solidFill>
                  <a:schemeClr val="bg1"/>
                </a:solidFill>
                <a:effectLst/>
                <a:latin typeface="+mj-lt"/>
                <a:cs typeface="Times New Roman" pitchFamily="18" charset="0"/>
              </a:rPr>
              <a:t>Lm </a:t>
            </a:r>
            <a:r>
              <a:rPr lang="en-US" b="0" dirty="0" err="1" smtClean="0">
                <a:solidFill>
                  <a:schemeClr val="bg1"/>
                </a:solidFill>
                <a:effectLst/>
                <a:latin typeface="+mj-lt"/>
                <a:cs typeface="Times New Roman" pitchFamily="18" charset="0"/>
              </a:rPr>
              <a:t>Thái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Nguyên</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7377460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7807320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4689476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938619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753296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9265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xmlns=""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xmlns="" id="{EA12689E-79D4-9C22-27FF-E41D2C2EC6D7}"/>
              </a:ext>
            </a:extLst>
          </p:cNvPr>
          <p:cNvSpPr/>
          <p:nvPr/>
        </p:nvSpPr>
        <p:spPr>
          <a:xfrm>
            <a:off x="0" y="285750"/>
            <a:ext cx="9144000" cy="2431435"/>
          </a:xfrm>
          <a:prstGeom prst="rect">
            <a:avLst/>
          </a:prstGeom>
        </p:spPr>
        <p:txBody>
          <a:bodyPr wrap="square">
            <a:spAutoFit/>
          </a:bodyPr>
          <a:lstStyle/>
          <a:p>
            <a:pPr>
              <a:defRPr/>
            </a:pPr>
            <a:r>
              <a:rPr lang="vi-VN" sz="3600" u="sng" dirty="0">
                <a:solidFill>
                  <a:srgbClr val="FFFF00"/>
                </a:solidFill>
              </a:rPr>
              <a:t>Bài đọc </a:t>
            </a:r>
            <a:r>
              <a:rPr lang="en-US" sz="3600" u="sng" dirty="0" smtClean="0">
                <a:solidFill>
                  <a:srgbClr val="FFFF00"/>
                </a:solidFill>
              </a:rPr>
              <a:t>1</a:t>
            </a:r>
            <a:endParaRPr lang="vi-VN" sz="3600" u="sng" dirty="0">
              <a:solidFill>
                <a:srgbClr val="FFFF00"/>
              </a:solidFill>
            </a:endParaRPr>
          </a:p>
          <a:p>
            <a:pPr>
              <a:defRPr/>
            </a:pPr>
            <a:r>
              <a:rPr lang="vi-VN" sz="3600" i="1" dirty="0">
                <a:solidFill>
                  <a:prstClr val="white"/>
                </a:solidFill>
              </a:rPr>
              <a:t>Đáng nguyền rủa thay kẻ tin ở người đời ; phúc thay kẻ đặt niềm tin vào Đức Chúa</a:t>
            </a:r>
            <a:r>
              <a:rPr lang="vi-VN" sz="3600" i="1" dirty="0" smtClean="0">
                <a:solidFill>
                  <a:prstClr val="white"/>
                </a:solidFill>
              </a:rPr>
              <a:t>.</a:t>
            </a:r>
            <a:endParaRPr lang="en-US" sz="3600" i="1" dirty="0" smtClean="0">
              <a:solidFill>
                <a:prstClr val="white"/>
              </a:solidFill>
            </a:endParaRPr>
          </a:p>
          <a:p>
            <a:pPr>
              <a:defRPr/>
            </a:pPr>
            <a:r>
              <a:rPr lang="vi-VN" sz="4400" dirty="0">
                <a:solidFill>
                  <a:srgbClr val="FFFF00"/>
                </a:solidFill>
              </a:rPr>
              <a:t>Bài trích sách ngôn sứ Giê-rê-mi-a.</a:t>
            </a:r>
          </a:p>
        </p:txBody>
      </p:sp>
    </p:spTree>
    <p:extLst>
      <p:ext uri="{BB962C8B-B14F-4D97-AF65-F5344CB8AC3E}">
        <p14:creationId xmlns:p14="http://schemas.microsoft.com/office/powerpoint/2010/main" val="1720527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7565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smtClean="0">
                <a:solidFill>
                  <a:srgbClr val="FFFF00"/>
                </a:solidFill>
                <a:effectLst/>
                <a:latin typeface="+mj-lt"/>
                <a:cs typeface="Times New Roman" pitchFamily="18" charset="0"/>
              </a:rPr>
              <a:t>Đk</a:t>
            </a:r>
            <a:r>
              <a:rPr lang="en-US" sz="7200" b="0" u="sng" dirty="0" smtClean="0">
                <a:solidFill>
                  <a:srgbClr val="FFFF00"/>
                </a:solidFill>
                <a:effectLst/>
                <a:latin typeface="+mj-lt"/>
                <a:cs typeface="Times New Roman" pitchFamily="18" charset="0"/>
              </a:rPr>
              <a:t>:</a:t>
            </a:r>
            <a:r>
              <a:rPr lang="en-US" sz="7200" b="0" dirty="0" smtClean="0">
                <a:solidFill>
                  <a:srgbClr val="FFFF00"/>
                </a:solidFill>
                <a:effectLst/>
                <a:latin typeface="+mj-lt"/>
                <a:cs typeface="Times New Roman" pitchFamily="18" charset="0"/>
              </a:rPr>
              <a:t> </a:t>
            </a:r>
            <a:r>
              <a:rPr lang="en-US" altLang="en-US" sz="7200" b="0" dirty="0" err="1" smtClean="0">
                <a:solidFill>
                  <a:schemeClr val="bg1"/>
                </a:solidFill>
                <a:effectLst/>
                <a:latin typeface="+mj-lt"/>
                <a:cs typeface="Times New Roman" panose="02020603050405020304" pitchFamily="18" charset="0"/>
              </a:rPr>
              <a:t>Phúc</a:t>
            </a:r>
            <a:r>
              <a:rPr lang="en-US" altLang="en-US" sz="7200" b="0" dirty="0" smtClean="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thay</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người</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đặt</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niềm</a:t>
            </a:r>
            <a:r>
              <a:rPr lang="en-US" altLang="en-US" sz="7200" b="0" dirty="0">
                <a:solidFill>
                  <a:schemeClr val="bg1"/>
                </a:solidFill>
                <a:effectLst/>
                <a:latin typeface="+mj-lt"/>
                <a:cs typeface="Times New Roman" panose="02020603050405020304" pitchFamily="18" charset="0"/>
              </a:rPr>
              <a:t> tin </a:t>
            </a:r>
            <a:r>
              <a:rPr lang="en-US" altLang="en-US" sz="7200" b="0" dirty="0" err="1">
                <a:solidFill>
                  <a:schemeClr val="bg1"/>
                </a:solidFill>
                <a:effectLst/>
                <a:latin typeface="+mj-lt"/>
                <a:cs typeface="Times New Roman" panose="02020603050405020304" pitchFamily="18" charset="0"/>
              </a:rPr>
              <a:t>cậy</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nơi</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Chúa</a:t>
            </a:r>
            <a:r>
              <a:rPr lang="en-US" altLang="en-US" sz="7200" b="0" dirty="0">
                <a:solidFill>
                  <a:schemeClr val="bg1"/>
                </a:solidFill>
                <a:effectLst/>
                <a:latin typeface="+mj-lt"/>
                <a:cs typeface="Times New Roman" panose="02020603050405020304" pitchFamily="18" charset="0"/>
              </a:rPr>
              <a:t>.</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en-US" sz="4600" b="0" u="sng" dirty="0" smtClean="0">
                <a:solidFill>
                  <a:srgbClr val="FFFF00"/>
                </a:solidFill>
                <a:effectLst/>
                <a:cs typeface="Times New Roman" pitchFamily="18" charset="0"/>
              </a:rPr>
              <a:t>Tk1:</a:t>
            </a:r>
            <a:r>
              <a:rPr lang="en-US" sz="4600" b="0" dirty="0" smtClean="0">
                <a:solidFill>
                  <a:srgbClr val="FFFF00"/>
                </a:solidFill>
                <a:effectLst/>
                <a:cs typeface="Times New Roman" pitchFamily="18" charset="0"/>
              </a:rPr>
              <a:t> </a:t>
            </a:r>
            <a:r>
              <a:rPr lang="vi-VN" altLang="en-US" sz="4600" dirty="0">
                <a:solidFill>
                  <a:schemeClr val="bg1"/>
                </a:solidFill>
                <a:cs typeface="Times New Roman" panose="02020603050405020304" pitchFamily="18" charset="0"/>
              </a:rPr>
              <a:t>Phúc cho ai không nghe theo lời khuyên lớn của bọn gian ác, không đứng trên đường lũ tội nhân, không ngồi chung với quân tham tàn. Họ luôn đặt niềm vui thú nơi lề luật Chúa, và suy đi gẫm lại đêm ngày.</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2820109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6600" b="0" u="sng" dirty="0" err="1" smtClean="0">
                <a:solidFill>
                  <a:srgbClr val="FFFF00"/>
                </a:solidFill>
                <a:effectLst/>
                <a:latin typeface="+mj-lt"/>
                <a:cs typeface="Times New Roman" pitchFamily="18" charset="0"/>
              </a:rPr>
              <a:t>Đk</a:t>
            </a:r>
            <a:r>
              <a:rPr lang="en-US" sz="6600" b="0" u="sng" dirty="0" smtClean="0">
                <a:solidFill>
                  <a:srgbClr val="FFFF00"/>
                </a:solidFill>
                <a:effectLst/>
                <a:latin typeface="+mj-lt"/>
                <a:cs typeface="Times New Roman" pitchFamily="18" charset="0"/>
              </a:rPr>
              <a:t>:</a:t>
            </a:r>
            <a:r>
              <a:rPr lang="en-US" sz="6600" b="0" dirty="0" smtClean="0">
                <a:solidFill>
                  <a:schemeClr val="bg1"/>
                </a:solidFill>
                <a:effectLst/>
                <a:latin typeface="+mj-lt"/>
                <a:cs typeface="Times New Roman" pitchFamily="18" charset="0"/>
              </a:rPr>
              <a:t> </a:t>
            </a:r>
            <a:r>
              <a:rPr lang="vi-VN" sz="6600" b="0" dirty="0" smtClean="0">
                <a:solidFill>
                  <a:schemeClr val="bg1"/>
                </a:solidFill>
                <a:effectLst/>
                <a:latin typeface="+mj-lt"/>
              </a:rPr>
              <a:t>Về bên nhan Chúa, khấn xin Ngài thương lắng nghe con, xin dủ tình thương đáp lời con.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smtClean="0">
                <a:solidFill>
                  <a:srgbClr val="FFFF00"/>
                </a:solidFill>
                <a:effectLst/>
                <a:latin typeface="+mj-lt"/>
                <a:cs typeface="Times New Roman" pitchFamily="18" charset="0"/>
              </a:rPr>
              <a:t>Đk</a:t>
            </a:r>
            <a:r>
              <a:rPr lang="en-US" sz="7200" b="0" u="sng" dirty="0" smtClean="0">
                <a:solidFill>
                  <a:srgbClr val="FFFF00"/>
                </a:solidFill>
                <a:effectLst/>
                <a:latin typeface="+mj-lt"/>
                <a:cs typeface="Times New Roman" pitchFamily="18" charset="0"/>
              </a:rPr>
              <a:t>:</a:t>
            </a:r>
            <a:r>
              <a:rPr lang="en-US" sz="7200" b="0" dirty="0" smtClean="0">
                <a:solidFill>
                  <a:srgbClr val="FFFF00"/>
                </a:solidFill>
                <a:effectLst/>
                <a:latin typeface="+mj-lt"/>
                <a:cs typeface="Times New Roman" pitchFamily="18" charset="0"/>
              </a:rPr>
              <a:t> </a:t>
            </a:r>
            <a:r>
              <a:rPr lang="en-US" altLang="en-US" sz="7200" b="0" dirty="0" err="1" smtClean="0">
                <a:solidFill>
                  <a:schemeClr val="bg1"/>
                </a:solidFill>
                <a:effectLst/>
                <a:latin typeface="+mj-lt"/>
                <a:cs typeface="Times New Roman" panose="02020603050405020304" pitchFamily="18" charset="0"/>
              </a:rPr>
              <a:t>Phúc</a:t>
            </a:r>
            <a:r>
              <a:rPr lang="en-US" altLang="en-US" sz="7200" b="0" dirty="0" smtClean="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thay</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người</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đặt</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niềm</a:t>
            </a:r>
            <a:r>
              <a:rPr lang="en-US" altLang="en-US" sz="7200" b="0" dirty="0">
                <a:solidFill>
                  <a:schemeClr val="bg1"/>
                </a:solidFill>
                <a:effectLst/>
                <a:latin typeface="+mj-lt"/>
                <a:cs typeface="Times New Roman" panose="02020603050405020304" pitchFamily="18" charset="0"/>
              </a:rPr>
              <a:t> tin </a:t>
            </a:r>
            <a:r>
              <a:rPr lang="en-US" altLang="en-US" sz="7200" b="0" dirty="0" err="1">
                <a:solidFill>
                  <a:schemeClr val="bg1"/>
                </a:solidFill>
                <a:effectLst/>
                <a:latin typeface="+mj-lt"/>
                <a:cs typeface="Times New Roman" panose="02020603050405020304" pitchFamily="18" charset="0"/>
              </a:rPr>
              <a:t>cậy</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nơi</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Chúa</a:t>
            </a:r>
            <a:r>
              <a:rPr lang="en-US" altLang="en-US" sz="7200" b="0" dirty="0">
                <a:solidFill>
                  <a:schemeClr val="bg1"/>
                </a:solidFill>
                <a:effectLst/>
                <a:latin typeface="+mj-lt"/>
                <a:cs typeface="Times New Roman" panose="02020603050405020304" pitchFamily="18" charset="0"/>
              </a:rPr>
              <a:t>.</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800" b="0" u="sng" dirty="0" smtClean="0">
                <a:solidFill>
                  <a:srgbClr val="FFFF00"/>
                </a:solidFill>
                <a:effectLst/>
                <a:latin typeface="+mj-lt"/>
                <a:cs typeface="Times New Roman" pitchFamily="18" charset="0"/>
              </a:rPr>
              <a:t>Tk2:</a:t>
            </a:r>
            <a:r>
              <a:rPr lang="en-US" sz="5800" b="0" dirty="0" smtClean="0">
                <a:solidFill>
                  <a:srgbClr val="FFFF00"/>
                </a:solidFill>
                <a:effectLst/>
                <a:latin typeface="+mj-lt"/>
                <a:cs typeface="Times New Roman" pitchFamily="18" charset="0"/>
              </a:rPr>
              <a:t> </a:t>
            </a:r>
            <a:r>
              <a:rPr lang="en-US" altLang="en-US" sz="5800" b="0" dirty="0" err="1" smtClean="0">
                <a:solidFill>
                  <a:schemeClr val="bg1"/>
                </a:solidFill>
                <a:effectLst/>
                <a:latin typeface="+mj-lt"/>
                <a:cs typeface="Times New Roman" panose="02020603050405020304" pitchFamily="18" charset="0"/>
              </a:rPr>
              <a:t>Các</a:t>
            </a:r>
            <a:r>
              <a:rPr lang="en-US" altLang="en-US" sz="5800" b="0" dirty="0" smtClean="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chính</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nhân</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như</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cây</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ươm</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trồng</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bên</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suối</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tùy</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mùa</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sinh</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trái</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xanh</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tốt</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luôn</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chẳng</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có</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tàn</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phai</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công</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việc</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họ</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những</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luôn</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thịnh</a:t>
            </a:r>
            <a:r>
              <a:rPr lang="en-US" altLang="en-US" sz="5800" b="0" dirty="0">
                <a:solidFill>
                  <a:schemeClr val="bg1"/>
                </a:solidFill>
                <a:effectLst/>
                <a:latin typeface="+mj-lt"/>
                <a:cs typeface="Times New Roman" panose="02020603050405020304" pitchFamily="18" charset="0"/>
              </a:rPr>
              <a:t> </a:t>
            </a:r>
            <a:r>
              <a:rPr lang="en-US" altLang="en-US" sz="5800" b="0" dirty="0" err="1">
                <a:solidFill>
                  <a:schemeClr val="bg1"/>
                </a:solidFill>
                <a:effectLst/>
                <a:latin typeface="+mj-lt"/>
                <a:cs typeface="Times New Roman" panose="02020603050405020304" pitchFamily="18" charset="0"/>
              </a:rPr>
              <a:t>đạt</a:t>
            </a:r>
            <a:r>
              <a:rPr lang="en-US" altLang="en-US" sz="5800" b="0" dirty="0" smtClean="0">
                <a:solidFill>
                  <a:schemeClr val="bg1"/>
                </a:solidFill>
                <a:effectLst/>
                <a:latin typeface="+mj-lt"/>
                <a:cs typeface="Times New Roman" panose="02020603050405020304" pitchFamily="18" charset="0"/>
              </a:rPr>
              <a:t>.</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19497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smtClean="0">
                <a:solidFill>
                  <a:srgbClr val="FFFF00"/>
                </a:solidFill>
                <a:effectLst/>
                <a:latin typeface="+mj-lt"/>
                <a:cs typeface="Times New Roman" pitchFamily="18" charset="0"/>
              </a:rPr>
              <a:t>Đk</a:t>
            </a:r>
            <a:r>
              <a:rPr lang="en-US" sz="7200" b="0" u="sng" dirty="0" smtClean="0">
                <a:solidFill>
                  <a:srgbClr val="FFFF00"/>
                </a:solidFill>
                <a:effectLst/>
                <a:latin typeface="+mj-lt"/>
                <a:cs typeface="Times New Roman" pitchFamily="18" charset="0"/>
              </a:rPr>
              <a:t>:</a:t>
            </a:r>
            <a:r>
              <a:rPr lang="en-US" sz="7200" b="0" dirty="0" smtClean="0">
                <a:solidFill>
                  <a:srgbClr val="FFFF00"/>
                </a:solidFill>
                <a:effectLst/>
                <a:latin typeface="+mj-lt"/>
                <a:cs typeface="Times New Roman" pitchFamily="18" charset="0"/>
              </a:rPr>
              <a:t> </a:t>
            </a:r>
            <a:r>
              <a:rPr lang="en-US" altLang="en-US" sz="7200" b="0" dirty="0" err="1" smtClean="0">
                <a:solidFill>
                  <a:schemeClr val="bg1"/>
                </a:solidFill>
                <a:effectLst/>
                <a:latin typeface="+mj-lt"/>
                <a:cs typeface="Times New Roman" panose="02020603050405020304" pitchFamily="18" charset="0"/>
              </a:rPr>
              <a:t>Phúc</a:t>
            </a:r>
            <a:r>
              <a:rPr lang="en-US" altLang="en-US" sz="7200" b="0" dirty="0" smtClean="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thay</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người</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đặt</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niềm</a:t>
            </a:r>
            <a:r>
              <a:rPr lang="en-US" altLang="en-US" sz="7200" b="0" dirty="0">
                <a:solidFill>
                  <a:schemeClr val="bg1"/>
                </a:solidFill>
                <a:effectLst/>
                <a:latin typeface="+mj-lt"/>
                <a:cs typeface="Times New Roman" panose="02020603050405020304" pitchFamily="18" charset="0"/>
              </a:rPr>
              <a:t> tin </a:t>
            </a:r>
            <a:r>
              <a:rPr lang="en-US" altLang="en-US" sz="7200" b="0" dirty="0" err="1">
                <a:solidFill>
                  <a:schemeClr val="bg1"/>
                </a:solidFill>
                <a:effectLst/>
                <a:latin typeface="+mj-lt"/>
                <a:cs typeface="Times New Roman" panose="02020603050405020304" pitchFamily="18" charset="0"/>
              </a:rPr>
              <a:t>cậy</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nơi</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Chúa</a:t>
            </a:r>
            <a:r>
              <a:rPr lang="en-US" altLang="en-US" sz="7200" b="0" dirty="0">
                <a:solidFill>
                  <a:schemeClr val="bg1"/>
                </a:solidFill>
                <a:effectLst/>
                <a:latin typeface="+mj-lt"/>
                <a:cs typeface="Times New Roman" panose="02020603050405020304" pitchFamily="18" charset="0"/>
              </a:rPr>
              <a:t>.</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6000" b="0" u="sng" dirty="0" smtClean="0">
                <a:solidFill>
                  <a:srgbClr val="FFFF00"/>
                </a:solidFill>
                <a:effectLst/>
                <a:latin typeface="+mj-lt"/>
                <a:cs typeface="Times New Roman" pitchFamily="18" charset="0"/>
              </a:rPr>
              <a:t>Tk3</a:t>
            </a: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altLang="en-US" sz="6000" b="0" dirty="0" err="1" smtClean="0">
                <a:solidFill>
                  <a:schemeClr val="bg1"/>
                </a:solidFill>
                <a:effectLst/>
                <a:latin typeface="+mj-lt"/>
                <a:cs typeface="Times New Roman" panose="02020603050405020304" pitchFamily="18" charset="0"/>
              </a:rPr>
              <a:t>Lũ</a:t>
            </a:r>
            <a:r>
              <a:rPr lang="en-US" altLang="en-US" sz="6000" b="0" dirty="0" smtClean="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ác</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nhân</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tung</a:t>
            </a:r>
            <a:r>
              <a:rPr lang="en-US" altLang="en-US" sz="6000" b="0" dirty="0">
                <a:solidFill>
                  <a:schemeClr val="bg1"/>
                </a:solidFill>
                <a:effectLst/>
                <a:latin typeface="+mj-lt"/>
                <a:cs typeface="Times New Roman" panose="02020603050405020304" pitchFamily="18" charset="0"/>
              </a:rPr>
              <a:t> bay </a:t>
            </a:r>
            <a:r>
              <a:rPr lang="en-US" altLang="en-US" sz="6000" b="0" dirty="0" err="1">
                <a:solidFill>
                  <a:schemeClr val="bg1"/>
                </a:solidFill>
                <a:effectLst/>
                <a:latin typeface="+mj-lt"/>
                <a:cs typeface="Times New Roman" panose="02020603050405020304" pitchFamily="18" charset="0"/>
              </a:rPr>
              <a:t>như</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là</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tro</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trấu</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vật</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vờ</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theo</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gió</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theo</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lối</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đi</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dẫn</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tới</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diệt</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vong</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lối</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hiền</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nhân</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Chúa</a:t>
            </a:r>
            <a:r>
              <a:rPr lang="en-US" altLang="en-US" sz="6000" b="0" dirty="0">
                <a:solidFill>
                  <a:schemeClr val="bg1"/>
                </a:solidFill>
                <a:effectLst/>
                <a:latin typeface="+mj-lt"/>
                <a:cs typeface="Times New Roman" panose="02020603050405020304" pitchFamily="18" charset="0"/>
              </a:rPr>
              <a:t> </a:t>
            </a:r>
            <a:r>
              <a:rPr lang="en-US" altLang="en-US" sz="6000" b="0" dirty="0" err="1">
                <a:solidFill>
                  <a:schemeClr val="bg1"/>
                </a:solidFill>
                <a:effectLst/>
                <a:latin typeface="+mj-lt"/>
                <a:cs typeface="Times New Roman" panose="02020603050405020304" pitchFamily="18" charset="0"/>
              </a:rPr>
              <a:t>luôn</a:t>
            </a:r>
            <a:r>
              <a:rPr lang="en-US" altLang="en-US" sz="6000" b="0" dirty="0">
                <a:solidFill>
                  <a:schemeClr val="bg1"/>
                </a:solidFill>
                <a:effectLst/>
                <a:latin typeface="+mj-lt"/>
                <a:cs typeface="Times New Roman" panose="02020603050405020304" pitchFamily="18" charset="0"/>
              </a:rPr>
              <a:t> </a:t>
            </a:r>
            <a:r>
              <a:rPr lang="en-US" altLang="en-US" sz="6000" b="0" dirty="0" err="1" smtClean="0">
                <a:solidFill>
                  <a:schemeClr val="bg1"/>
                </a:solidFill>
                <a:effectLst/>
                <a:latin typeface="+mj-lt"/>
                <a:cs typeface="Times New Roman" panose="02020603050405020304" pitchFamily="18" charset="0"/>
              </a:rPr>
              <a:t>canh</a:t>
            </a:r>
            <a:r>
              <a:rPr lang="en-US" altLang="en-US" sz="6000" b="0" dirty="0" smtClean="0">
                <a:solidFill>
                  <a:schemeClr val="bg1"/>
                </a:solidFill>
                <a:effectLst/>
                <a:latin typeface="+mj-lt"/>
                <a:cs typeface="Times New Roman" panose="02020603050405020304" pitchFamily="18" charset="0"/>
              </a:rPr>
              <a:t> </a:t>
            </a:r>
            <a:r>
              <a:rPr lang="en-US" altLang="en-US" sz="5400" b="0" dirty="0" err="1" smtClean="0">
                <a:solidFill>
                  <a:schemeClr val="bg1"/>
                </a:solidFill>
                <a:effectLst/>
                <a:latin typeface="+mj-lt"/>
                <a:cs typeface="Times New Roman" panose="02020603050405020304" pitchFamily="18" charset="0"/>
              </a:rPr>
              <a:t>phòng</a:t>
            </a:r>
            <a:r>
              <a:rPr lang="en-US" altLang="en-US" sz="5400" b="0" dirty="0" smtClean="0">
                <a:solidFill>
                  <a:schemeClr val="bg1"/>
                </a:solidFill>
                <a:effectLst/>
                <a:latin typeface="+mj-lt"/>
                <a:cs typeface="Times New Roman" panose="02020603050405020304" pitchFamily="18" charset="0"/>
              </a:rPr>
              <a:t>. </a:t>
            </a:r>
            <a:endParaRPr lang="en-US" sz="5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33218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smtClean="0">
                <a:solidFill>
                  <a:srgbClr val="FFFF00"/>
                </a:solidFill>
                <a:effectLst/>
                <a:latin typeface="+mj-lt"/>
                <a:cs typeface="Times New Roman" pitchFamily="18" charset="0"/>
              </a:rPr>
              <a:t>Đk</a:t>
            </a:r>
            <a:r>
              <a:rPr lang="en-US" sz="7200" b="0" u="sng" dirty="0" smtClean="0">
                <a:solidFill>
                  <a:srgbClr val="FFFF00"/>
                </a:solidFill>
                <a:effectLst/>
                <a:latin typeface="+mj-lt"/>
                <a:cs typeface="Times New Roman" pitchFamily="18" charset="0"/>
              </a:rPr>
              <a:t>:</a:t>
            </a:r>
            <a:r>
              <a:rPr lang="en-US" sz="7200" b="0" dirty="0" smtClean="0">
                <a:solidFill>
                  <a:srgbClr val="FFFF00"/>
                </a:solidFill>
                <a:effectLst/>
                <a:latin typeface="+mj-lt"/>
                <a:cs typeface="Times New Roman" pitchFamily="18" charset="0"/>
              </a:rPr>
              <a:t> </a:t>
            </a:r>
            <a:r>
              <a:rPr lang="en-US" altLang="en-US" sz="7200" b="0" dirty="0" err="1" smtClean="0">
                <a:solidFill>
                  <a:schemeClr val="bg1"/>
                </a:solidFill>
                <a:effectLst/>
                <a:latin typeface="+mj-lt"/>
                <a:cs typeface="Times New Roman" panose="02020603050405020304" pitchFamily="18" charset="0"/>
              </a:rPr>
              <a:t>Phúc</a:t>
            </a:r>
            <a:r>
              <a:rPr lang="en-US" altLang="en-US" sz="7200" b="0" dirty="0" smtClean="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thay</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người</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đặt</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niềm</a:t>
            </a:r>
            <a:r>
              <a:rPr lang="en-US" altLang="en-US" sz="7200" b="0" dirty="0">
                <a:solidFill>
                  <a:schemeClr val="bg1"/>
                </a:solidFill>
                <a:effectLst/>
                <a:latin typeface="+mj-lt"/>
                <a:cs typeface="Times New Roman" panose="02020603050405020304" pitchFamily="18" charset="0"/>
              </a:rPr>
              <a:t> tin </a:t>
            </a:r>
            <a:r>
              <a:rPr lang="en-US" altLang="en-US" sz="7200" b="0" dirty="0" err="1">
                <a:solidFill>
                  <a:schemeClr val="bg1"/>
                </a:solidFill>
                <a:effectLst/>
                <a:latin typeface="+mj-lt"/>
                <a:cs typeface="Times New Roman" panose="02020603050405020304" pitchFamily="18" charset="0"/>
              </a:rPr>
              <a:t>cậy</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nơi</a:t>
            </a:r>
            <a:r>
              <a:rPr lang="en-US" altLang="en-US" sz="7200" b="0" dirty="0">
                <a:solidFill>
                  <a:schemeClr val="bg1"/>
                </a:solidFill>
                <a:effectLst/>
                <a:latin typeface="+mj-lt"/>
                <a:cs typeface="Times New Roman" panose="02020603050405020304" pitchFamily="18" charset="0"/>
              </a:rPr>
              <a:t> </a:t>
            </a:r>
            <a:r>
              <a:rPr lang="en-US" altLang="en-US" sz="7200" b="0" dirty="0" err="1">
                <a:solidFill>
                  <a:schemeClr val="bg1"/>
                </a:solidFill>
                <a:effectLst/>
                <a:latin typeface="+mj-lt"/>
                <a:cs typeface="Times New Roman" panose="02020603050405020304" pitchFamily="18" charset="0"/>
              </a:rPr>
              <a:t>Chúa</a:t>
            </a:r>
            <a:r>
              <a:rPr lang="en-US" altLang="en-US" sz="7200" b="0" dirty="0">
                <a:solidFill>
                  <a:schemeClr val="bg1"/>
                </a:solidFill>
                <a:effectLst/>
                <a:latin typeface="+mj-lt"/>
                <a:cs typeface="Times New Roman" panose="02020603050405020304" pitchFamily="18" charset="0"/>
              </a:rPr>
              <a:t>.</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52365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xmlns=""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xmlns="" id="{EA12689E-79D4-9C22-27FF-E41D2C2EC6D7}"/>
              </a:ext>
            </a:extLst>
          </p:cNvPr>
          <p:cNvSpPr/>
          <p:nvPr/>
        </p:nvSpPr>
        <p:spPr>
          <a:xfrm>
            <a:off x="0" y="285750"/>
            <a:ext cx="9144000" cy="3046988"/>
          </a:xfrm>
          <a:prstGeom prst="rect">
            <a:avLst/>
          </a:prstGeom>
        </p:spPr>
        <p:txBody>
          <a:bodyPr wrap="square">
            <a:spAutoFit/>
          </a:bodyPr>
          <a:lstStyle/>
          <a:p>
            <a:pPr>
              <a:defRPr/>
            </a:pPr>
            <a:r>
              <a:rPr lang="vi-VN" sz="4000" u="sng" dirty="0">
                <a:solidFill>
                  <a:srgbClr val="FFFF00"/>
                </a:solidFill>
              </a:rPr>
              <a:t>Bài đọc </a:t>
            </a:r>
            <a:r>
              <a:rPr lang="en-US" sz="4000" u="sng" dirty="0" smtClean="0">
                <a:solidFill>
                  <a:srgbClr val="FFFF00"/>
                </a:solidFill>
              </a:rPr>
              <a:t>2</a:t>
            </a:r>
            <a:endParaRPr lang="vi-VN" sz="4000" u="sng" dirty="0">
              <a:solidFill>
                <a:srgbClr val="FFFF00"/>
              </a:solidFill>
            </a:endParaRPr>
          </a:p>
          <a:p>
            <a:pPr>
              <a:defRPr/>
            </a:pPr>
            <a:r>
              <a:rPr lang="vi-VN" sz="3600" i="1" dirty="0">
                <a:solidFill>
                  <a:prstClr val="white"/>
                </a:solidFill>
              </a:rPr>
              <a:t>Nếu Đức Ki-tô đã không trỗi dậy, thì lòng tin của anh em thật hão huyền.</a:t>
            </a:r>
          </a:p>
          <a:p>
            <a:pPr>
              <a:defRPr/>
            </a:pPr>
            <a:r>
              <a:rPr lang="vi-VN" sz="4000" dirty="0">
                <a:solidFill>
                  <a:srgbClr val="FFFF00"/>
                </a:solidFill>
              </a:rPr>
              <a:t>Bài trích thư thứ nhất của thánh Phao-lô tông đồ gửi tín hữu Cô-rin-tô.</a:t>
            </a:r>
          </a:p>
        </p:txBody>
      </p:sp>
    </p:spTree>
    <p:extLst>
      <p:ext uri="{BB962C8B-B14F-4D97-AF65-F5344CB8AC3E}">
        <p14:creationId xmlns:p14="http://schemas.microsoft.com/office/powerpoint/2010/main" val="2424710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3349"/>
            <a:ext cx="9144000" cy="5143499"/>
          </a:xfrm>
        </p:spPr>
        <p:txBody>
          <a:bodyPr>
            <a:noAutofit/>
          </a:bodyPr>
          <a:lstStyle/>
          <a:p>
            <a:pPr algn="just"/>
            <a:r>
              <a:rPr lang="en-US" sz="5400" b="0" u="sng" dirty="0">
                <a:solidFill>
                  <a:srgbClr val="FFFF00"/>
                </a:solidFill>
                <a:effectLst/>
                <a:latin typeface="+mj-lt"/>
                <a:cs typeface="Times New Roman" pitchFamily="18" charset="0"/>
              </a:rPr>
              <a:t>Alleluia-alleluia:</a:t>
            </a:r>
            <a:r>
              <a:rPr lang="en-US" sz="5400" b="0" dirty="0">
                <a:solidFill>
                  <a:srgbClr val="FFFF00"/>
                </a:solidFill>
                <a:effectLst/>
                <a:latin typeface="+mj-lt"/>
                <a:cs typeface="Times New Roman" pitchFamily="18" charset="0"/>
              </a:rPr>
              <a:t> </a:t>
            </a:r>
            <a:r>
              <a:rPr lang="vi-VN" sz="6600" dirty="0">
                <a:solidFill>
                  <a:schemeClr val="bg1"/>
                </a:solidFill>
                <a:cs typeface="Times New Roman" pitchFamily="18" charset="0"/>
              </a:rPr>
              <a:t>Chúa nói: Anh em hãy hớn hở reo mừng vì phần thưởng của anh em trên trời rất bội hậu.</a:t>
            </a:r>
            <a:r>
              <a:rPr lang="en-US" sz="5400" b="0" dirty="0" smtClean="0">
                <a:solidFill>
                  <a:schemeClr val="bg1"/>
                </a:solidFill>
                <a:effectLst/>
                <a:latin typeface="+mj-lt"/>
                <a:cs typeface="Times New Roman" pitchFamily="18" charset="0"/>
              </a:rPr>
              <a:t> </a:t>
            </a:r>
            <a:r>
              <a:rPr lang="en-US" sz="5400" b="0" u="sng" dirty="0">
                <a:solidFill>
                  <a:srgbClr val="FFFF00"/>
                </a:solidFill>
                <a:effectLst/>
                <a:latin typeface="+mj-lt"/>
                <a:cs typeface="Times New Roman" pitchFamily="18" charset="0"/>
              </a:rPr>
              <a:t>Alleluia.</a:t>
            </a:r>
          </a:p>
        </p:txBody>
      </p:sp>
    </p:spTree>
    <p:extLst>
      <p:ext uri="{BB962C8B-B14F-4D97-AF65-F5344CB8AC3E}">
        <p14:creationId xmlns:p14="http://schemas.microsoft.com/office/powerpoint/2010/main" val="2715428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01632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xmlns=""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1480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6600" b="0" u="sng" dirty="0" smtClean="0">
                <a:solidFill>
                  <a:srgbClr val="FFFF00"/>
                </a:solidFill>
                <a:effectLst/>
                <a:latin typeface="+mj-lt"/>
                <a:cs typeface="Times New Roman" pitchFamily="18" charset="0"/>
              </a:rPr>
              <a:t>**</a:t>
            </a:r>
            <a:r>
              <a:rPr lang="en-US" sz="6600" b="0" dirty="0" smtClean="0">
                <a:solidFill>
                  <a:srgbClr val="FFFF00"/>
                </a:solidFill>
                <a:effectLst/>
                <a:latin typeface="+mj-lt"/>
                <a:cs typeface="Times New Roman" pitchFamily="18" charset="0"/>
              </a:rPr>
              <a:t> </a:t>
            </a:r>
            <a:r>
              <a:rPr lang="vi-VN" sz="6600" b="0" dirty="0" smtClean="0">
                <a:solidFill>
                  <a:schemeClr val="bg1"/>
                </a:solidFill>
                <a:effectLst/>
                <a:latin typeface="+mj-lt"/>
              </a:rPr>
              <a:t>Lòng con kêu khấn, xin đưa đường dẫn lối con đi, con khát khao tìm thánh nhan Ngài.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42147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 y="-95250"/>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5800" b="0" u="sng" dirty="0" smtClean="0">
                <a:solidFill>
                  <a:srgbClr val="FFFF00"/>
                </a:solidFill>
                <a:effectLst/>
                <a:latin typeface="+mj-lt"/>
                <a:cs typeface="Times New Roman" pitchFamily="18" charset="0"/>
              </a:rPr>
              <a:t>Tk1:</a:t>
            </a:r>
            <a:r>
              <a:rPr lang="en-US" sz="5800" b="0" dirty="0" smtClean="0">
                <a:solidFill>
                  <a:srgbClr val="FFFF00"/>
                </a:solidFill>
                <a:effectLst/>
                <a:latin typeface="+mj-lt"/>
                <a:cs typeface="Times New Roman" pitchFamily="18" charset="0"/>
              </a:rPr>
              <a:t> </a:t>
            </a:r>
            <a:r>
              <a:rPr lang="vi-VN" sz="5600" b="0" dirty="0" smtClean="0">
                <a:solidFill>
                  <a:schemeClr val="bg1"/>
                </a:solidFill>
                <a:effectLst/>
                <a:latin typeface="+mj-lt"/>
              </a:rPr>
              <a:t>Con tìm nhan thánh Chúa, xin Ngài đừng nỡ ẩn mặt đi. Xin chớ bỏ rơi con, giữa đời lầm than tội lụy. Ngài là Thiên Chúa con, Đấng cứu độ con.</a:t>
            </a:r>
            <a:r>
              <a:rPr lang="vi-VN" sz="5600" b="0" dirty="0">
                <a:solidFill>
                  <a:schemeClr val="bg1"/>
                </a:solidFill>
                <a:effectLst/>
                <a:latin typeface="+mj-lt"/>
              </a:rPr>
              <a:t> </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59163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defRPr/>
            </a:pPr>
            <a:r>
              <a:rPr lang="en-US" sz="4000" dirty="0">
                <a:solidFill>
                  <a:srgbClr val="FFFF00"/>
                </a:solidFill>
              </a:rPr>
              <a:t>LỜI NGUYỆN TÍN HỮU</a:t>
            </a:r>
          </a:p>
        </p:txBody>
      </p:sp>
      <p:sp>
        <p:nvSpPr>
          <p:cNvPr id="8" name="Rectangle 7"/>
          <p:cNvSpPr/>
          <p:nvPr/>
        </p:nvSpPr>
        <p:spPr>
          <a:xfrm>
            <a:off x="2286000" y="917436"/>
            <a:ext cx="6705600" cy="3754874"/>
          </a:xfrm>
          <a:prstGeom prst="rect">
            <a:avLst/>
          </a:prstGeom>
        </p:spPr>
        <p:txBody>
          <a:bodyPr wrap="square">
            <a:spAutoFit/>
          </a:bodyPr>
          <a:lstStyle/>
          <a:p>
            <a:pPr algn="just">
              <a:defRPr/>
            </a:pPr>
            <a:r>
              <a:rPr lang="en-US" sz="3400" dirty="0">
                <a:solidFill>
                  <a:prstClr val="white"/>
                </a:solidFill>
              </a:rPr>
              <a:t>Anh </a:t>
            </a:r>
            <a:r>
              <a:rPr lang="en-US" sz="3400" dirty="0" err="1">
                <a:solidFill>
                  <a:prstClr val="white"/>
                </a:solidFill>
              </a:rPr>
              <a:t>chị</a:t>
            </a:r>
            <a:r>
              <a:rPr lang="en-US" sz="3400" dirty="0">
                <a:solidFill>
                  <a:prstClr val="white"/>
                </a:solidFill>
              </a:rPr>
              <a:t> </a:t>
            </a:r>
            <a:r>
              <a:rPr lang="en-US" sz="3400" dirty="0" err="1">
                <a:solidFill>
                  <a:prstClr val="white"/>
                </a:solidFill>
              </a:rPr>
              <a:t>em</a:t>
            </a:r>
            <a:r>
              <a:rPr lang="en-US" sz="3400" dirty="0">
                <a:solidFill>
                  <a:prstClr val="white"/>
                </a:solidFill>
              </a:rPr>
              <a:t> </a:t>
            </a:r>
            <a:r>
              <a:rPr lang="en-US" sz="3400" dirty="0" err="1">
                <a:solidFill>
                  <a:prstClr val="white"/>
                </a:solidFill>
              </a:rPr>
              <a:t>thân</a:t>
            </a:r>
            <a:r>
              <a:rPr lang="en-US" sz="3400" dirty="0">
                <a:solidFill>
                  <a:prstClr val="white"/>
                </a:solidFill>
              </a:rPr>
              <a:t> </a:t>
            </a:r>
            <a:r>
              <a:rPr lang="en-US" sz="3400" dirty="0" err="1">
                <a:solidFill>
                  <a:prstClr val="white"/>
                </a:solidFill>
              </a:rPr>
              <a:t>mến</a:t>
            </a:r>
            <a:r>
              <a:rPr lang="en-US" sz="3400" dirty="0">
                <a:solidFill>
                  <a:prstClr val="white"/>
                </a:solidFill>
              </a:rPr>
              <a:t>, </a:t>
            </a:r>
            <a:r>
              <a:rPr lang="en-US" sz="3400" dirty="0" err="1" smtClean="0">
                <a:solidFill>
                  <a:prstClr val="white"/>
                </a:solidFill>
              </a:rPr>
              <a:t>Phúc</a:t>
            </a:r>
            <a:r>
              <a:rPr lang="en-US" sz="3400" dirty="0" smtClean="0">
                <a:solidFill>
                  <a:prstClr val="white"/>
                </a:solidFill>
              </a:rPr>
              <a:t> </a:t>
            </a:r>
            <a:r>
              <a:rPr lang="en-US" sz="3400" dirty="0" err="1" smtClean="0">
                <a:solidFill>
                  <a:prstClr val="white"/>
                </a:solidFill>
              </a:rPr>
              <a:t>thay</a:t>
            </a:r>
            <a:r>
              <a:rPr lang="en-US" sz="3400" dirty="0" smtClean="0">
                <a:solidFill>
                  <a:prstClr val="white"/>
                </a:solidFill>
              </a:rPr>
              <a:t> </a:t>
            </a:r>
            <a:r>
              <a:rPr lang="en-US" sz="3400" dirty="0" err="1" smtClean="0">
                <a:solidFill>
                  <a:prstClr val="white"/>
                </a:solidFill>
              </a:rPr>
              <a:t>người</a:t>
            </a:r>
            <a:r>
              <a:rPr lang="en-US" sz="3400" dirty="0" smtClean="0">
                <a:solidFill>
                  <a:prstClr val="white"/>
                </a:solidFill>
              </a:rPr>
              <a:t> </a:t>
            </a:r>
            <a:r>
              <a:rPr lang="en-US" sz="3400" dirty="0" err="1" smtClean="0">
                <a:solidFill>
                  <a:prstClr val="white"/>
                </a:solidFill>
              </a:rPr>
              <a:t>đặt</a:t>
            </a:r>
            <a:r>
              <a:rPr lang="en-US" sz="3400" dirty="0" smtClean="0">
                <a:solidFill>
                  <a:prstClr val="white"/>
                </a:solidFill>
              </a:rPr>
              <a:t> </a:t>
            </a:r>
            <a:r>
              <a:rPr lang="en-US" sz="3400" dirty="0" err="1" smtClean="0">
                <a:solidFill>
                  <a:prstClr val="white"/>
                </a:solidFill>
              </a:rPr>
              <a:t>niềm</a:t>
            </a:r>
            <a:r>
              <a:rPr lang="en-US" sz="3400" dirty="0" smtClean="0">
                <a:solidFill>
                  <a:prstClr val="white"/>
                </a:solidFill>
              </a:rPr>
              <a:t> tin </a:t>
            </a:r>
            <a:r>
              <a:rPr lang="en-US" sz="3400" dirty="0" err="1" smtClean="0">
                <a:solidFill>
                  <a:prstClr val="white"/>
                </a:solidFill>
              </a:rPr>
              <a:t>vào</a:t>
            </a:r>
            <a:r>
              <a:rPr lang="en-US" sz="3400" dirty="0" smtClean="0">
                <a:solidFill>
                  <a:prstClr val="white"/>
                </a:solidFill>
              </a:rPr>
              <a:t> </a:t>
            </a:r>
            <a:r>
              <a:rPr lang="en-US" sz="3400" dirty="0" err="1" smtClean="0">
                <a:solidFill>
                  <a:prstClr val="white"/>
                </a:solidFill>
              </a:rPr>
              <a:t>Đức</a:t>
            </a:r>
            <a:r>
              <a:rPr lang="en-US" sz="3400" dirty="0" smtClean="0">
                <a:solidFill>
                  <a:prstClr val="white"/>
                </a:solidFill>
              </a:rPr>
              <a:t> </a:t>
            </a:r>
            <a:r>
              <a:rPr lang="en-US" sz="3400" dirty="0" err="1" smtClean="0">
                <a:solidFill>
                  <a:prstClr val="white"/>
                </a:solidFill>
              </a:rPr>
              <a:t>Chúa</a:t>
            </a:r>
            <a:r>
              <a:rPr lang="en-US" sz="3400" dirty="0" smtClean="0">
                <a:solidFill>
                  <a:prstClr val="white"/>
                </a:solidFill>
              </a:rPr>
              <a:t>, </a:t>
            </a:r>
            <a:r>
              <a:rPr lang="en-US" sz="3400" dirty="0" err="1" smtClean="0">
                <a:solidFill>
                  <a:prstClr val="white"/>
                </a:solidFill>
              </a:rPr>
              <a:t>và</a:t>
            </a:r>
            <a:r>
              <a:rPr lang="en-US" sz="3400" dirty="0" smtClean="0">
                <a:solidFill>
                  <a:prstClr val="white"/>
                </a:solidFill>
              </a:rPr>
              <a:t> </a:t>
            </a:r>
            <a:r>
              <a:rPr lang="en-US" sz="3400" dirty="0" err="1" smtClean="0">
                <a:solidFill>
                  <a:prstClr val="white"/>
                </a:solidFill>
              </a:rPr>
              <a:t>có</a:t>
            </a:r>
            <a:r>
              <a:rPr lang="en-US" sz="3400" dirty="0" smtClean="0">
                <a:solidFill>
                  <a:prstClr val="white"/>
                </a:solidFill>
              </a:rPr>
              <a:t> </a:t>
            </a:r>
            <a:r>
              <a:rPr lang="en-US" sz="3400" dirty="0" err="1" smtClean="0">
                <a:solidFill>
                  <a:prstClr val="white"/>
                </a:solidFill>
              </a:rPr>
              <a:t>Đức</a:t>
            </a:r>
            <a:r>
              <a:rPr lang="en-US" sz="3400" dirty="0" smtClean="0">
                <a:solidFill>
                  <a:prstClr val="white"/>
                </a:solidFill>
              </a:rPr>
              <a:t> </a:t>
            </a:r>
            <a:r>
              <a:rPr lang="en-US" sz="3400" dirty="0" err="1" smtClean="0">
                <a:solidFill>
                  <a:prstClr val="white"/>
                </a:solidFill>
              </a:rPr>
              <a:t>Chúa</a:t>
            </a:r>
            <a:r>
              <a:rPr lang="en-US" sz="3400" dirty="0" smtClean="0">
                <a:solidFill>
                  <a:prstClr val="white"/>
                </a:solidFill>
              </a:rPr>
              <a:t> </a:t>
            </a:r>
            <a:r>
              <a:rPr lang="en-US" sz="3400" dirty="0" err="1" smtClean="0">
                <a:solidFill>
                  <a:prstClr val="white"/>
                </a:solidFill>
              </a:rPr>
              <a:t>làm</a:t>
            </a:r>
            <a:r>
              <a:rPr lang="en-US" sz="3400" dirty="0" smtClean="0">
                <a:solidFill>
                  <a:prstClr val="white"/>
                </a:solidFill>
              </a:rPr>
              <a:t> </a:t>
            </a:r>
            <a:r>
              <a:rPr lang="en-US" sz="3400" dirty="0" err="1" smtClean="0">
                <a:solidFill>
                  <a:prstClr val="white"/>
                </a:solidFill>
              </a:rPr>
              <a:t>chốn</a:t>
            </a:r>
            <a:r>
              <a:rPr lang="en-US" sz="3400" dirty="0" smtClean="0">
                <a:solidFill>
                  <a:prstClr val="white"/>
                </a:solidFill>
              </a:rPr>
              <a:t> </a:t>
            </a:r>
            <a:r>
              <a:rPr lang="en-US" sz="3400" dirty="0" err="1" smtClean="0">
                <a:solidFill>
                  <a:prstClr val="white"/>
                </a:solidFill>
              </a:rPr>
              <a:t>nương</a:t>
            </a:r>
            <a:r>
              <a:rPr lang="en-US" sz="3400" dirty="0" smtClean="0">
                <a:solidFill>
                  <a:prstClr val="white"/>
                </a:solidFill>
              </a:rPr>
              <a:t> </a:t>
            </a:r>
            <a:r>
              <a:rPr lang="en-US" sz="3400" dirty="0" err="1" smtClean="0">
                <a:solidFill>
                  <a:prstClr val="white"/>
                </a:solidFill>
              </a:rPr>
              <a:t>thân</a:t>
            </a:r>
            <a:r>
              <a:rPr lang="en-US" sz="3400" dirty="0" smtClean="0">
                <a:solidFill>
                  <a:prstClr val="white"/>
                </a:solidFill>
              </a:rPr>
              <a:t>. </a:t>
            </a:r>
            <a:r>
              <a:rPr lang="en-US" sz="3400" dirty="0" err="1" smtClean="0">
                <a:solidFill>
                  <a:prstClr val="white"/>
                </a:solidFill>
              </a:rPr>
              <a:t>Cùng</a:t>
            </a:r>
            <a:r>
              <a:rPr lang="en-US" sz="3400" dirty="0" smtClean="0">
                <a:solidFill>
                  <a:prstClr val="white"/>
                </a:solidFill>
              </a:rPr>
              <a:t> </a:t>
            </a:r>
            <a:r>
              <a:rPr lang="en-US" sz="3400" dirty="0" err="1" smtClean="0">
                <a:solidFill>
                  <a:prstClr val="white"/>
                </a:solidFill>
              </a:rPr>
              <a:t>với</a:t>
            </a:r>
            <a:r>
              <a:rPr lang="en-US" sz="3400" dirty="0" smtClean="0">
                <a:solidFill>
                  <a:prstClr val="white"/>
                </a:solidFill>
              </a:rPr>
              <a:t> </a:t>
            </a:r>
            <a:r>
              <a:rPr lang="en-US" sz="3400" dirty="0" err="1" smtClean="0">
                <a:solidFill>
                  <a:prstClr val="white"/>
                </a:solidFill>
              </a:rPr>
              <a:t>tất</a:t>
            </a:r>
            <a:r>
              <a:rPr lang="en-US" sz="3400" dirty="0" smtClean="0">
                <a:solidFill>
                  <a:prstClr val="white"/>
                </a:solidFill>
              </a:rPr>
              <a:t> </a:t>
            </a:r>
            <a:r>
              <a:rPr lang="en-US" sz="3400" dirty="0" err="1" smtClean="0">
                <a:solidFill>
                  <a:prstClr val="white"/>
                </a:solidFill>
              </a:rPr>
              <a:t>cả</a:t>
            </a:r>
            <a:r>
              <a:rPr lang="en-US" sz="3400" dirty="0" smtClean="0">
                <a:solidFill>
                  <a:prstClr val="white"/>
                </a:solidFill>
              </a:rPr>
              <a:t> </a:t>
            </a:r>
            <a:r>
              <a:rPr lang="en-US" sz="3400" dirty="0" err="1" smtClean="0">
                <a:solidFill>
                  <a:prstClr val="white"/>
                </a:solidFill>
              </a:rPr>
              <a:t>những</a:t>
            </a:r>
            <a:r>
              <a:rPr lang="en-US" sz="3400" dirty="0" smtClean="0">
                <a:solidFill>
                  <a:prstClr val="white"/>
                </a:solidFill>
              </a:rPr>
              <a:t> </a:t>
            </a:r>
            <a:r>
              <a:rPr lang="en-US" sz="3400" dirty="0" err="1" smtClean="0">
                <a:solidFill>
                  <a:prstClr val="white"/>
                </a:solidFill>
              </a:rPr>
              <a:t>ai</a:t>
            </a:r>
            <a:r>
              <a:rPr lang="en-US" sz="3400" dirty="0" smtClean="0">
                <a:solidFill>
                  <a:prstClr val="white"/>
                </a:solidFill>
              </a:rPr>
              <a:t> </a:t>
            </a:r>
            <a:r>
              <a:rPr lang="en-US" sz="3400" dirty="0" err="1" smtClean="0">
                <a:solidFill>
                  <a:prstClr val="white"/>
                </a:solidFill>
              </a:rPr>
              <a:t>đặt</a:t>
            </a:r>
            <a:r>
              <a:rPr lang="en-US" sz="3400" dirty="0" smtClean="0">
                <a:solidFill>
                  <a:prstClr val="white"/>
                </a:solidFill>
              </a:rPr>
              <a:t> </a:t>
            </a:r>
            <a:r>
              <a:rPr lang="en-US" sz="3400" dirty="0" err="1" smtClean="0">
                <a:solidFill>
                  <a:prstClr val="white"/>
                </a:solidFill>
              </a:rPr>
              <a:t>niềm</a:t>
            </a:r>
            <a:r>
              <a:rPr lang="en-US" sz="3400" dirty="0" smtClean="0">
                <a:solidFill>
                  <a:prstClr val="white"/>
                </a:solidFill>
              </a:rPr>
              <a:t> tin </a:t>
            </a:r>
            <a:r>
              <a:rPr lang="en-US" sz="3400" dirty="0" err="1" smtClean="0">
                <a:solidFill>
                  <a:prstClr val="white"/>
                </a:solidFill>
              </a:rPr>
              <a:t>vào</a:t>
            </a:r>
            <a:r>
              <a:rPr lang="en-US" sz="3400" dirty="0" smtClean="0">
                <a:solidFill>
                  <a:prstClr val="white"/>
                </a:solidFill>
              </a:rPr>
              <a:t> </a:t>
            </a:r>
            <a:r>
              <a:rPr lang="en-US" sz="3400" dirty="0" err="1" smtClean="0">
                <a:solidFill>
                  <a:prstClr val="white"/>
                </a:solidFill>
              </a:rPr>
              <a:t>Chúa</a:t>
            </a:r>
            <a:r>
              <a:rPr lang="en-US" sz="3400" dirty="0" smtClean="0">
                <a:solidFill>
                  <a:prstClr val="white"/>
                </a:solidFill>
              </a:rPr>
              <a:t> </a:t>
            </a:r>
            <a:r>
              <a:rPr lang="en-US" sz="3400" dirty="0" err="1" smtClean="0">
                <a:solidFill>
                  <a:prstClr val="white"/>
                </a:solidFill>
              </a:rPr>
              <a:t>là</a:t>
            </a:r>
            <a:r>
              <a:rPr lang="en-US" sz="3400" dirty="0" smtClean="0">
                <a:solidFill>
                  <a:prstClr val="white"/>
                </a:solidFill>
              </a:rPr>
              <a:t> </a:t>
            </a:r>
            <a:r>
              <a:rPr lang="en-US" sz="3400" dirty="0" err="1" smtClean="0">
                <a:solidFill>
                  <a:prstClr val="white"/>
                </a:solidFill>
              </a:rPr>
              <a:t>Đấng</a:t>
            </a:r>
            <a:r>
              <a:rPr lang="en-US" sz="3400" dirty="0" smtClean="0">
                <a:solidFill>
                  <a:prstClr val="white"/>
                </a:solidFill>
              </a:rPr>
              <a:t> ban </a:t>
            </a:r>
            <a:r>
              <a:rPr lang="en-US" sz="3400" dirty="0" err="1" smtClean="0">
                <a:solidFill>
                  <a:prstClr val="white"/>
                </a:solidFill>
              </a:rPr>
              <a:t>hạnh</a:t>
            </a:r>
            <a:r>
              <a:rPr lang="en-US" sz="3400" dirty="0" smtClean="0">
                <a:solidFill>
                  <a:prstClr val="white"/>
                </a:solidFill>
              </a:rPr>
              <a:t> </a:t>
            </a:r>
            <a:r>
              <a:rPr lang="en-US" sz="3400" dirty="0" err="1" smtClean="0">
                <a:solidFill>
                  <a:prstClr val="white"/>
                </a:solidFill>
              </a:rPr>
              <a:t>phúc</a:t>
            </a:r>
            <a:r>
              <a:rPr lang="en-US" sz="3400" dirty="0" smtClean="0">
                <a:solidFill>
                  <a:prstClr val="white"/>
                </a:solidFill>
              </a:rPr>
              <a:t> </a:t>
            </a:r>
            <a:r>
              <a:rPr lang="en-US" sz="3400" dirty="0" err="1" smtClean="0">
                <a:solidFill>
                  <a:prstClr val="white"/>
                </a:solidFill>
              </a:rPr>
              <a:t>thật</a:t>
            </a:r>
            <a:r>
              <a:rPr lang="en-US" sz="3400" dirty="0" smtClean="0">
                <a:solidFill>
                  <a:prstClr val="white"/>
                </a:solidFill>
              </a:rPr>
              <a:t> </a:t>
            </a:r>
            <a:r>
              <a:rPr lang="en-US" sz="3400" dirty="0" err="1" smtClean="0">
                <a:solidFill>
                  <a:prstClr val="white"/>
                </a:solidFill>
              </a:rPr>
              <a:t>sự</a:t>
            </a:r>
            <a:r>
              <a:rPr lang="en-US" sz="3400" dirty="0" smtClean="0">
                <a:solidFill>
                  <a:prstClr val="white"/>
                </a:solidFill>
              </a:rPr>
              <a:t> </a:t>
            </a:r>
            <a:r>
              <a:rPr lang="en-US" sz="3400" dirty="0" err="1" smtClean="0">
                <a:solidFill>
                  <a:prstClr val="white"/>
                </a:solidFill>
              </a:rPr>
              <a:t>cho</a:t>
            </a:r>
            <a:r>
              <a:rPr lang="en-US" sz="3400" dirty="0" smtClean="0">
                <a:solidFill>
                  <a:prstClr val="white"/>
                </a:solidFill>
              </a:rPr>
              <a:t> </a:t>
            </a:r>
            <a:r>
              <a:rPr lang="en-US" sz="3400" dirty="0" err="1" smtClean="0">
                <a:solidFill>
                  <a:prstClr val="white"/>
                </a:solidFill>
              </a:rPr>
              <a:t>mọi</a:t>
            </a:r>
            <a:r>
              <a:rPr lang="en-US" sz="3400" dirty="0" smtClean="0">
                <a:solidFill>
                  <a:prstClr val="white"/>
                </a:solidFill>
              </a:rPr>
              <a:t> </a:t>
            </a:r>
            <a:r>
              <a:rPr lang="en-US" sz="3400" dirty="0" err="1" smtClean="0">
                <a:solidFill>
                  <a:prstClr val="white"/>
                </a:solidFill>
              </a:rPr>
              <a:t>người</a:t>
            </a:r>
            <a:r>
              <a:rPr lang="en-US" sz="3400" dirty="0" smtClean="0">
                <a:solidFill>
                  <a:prstClr val="white"/>
                </a:solidFill>
              </a:rPr>
              <a:t>, </a:t>
            </a:r>
            <a:r>
              <a:rPr lang="en-US" sz="3400" dirty="0" err="1" smtClean="0">
                <a:solidFill>
                  <a:prstClr val="white"/>
                </a:solidFill>
              </a:rPr>
              <a:t>chúng</a:t>
            </a:r>
            <a:r>
              <a:rPr lang="en-US" sz="3400" dirty="0" smtClean="0">
                <a:solidFill>
                  <a:prstClr val="white"/>
                </a:solidFill>
              </a:rPr>
              <a:t> ta </a:t>
            </a:r>
            <a:r>
              <a:rPr lang="en-US" sz="3400" dirty="0" err="1" smtClean="0">
                <a:solidFill>
                  <a:prstClr val="white"/>
                </a:solidFill>
              </a:rPr>
              <a:t>cùng</a:t>
            </a:r>
            <a:r>
              <a:rPr lang="en-US" sz="3400" dirty="0" smtClean="0">
                <a:solidFill>
                  <a:prstClr val="white"/>
                </a:solidFill>
              </a:rPr>
              <a:t> </a:t>
            </a:r>
            <a:r>
              <a:rPr lang="en-US" sz="3400" dirty="0" err="1" smtClean="0">
                <a:solidFill>
                  <a:prstClr val="white"/>
                </a:solidFill>
              </a:rPr>
              <a:t>tha</a:t>
            </a:r>
            <a:r>
              <a:rPr lang="en-US" sz="3400" dirty="0" smtClean="0">
                <a:solidFill>
                  <a:prstClr val="white"/>
                </a:solidFill>
              </a:rPr>
              <a:t> </a:t>
            </a:r>
            <a:r>
              <a:rPr lang="en-US" sz="3400" dirty="0" err="1" smtClean="0">
                <a:solidFill>
                  <a:prstClr val="white"/>
                </a:solidFill>
              </a:rPr>
              <a:t>thiết</a:t>
            </a:r>
            <a:r>
              <a:rPr lang="en-US" sz="3400" dirty="0" smtClean="0">
                <a:solidFill>
                  <a:prstClr val="white"/>
                </a:solidFill>
              </a:rPr>
              <a:t> </a:t>
            </a:r>
            <a:r>
              <a:rPr lang="en-US" sz="3400" dirty="0" err="1" smtClean="0">
                <a:solidFill>
                  <a:prstClr val="white"/>
                </a:solidFill>
              </a:rPr>
              <a:t>nguyện</a:t>
            </a:r>
            <a:r>
              <a:rPr lang="en-US" sz="3400" dirty="0" smtClean="0">
                <a:solidFill>
                  <a:prstClr val="white"/>
                </a:solidFill>
              </a:rPr>
              <a:t> </a:t>
            </a:r>
            <a:r>
              <a:rPr lang="en-US" sz="3400" dirty="0" err="1" smtClean="0">
                <a:solidFill>
                  <a:prstClr val="white"/>
                </a:solidFill>
              </a:rPr>
              <a:t>xin</a:t>
            </a:r>
            <a:r>
              <a:rPr lang="en-US" sz="3400" dirty="0" smtClean="0">
                <a:solidFill>
                  <a:prstClr val="white"/>
                </a:solidFill>
              </a:rPr>
              <a:t>.</a:t>
            </a:r>
            <a:endParaRPr lang="en-US" sz="3400" dirty="0">
              <a:solidFill>
                <a:prstClr val="white"/>
              </a:solidFill>
            </a:endParaRP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581400" y="2647950"/>
            <a:ext cx="5410200" cy="1384995"/>
          </a:xfrm>
          <a:prstGeom prst="rect">
            <a:avLst/>
          </a:prstGeom>
        </p:spPr>
        <p:txBody>
          <a:bodyPr wrap="square">
            <a:spAutoFit/>
          </a:bodyPr>
          <a:lstStyle/>
          <a:p>
            <a:pPr algn="ctr"/>
            <a:r>
              <a:rPr lang="en-US" sz="4400" dirty="0" err="1">
                <a:solidFill>
                  <a:srgbClr val="FFFF00"/>
                </a:solidFill>
                <a:ea typeface="+mj-ea"/>
                <a:cs typeface="Times New Roman" pitchFamily="18" charset="0"/>
              </a:rPr>
              <a:t>Hiến</a:t>
            </a:r>
            <a:r>
              <a:rPr lang="en-US" sz="4400" dirty="0">
                <a:solidFill>
                  <a:srgbClr val="FFFF00"/>
                </a:solidFill>
                <a:ea typeface="+mj-ea"/>
                <a:cs typeface="Times New Roman" pitchFamily="18" charset="0"/>
              </a:rPr>
              <a:t> </a:t>
            </a:r>
            <a:r>
              <a:rPr lang="en-US" sz="4400" dirty="0" err="1">
                <a:solidFill>
                  <a:srgbClr val="FFFF00"/>
                </a:solidFill>
                <a:ea typeface="+mj-ea"/>
                <a:cs typeface="Times New Roman" pitchFamily="18" charset="0"/>
              </a:rPr>
              <a:t>Lễ</a:t>
            </a:r>
            <a:r>
              <a:rPr lang="en-US" sz="4400" dirty="0">
                <a:solidFill>
                  <a:srgbClr val="FFFF00"/>
                </a:solidFill>
                <a:ea typeface="+mj-ea"/>
                <a:cs typeface="Times New Roman" pitchFamily="18" charset="0"/>
              </a:rPr>
              <a:t> </a:t>
            </a:r>
            <a:r>
              <a:rPr lang="en-US" sz="4400" dirty="0" err="1">
                <a:solidFill>
                  <a:srgbClr val="FFFF00"/>
                </a:solidFill>
                <a:ea typeface="+mj-ea"/>
                <a:cs typeface="Times New Roman" pitchFamily="18" charset="0"/>
              </a:rPr>
              <a:t>Tinh</a:t>
            </a:r>
            <a:r>
              <a:rPr lang="en-US" sz="4400" dirty="0">
                <a:solidFill>
                  <a:srgbClr val="FFFF00"/>
                </a:solidFill>
                <a:ea typeface="+mj-ea"/>
                <a:cs typeface="Times New Roman" pitchFamily="18" charset="0"/>
              </a:rPr>
              <a:t> </a:t>
            </a:r>
            <a:r>
              <a:rPr lang="en-US" sz="4400" dirty="0" err="1">
                <a:solidFill>
                  <a:srgbClr val="FFFF00"/>
                </a:solidFill>
                <a:ea typeface="+mj-ea"/>
                <a:cs typeface="Times New Roman" pitchFamily="18" charset="0"/>
              </a:rPr>
              <a:t>Tuyền</a:t>
            </a:r>
            <a:r>
              <a:rPr lang="en-US" sz="4400" dirty="0">
                <a:solidFill>
                  <a:srgbClr val="FFFF00"/>
                </a:solidFill>
                <a:ea typeface="+mj-ea"/>
                <a:cs typeface="Times New Roman" pitchFamily="18" charset="0"/>
              </a:rPr>
              <a:t> </a:t>
            </a:r>
            <a:br>
              <a:rPr lang="en-US" sz="4400" dirty="0">
                <a:solidFill>
                  <a:srgbClr val="FFFF00"/>
                </a:solidFill>
                <a:ea typeface="+mj-ea"/>
                <a:cs typeface="Times New Roman" pitchFamily="18" charset="0"/>
              </a:rPr>
            </a:br>
            <a:r>
              <a:rPr lang="en-US" sz="4000" dirty="0" err="1">
                <a:solidFill>
                  <a:prstClr val="white"/>
                </a:solidFill>
                <a:ea typeface="+mj-ea"/>
                <a:cs typeface="Times New Roman" pitchFamily="18" charset="0"/>
              </a:rPr>
              <a:t>Đinh</a:t>
            </a:r>
            <a:r>
              <a:rPr lang="en-US" sz="4000" dirty="0">
                <a:solidFill>
                  <a:prstClr val="white"/>
                </a:solidFill>
                <a:ea typeface="+mj-ea"/>
                <a:cs typeface="Times New Roman" pitchFamily="18" charset="0"/>
              </a:rPr>
              <a:t> </a:t>
            </a:r>
            <a:r>
              <a:rPr lang="en-US" sz="4000" dirty="0" err="1">
                <a:solidFill>
                  <a:prstClr val="white"/>
                </a:solidFill>
                <a:ea typeface="+mj-ea"/>
                <a:cs typeface="Times New Roman" pitchFamily="18" charset="0"/>
              </a:rPr>
              <a:t>Công</a:t>
            </a:r>
            <a:r>
              <a:rPr lang="en-US" sz="4000" dirty="0">
                <a:solidFill>
                  <a:prstClr val="white"/>
                </a:solidFill>
                <a:ea typeface="+mj-ea"/>
                <a:cs typeface="Times New Roman" pitchFamily="18" charset="0"/>
              </a:rPr>
              <a:t> </a:t>
            </a:r>
            <a:r>
              <a:rPr lang="en-US" sz="4000" dirty="0" err="1">
                <a:solidFill>
                  <a:prstClr val="white"/>
                </a:solidFill>
                <a:ea typeface="+mj-ea"/>
                <a:cs typeface="Times New Roman" pitchFamily="18" charset="0"/>
              </a:rPr>
              <a:t>Huỳnh</a:t>
            </a:r>
            <a:endParaRPr lang="en-US" sz="1600" dirty="0"/>
          </a:p>
        </p:txBody>
      </p:sp>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a:noAutofit/>
          </a:bodyPr>
          <a:lstStyle/>
          <a:p>
            <a:pPr algn="just"/>
            <a:r>
              <a:rPr lang="en-US" sz="6000" b="0" u="sng" dirty="0" smtClean="0">
                <a:solidFill>
                  <a:srgbClr val="FFFF00"/>
                </a:solidFill>
                <a:effectLst/>
                <a:latin typeface="+mj-lt"/>
                <a:cs typeface="Times New Roman" pitchFamily="18" charset="0"/>
              </a:rPr>
              <a:t>Tk1</a:t>
            </a:r>
            <a:r>
              <a:rPr lang="en-US" sz="6000" b="0" u="sng" dirty="0" smtClean="0">
                <a:solidFill>
                  <a:srgbClr val="FFFF00"/>
                </a:solidFill>
                <a:effectLst/>
                <a:latin typeface="+mj-lt"/>
                <a:cs typeface="Times New Roman" pitchFamily="18" charset="0"/>
              </a:rPr>
              <a:t>:</a:t>
            </a:r>
            <a:r>
              <a:rPr lang="en-US" sz="6000" b="0" dirty="0" smtClean="0">
                <a:solidFill>
                  <a:srgbClr val="FFFF00"/>
                </a:solidFill>
                <a:effectLst/>
                <a:latin typeface="+mj-lt"/>
                <a:cs typeface="Times New Roman" pitchFamily="18" charset="0"/>
              </a:rPr>
              <a:t> </a:t>
            </a:r>
            <a:r>
              <a:rPr lang="vi-VN" sz="6000" b="0" dirty="0" smtClean="0">
                <a:solidFill>
                  <a:schemeClr val="bg1"/>
                </a:solidFill>
                <a:effectLst/>
                <a:latin typeface="+mj-lt"/>
              </a:rPr>
              <a:t>Đoàn </a:t>
            </a:r>
            <a:r>
              <a:rPr lang="vi-VN" sz="6000" b="0" dirty="0" smtClean="0">
                <a:solidFill>
                  <a:schemeClr val="bg1"/>
                </a:solidFill>
                <a:effectLst/>
                <a:latin typeface="+mj-lt"/>
              </a:rPr>
              <a:t>con biết lấy chi dâng lên, chỉ có tấm bánh với rượu nho tinh tuyền dâng Ngài làm hy lễ sớm hôm huyền thiêng.</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a:noAutofit/>
          </a:bodyPr>
          <a:lstStyle/>
          <a:p>
            <a:pPr algn="just"/>
            <a:r>
              <a:rPr lang="vi-VN" sz="6000" b="0" u="sng" dirty="0" smtClean="0">
                <a:solidFill>
                  <a:srgbClr val="FFFF00"/>
                </a:solidFill>
                <a:effectLst/>
                <a:latin typeface="+mj-lt"/>
                <a:cs typeface="Times New Roman" pitchFamily="18" charset="0"/>
              </a:rPr>
              <a:t>**</a:t>
            </a:r>
            <a:r>
              <a:rPr lang="en-US" sz="6000" b="0" dirty="0" smtClean="0">
                <a:solidFill>
                  <a:schemeClr val="bg1"/>
                </a:solidFill>
                <a:effectLst/>
                <a:latin typeface="+mj-lt"/>
                <a:cs typeface="Times New Roman" pitchFamily="18" charset="0"/>
              </a:rPr>
              <a:t> </a:t>
            </a:r>
            <a:r>
              <a:rPr lang="vi-VN" sz="6000" b="0" dirty="0" smtClean="0">
                <a:solidFill>
                  <a:schemeClr val="bg1"/>
                </a:solidFill>
                <a:effectLst/>
                <a:latin typeface="+mj-lt"/>
              </a:rPr>
              <a:t>Giờ </a:t>
            </a:r>
            <a:r>
              <a:rPr lang="vi-VN" sz="6000" b="0" dirty="0" smtClean="0">
                <a:solidFill>
                  <a:schemeClr val="bg1"/>
                </a:solidFill>
                <a:effectLst/>
                <a:latin typeface="+mj-lt"/>
              </a:rPr>
              <a:t>đây bao trái tim đơn sơ, nguyện Chúa nối kết trong tình yêu chân thành, xin được hòa tan với bánh thơm rượu ngon.</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19429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smtClean="0">
                <a:solidFill>
                  <a:schemeClr val="bg1"/>
                </a:solidFill>
                <a:effectLst/>
                <a:latin typeface="+mj-lt"/>
              </a:rPr>
              <a:t>Xin kính dâng này bánh trắng tinh hương, từ lúa miến nương đồng. Xin tiến lên rượu thánh rất thơm tho, làm bởi những trái nho.</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800" b="0" dirty="0" smtClean="0">
                <a:solidFill>
                  <a:srgbClr val="FFFF00"/>
                </a:solidFill>
                <a:effectLst/>
                <a:latin typeface="+mj-lt"/>
                <a:cs typeface="Times New Roman" pitchFamily="18" charset="0"/>
              </a:rPr>
              <a:t>Tk2:</a:t>
            </a:r>
            <a:r>
              <a:rPr lang="vi-VN" sz="5800" b="0" dirty="0" smtClean="0">
                <a:solidFill>
                  <a:schemeClr val="bg1"/>
                </a:solidFill>
                <a:effectLst/>
                <a:latin typeface="+mj-lt"/>
                <a:cs typeface="Times New Roman" pitchFamily="18" charset="0"/>
              </a:rPr>
              <a:t> </a:t>
            </a:r>
            <a:r>
              <a:rPr lang="vi-VN" sz="5800" b="0" dirty="0" smtClean="0">
                <a:solidFill>
                  <a:schemeClr val="bg1"/>
                </a:solidFill>
                <a:effectLst/>
                <a:latin typeface="+mj-lt"/>
              </a:rPr>
              <a:t>cùng dâng lên trước ngai cao sang, tình mến rực cháy trong tình Chúa đêm ngày, xin Ngài nhận đây những lễ dâng thành tâm.</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0" u="sng" dirty="0" smtClean="0">
                <a:solidFill>
                  <a:srgbClr val="FFFF00"/>
                </a:solidFill>
                <a:effectLst/>
                <a:latin typeface="+mj-lt"/>
                <a:cs typeface="Times New Roman" pitchFamily="18" charset="0"/>
              </a:rPr>
              <a:t>**</a:t>
            </a:r>
            <a:r>
              <a:rPr lang="vi-VN" sz="5800" b="0" dirty="0" smtClean="0">
                <a:solidFill>
                  <a:schemeClr val="bg1"/>
                </a:solidFill>
                <a:effectLst/>
                <a:latin typeface="+mj-lt"/>
                <a:cs typeface="Times New Roman" pitchFamily="18" charset="0"/>
              </a:rPr>
              <a:t> </a:t>
            </a:r>
            <a:r>
              <a:rPr lang="vi-VN" sz="5800" b="0" dirty="0">
                <a:solidFill>
                  <a:schemeClr val="bg1"/>
                </a:solidFill>
                <a:effectLst/>
                <a:latin typeface="+mj-lt"/>
              </a:rPr>
              <a:t> </a:t>
            </a:r>
            <a:r>
              <a:rPr lang="vi-VN" sz="5800" b="0" dirty="0" smtClean="0">
                <a:solidFill>
                  <a:schemeClr val="bg1"/>
                </a:solidFill>
                <a:effectLst/>
                <a:latin typeface="+mj-lt"/>
              </a:rPr>
              <a:t>Nguyện xin như nến soi lung linh, quyện với khói trắng bay về nơi thiên đình, dâng Ngài niềm mơ ước thiết tha ngày đêm.</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61815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smtClean="0">
                <a:solidFill>
                  <a:schemeClr val="bg1"/>
                </a:solidFill>
                <a:effectLst/>
                <a:latin typeface="+mj-lt"/>
              </a:rPr>
              <a:t>Xin kính dâng này bánh trắng tinh hương, từ lúa miến nương đồng. Xin tiến lên rượu thánh rất thơm tho, làm bởi những trái nho.</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74970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6600" b="0" u="sng" dirty="0" err="1" smtClean="0">
                <a:solidFill>
                  <a:srgbClr val="FFFF00"/>
                </a:solidFill>
                <a:effectLst/>
                <a:latin typeface="+mj-lt"/>
                <a:cs typeface="Times New Roman" pitchFamily="18" charset="0"/>
              </a:rPr>
              <a:t>Đk</a:t>
            </a:r>
            <a:r>
              <a:rPr lang="en-US" sz="6600" b="0" u="sng" dirty="0" smtClean="0">
                <a:solidFill>
                  <a:srgbClr val="FFFF00"/>
                </a:solidFill>
                <a:effectLst/>
                <a:latin typeface="+mj-lt"/>
                <a:cs typeface="Times New Roman" pitchFamily="18" charset="0"/>
              </a:rPr>
              <a:t>:</a:t>
            </a:r>
            <a:r>
              <a:rPr lang="en-US" sz="6600" b="0" dirty="0" smtClean="0">
                <a:solidFill>
                  <a:schemeClr val="bg1"/>
                </a:solidFill>
                <a:effectLst/>
                <a:latin typeface="+mj-lt"/>
                <a:cs typeface="Times New Roman" pitchFamily="18" charset="0"/>
              </a:rPr>
              <a:t> </a:t>
            </a:r>
            <a:r>
              <a:rPr lang="vi-VN" sz="6600" b="0" dirty="0" smtClean="0">
                <a:solidFill>
                  <a:schemeClr val="bg1"/>
                </a:solidFill>
                <a:effectLst/>
                <a:latin typeface="+mj-lt"/>
              </a:rPr>
              <a:t>Về bên nhan Chúa, khấn xin Ngài thương lắng nghe con, xin dủ tình thương đáp lời con.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86026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vi-VN"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144118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01258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37797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9453329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đến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898639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202431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0034213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4380300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xmlns=""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0333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9892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6600" b="0" u="sng" dirty="0" smtClean="0">
                <a:solidFill>
                  <a:srgbClr val="FFFF00"/>
                </a:solidFill>
                <a:effectLst/>
                <a:latin typeface="+mj-lt"/>
                <a:cs typeface="Times New Roman" pitchFamily="18" charset="0"/>
              </a:rPr>
              <a:t>**</a:t>
            </a:r>
            <a:r>
              <a:rPr lang="en-US" sz="6600" b="0" dirty="0" smtClean="0">
                <a:solidFill>
                  <a:schemeClr val="bg1"/>
                </a:solidFill>
                <a:effectLst/>
                <a:latin typeface="+mj-lt"/>
                <a:cs typeface="Times New Roman" pitchFamily="18" charset="0"/>
              </a:rPr>
              <a:t> </a:t>
            </a:r>
            <a:r>
              <a:rPr lang="vi-VN" sz="6600" b="0" dirty="0" smtClean="0">
                <a:solidFill>
                  <a:schemeClr val="bg1"/>
                </a:solidFill>
                <a:effectLst/>
                <a:latin typeface="+mj-lt"/>
              </a:rPr>
              <a:t>Lòng con kêu khấn, xin đưa đường dẫn lối con đi, con khát khao tìm thánh nhan Ngài.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00392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28651"/>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Nguyện</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Hiệp</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r>
              <a:rPr lang="en-US" sz="7200" b="0" dirty="0">
                <a:solidFill>
                  <a:srgbClr val="FFFF00"/>
                </a:solidFill>
                <a:effectLst/>
                <a:latin typeface="+mj-lt"/>
                <a:cs typeface="Times New Roman" pitchFamily="18" charset="0"/>
              </a:rPr>
              <a:t/>
            </a:r>
            <a:br>
              <a:rPr lang="en-US" sz="7200" b="0" dirty="0">
                <a:solidFill>
                  <a:srgbClr val="FFFF00"/>
                </a:solidFill>
                <a:effectLst/>
                <a:latin typeface="+mj-lt"/>
                <a:cs typeface="Times New Roman" pitchFamily="18" charset="0"/>
              </a:rPr>
            </a:br>
            <a:r>
              <a:rPr lang="en-US" sz="6600" b="0" dirty="0" err="1">
                <a:solidFill>
                  <a:srgbClr val="FFFF00"/>
                </a:solidFill>
                <a:effectLst/>
                <a:latin typeface="+mj-lt"/>
                <a:cs typeface="Times New Roman" pitchFamily="18" charset="0"/>
              </a:rPr>
              <a:t>Phúc</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Thật</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Giữa</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Đời</a:t>
            </a:r>
            <a:r>
              <a:rPr lang="en-US" sz="4800" b="0" dirty="0">
                <a:solidFill>
                  <a:schemeClr val="bg1"/>
                </a:solidFill>
                <a:effectLst/>
                <a:latin typeface="+mj-lt"/>
                <a:cs typeface="Times New Roman" pitchFamily="18" charset="0"/>
              </a:rPr>
              <a:t/>
            </a:r>
            <a:br>
              <a:rPr lang="en-US" sz="4800" b="0" dirty="0">
                <a:solidFill>
                  <a:schemeClr val="bg1"/>
                </a:solidFill>
                <a:effectLst/>
                <a:latin typeface="+mj-lt"/>
                <a:cs typeface="Times New Roman" pitchFamily="18" charset="0"/>
              </a:rPr>
            </a:br>
            <a:r>
              <a:rPr lang="en-US" sz="4800" b="0" dirty="0" err="1">
                <a:solidFill>
                  <a:schemeClr val="bg1"/>
                </a:solidFill>
                <a:effectLst/>
                <a:latin typeface="+mj-lt"/>
                <a:cs typeface="Times New Roman" pitchFamily="18" charset="0"/>
              </a:rPr>
              <a:t>Huỳnh</a:t>
            </a:r>
            <a:r>
              <a:rPr lang="en-US" sz="4800" b="0" dirty="0">
                <a:solidFill>
                  <a:schemeClr val="bg1"/>
                </a:solidFill>
                <a:effectLst/>
                <a:latin typeface="+mj-lt"/>
                <a:cs typeface="Times New Roman" pitchFamily="18" charset="0"/>
              </a:rPr>
              <a:t> Minh </a:t>
            </a:r>
            <a:r>
              <a:rPr lang="en-US" sz="4800" b="0" dirty="0" err="1">
                <a:solidFill>
                  <a:schemeClr val="bg1"/>
                </a:solidFill>
                <a:effectLst/>
                <a:latin typeface="+mj-lt"/>
                <a:cs typeface="Times New Roman" pitchFamily="18" charset="0"/>
              </a:rPr>
              <a:t>Kỳ</a:t>
            </a:r>
            <a:r>
              <a:rPr lang="en-US" sz="4800" b="0" dirty="0">
                <a:solidFill>
                  <a:schemeClr val="bg1"/>
                </a:solidFill>
                <a:effectLst/>
                <a:latin typeface="+mj-lt"/>
                <a:cs typeface="Times New Roman" pitchFamily="18" charset="0"/>
              </a:rPr>
              <a:t/>
            </a:r>
            <a:br>
              <a:rPr lang="en-US" sz="4800" b="0" dirty="0">
                <a:solidFill>
                  <a:schemeClr val="bg1"/>
                </a:solidFill>
                <a:effectLst/>
                <a:latin typeface="+mj-lt"/>
                <a:cs typeface="Times New Roman" pitchFamily="18" charset="0"/>
              </a:rPr>
            </a:br>
            <a:r>
              <a:rPr lang="en-US" sz="4000" b="0" dirty="0">
                <a:solidFill>
                  <a:schemeClr val="bg1"/>
                </a:solidFill>
                <a:effectLst/>
                <a:latin typeface="+mj-lt"/>
                <a:cs typeface="Times New Roman" pitchFamily="18" charset="0"/>
              </a:rPr>
              <a:t/>
            </a: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cs typeface="Times New Roman" pitchFamily="18" charset="0"/>
              </a:rPr>
              <a:t>Tk1:</a:t>
            </a:r>
            <a:r>
              <a:rPr lang="en-US" sz="4800" b="0" dirty="0">
                <a:solidFill>
                  <a:srgbClr val="FFFF00"/>
                </a:solidFill>
                <a:effectLst/>
                <a:cs typeface="Times New Roman" pitchFamily="18" charset="0"/>
              </a:rPr>
              <a:t> </a:t>
            </a:r>
            <a:r>
              <a:rPr lang="vi-VN" sz="4800" b="0" dirty="0">
                <a:solidFill>
                  <a:schemeClr val="bg1"/>
                </a:solidFill>
                <a:effectLst/>
              </a:rPr>
              <a:t>Phúc cho những ai có tinh thần nghèo khó, bởi vì Nước Trời Chúa ban cho là của họ. </a:t>
            </a:r>
            <a:r>
              <a:rPr lang="vi-VN" sz="4800" dirty="0">
                <a:solidFill>
                  <a:schemeClr val="bg1"/>
                </a:solidFill>
              </a:rPr>
              <a:t>Phúc cho những ai chính tâm nhân đức hiền hòa, vì họ sẽ được đất nước luôn làm cơ nghiệp.</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cs typeface="Times New Roman" pitchFamily="18" charset="0"/>
              </a:rPr>
              <a:t>Đk</a:t>
            </a:r>
            <a:r>
              <a:rPr lang="en-US" sz="4800" b="0" u="sng" dirty="0">
                <a:solidFill>
                  <a:srgbClr val="FFFF00"/>
                </a:solidFill>
                <a:effectLst/>
                <a:cs typeface="Times New Roman" pitchFamily="18" charset="0"/>
              </a:rPr>
              <a:t>:</a:t>
            </a:r>
            <a:r>
              <a:rPr lang="en-US" sz="4800" b="0" dirty="0">
                <a:solidFill>
                  <a:schemeClr val="bg1"/>
                </a:solidFill>
                <a:effectLst/>
                <a:cs typeface="Times New Roman" pitchFamily="18" charset="0"/>
              </a:rPr>
              <a:t> </a:t>
            </a:r>
            <a:r>
              <a:rPr lang="vi-VN" sz="4800" b="0" dirty="0">
                <a:solidFill>
                  <a:schemeClr val="bg1"/>
                </a:solidFill>
                <a:effectLst/>
              </a:rPr>
              <a:t>Lạy Chiên Thiên Chúa con đang lắng tai nghe lời, Ngài dạy cho con tám mối phúc thật giữa đời. </a:t>
            </a:r>
            <a:r>
              <a:rPr lang="vi-VN" sz="4800" dirty="0">
                <a:solidFill>
                  <a:schemeClr val="bg1"/>
                </a:solidFill>
              </a:rPr>
              <a:t>Lạy Chiên Thiên Chúa cho con niềm tin kiên vững, chứng nhân Tin Mừng là đường phúc vinh Nước Trời.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934607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500"/>
          </a:xfrm>
        </p:spPr>
        <p:txBody>
          <a:bodyPr>
            <a:noAutofit/>
          </a:bodyPr>
          <a:lstStyle/>
          <a:p>
            <a:pPr algn="just"/>
            <a:r>
              <a:rPr lang="en-US" sz="4800" b="0" u="sng" dirty="0" smtClean="0">
                <a:solidFill>
                  <a:srgbClr val="FFFF00"/>
                </a:solidFill>
                <a:effectLst/>
                <a:cs typeface="Times New Roman" pitchFamily="18" charset="0"/>
              </a:rPr>
              <a:t>Tk2</a:t>
            </a:r>
            <a:r>
              <a:rPr lang="en-US" sz="4800" b="0" u="sng" dirty="0" smtClean="0">
                <a:solidFill>
                  <a:srgbClr val="FFFF00"/>
                </a:solidFill>
                <a:effectLst/>
                <a:cs typeface="Times New Roman" pitchFamily="18" charset="0"/>
              </a:rPr>
              <a:t>:</a:t>
            </a:r>
            <a:r>
              <a:rPr lang="en-US" sz="4800" b="0" dirty="0" smtClean="0">
                <a:solidFill>
                  <a:srgbClr val="FFFF00"/>
                </a:solidFill>
                <a:effectLst/>
                <a:cs typeface="Times New Roman" pitchFamily="18" charset="0"/>
              </a:rPr>
              <a:t> </a:t>
            </a:r>
            <a:r>
              <a:rPr lang="vi-VN" sz="4800" b="0" dirty="0" smtClean="0">
                <a:solidFill>
                  <a:schemeClr val="bg1"/>
                </a:solidFill>
                <a:effectLst/>
              </a:rPr>
              <a:t>Phúc </a:t>
            </a:r>
            <a:r>
              <a:rPr lang="vi-VN" sz="4800" b="0" dirty="0">
                <a:solidFill>
                  <a:schemeClr val="bg1"/>
                </a:solidFill>
                <a:effectLst/>
              </a:rPr>
              <a:t>cho những ai sống đau buồn chẳng than khóc, vì họ sẽ được Chúa ban cho niềm ủi an. </a:t>
            </a:r>
            <a:r>
              <a:rPr lang="vi-VN" sz="4800" dirty="0">
                <a:solidFill>
                  <a:schemeClr val="bg1"/>
                </a:solidFill>
              </a:rPr>
              <a:t>Phúc cho những ai khát khao công chính hòa bình, vì họ sẽ được Chúa xuống ơn lành no thỏa.</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667421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cs typeface="Times New Roman" pitchFamily="18" charset="0"/>
              </a:rPr>
              <a:t>Đk</a:t>
            </a:r>
            <a:r>
              <a:rPr lang="en-US" sz="4800" b="0" u="sng" dirty="0">
                <a:solidFill>
                  <a:srgbClr val="FFFF00"/>
                </a:solidFill>
                <a:effectLst/>
                <a:cs typeface="Times New Roman" pitchFamily="18" charset="0"/>
              </a:rPr>
              <a:t>:</a:t>
            </a:r>
            <a:r>
              <a:rPr lang="en-US" sz="4800" b="0" dirty="0">
                <a:solidFill>
                  <a:schemeClr val="bg1"/>
                </a:solidFill>
                <a:effectLst/>
                <a:cs typeface="Times New Roman" pitchFamily="18" charset="0"/>
              </a:rPr>
              <a:t> </a:t>
            </a:r>
            <a:r>
              <a:rPr lang="vi-VN" sz="4800" b="0" dirty="0">
                <a:solidFill>
                  <a:schemeClr val="bg1"/>
                </a:solidFill>
                <a:effectLst/>
              </a:rPr>
              <a:t>Lạy Chiên Thiên Chúa con đang lắng tai nghe lời, Ngài dạy cho con tám mối phúc thật giữa đời. </a:t>
            </a:r>
            <a:r>
              <a:rPr lang="vi-VN" sz="4800" dirty="0">
                <a:solidFill>
                  <a:schemeClr val="bg1"/>
                </a:solidFill>
              </a:rPr>
              <a:t>Lạy Chiên Thiên Chúa cho con niềm tin kiên vững, chứng nhân Tin Mừng là đường phúc vinh Nước Trời.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934607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067300"/>
          </a:xfrm>
        </p:spPr>
        <p:txBody>
          <a:bodyPr>
            <a:noAutofit/>
          </a:bodyPr>
          <a:lstStyle/>
          <a:p>
            <a:pPr algn="just"/>
            <a:r>
              <a:rPr lang="en-US" sz="4800" b="0" u="sng" dirty="0" smtClean="0">
                <a:solidFill>
                  <a:srgbClr val="FFFF00"/>
                </a:solidFill>
                <a:effectLst/>
                <a:cs typeface="Times New Roman" pitchFamily="18" charset="0"/>
              </a:rPr>
              <a:t>Tk3</a:t>
            </a:r>
            <a:r>
              <a:rPr lang="en-US" sz="4800" b="0" u="sng" dirty="0">
                <a:solidFill>
                  <a:srgbClr val="FFFF00"/>
                </a:solidFill>
                <a:effectLst/>
                <a:cs typeface="Times New Roman" pitchFamily="18" charset="0"/>
              </a:rPr>
              <a:t>:</a:t>
            </a:r>
            <a:r>
              <a:rPr lang="en-US" sz="4800" b="0" dirty="0">
                <a:solidFill>
                  <a:schemeClr val="bg1"/>
                </a:solidFill>
                <a:effectLst/>
                <a:cs typeface="Times New Roman" pitchFamily="18" charset="0"/>
              </a:rPr>
              <a:t> </a:t>
            </a:r>
            <a:r>
              <a:rPr lang="vi-VN" sz="4800" b="0" dirty="0">
                <a:solidFill>
                  <a:schemeClr val="bg1"/>
                </a:solidFill>
                <a:effectLst/>
              </a:rPr>
              <a:t>Phúc cho những ai biết hay dủ lòng thương xót, vì họ sẽ được Chúa ban cho lòng xót thương. </a:t>
            </a:r>
            <a:r>
              <a:rPr lang="vi-VN" sz="4800" dirty="0">
                <a:solidFill>
                  <a:schemeClr val="bg1"/>
                </a:solidFill>
              </a:rPr>
              <a:t>Phúc cho những ai biết luôn luôn sống sạch trong, vì họ sẽ được thấy Chúa nơi cuộc sống này</a:t>
            </a:r>
            <a:r>
              <a:rPr lang="vi-VN" sz="4800" dirty="0" smtClean="0">
                <a:solidFill>
                  <a:schemeClr val="bg1"/>
                </a:solidFill>
              </a:rPr>
              <a:t>.</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cs typeface="Times New Roman" pitchFamily="18" charset="0"/>
              </a:rPr>
              <a:t>Đk</a:t>
            </a:r>
            <a:r>
              <a:rPr lang="en-US" sz="4800" b="0" u="sng" dirty="0">
                <a:solidFill>
                  <a:srgbClr val="FFFF00"/>
                </a:solidFill>
                <a:effectLst/>
                <a:cs typeface="Times New Roman" pitchFamily="18" charset="0"/>
              </a:rPr>
              <a:t>:</a:t>
            </a:r>
            <a:r>
              <a:rPr lang="en-US" sz="4800" b="0" dirty="0">
                <a:solidFill>
                  <a:schemeClr val="bg1"/>
                </a:solidFill>
                <a:effectLst/>
                <a:cs typeface="Times New Roman" pitchFamily="18" charset="0"/>
              </a:rPr>
              <a:t> </a:t>
            </a:r>
            <a:r>
              <a:rPr lang="vi-VN" sz="4800" b="0" dirty="0">
                <a:solidFill>
                  <a:schemeClr val="bg1"/>
                </a:solidFill>
                <a:effectLst/>
              </a:rPr>
              <a:t>Lạy Chiên Thiên Chúa con đang lắng tai nghe lời, Ngài dạy cho con tám mối phúc thật giữa đời. </a:t>
            </a:r>
            <a:r>
              <a:rPr lang="vi-VN" sz="4800" dirty="0">
                <a:solidFill>
                  <a:schemeClr val="bg1"/>
                </a:solidFill>
              </a:rPr>
              <a:t>Lạy Chiên Thiên Chúa cho con niềm tin kiên vững, chứng nhân Tin Mừng là đường phúc vinh Nước Trời.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934607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900" b="0" u="sng" dirty="0" smtClean="0">
                <a:solidFill>
                  <a:srgbClr val="FFFF00"/>
                </a:solidFill>
                <a:effectLst/>
                <a:cs typeface="Times New Roman" pitchFamily="18" charset="0"/>
              </a:rPr>
              <a:t>Tk4</a:t>
            </a:r>
            <a:r>
              <a:rPr lang="en-US" sz="4900" b="0" u="sng" dirty="0" smtClean="0">
                <a:solidFill>
                  <a:srgbClr val="FFFF00"/>
                </a:solidFill>
                <a:effectLst/>
                <a:cs typeface="Times New Roman" pitchFamily="18" charset="0"/>
              </a:rPr>
              <a:t>:</a:t>
            </a:r>
            <a:r>
              <a:rPr lang="en-US" sz="4900" b="0" dirty="0" smtClean="0">
                <a:solidFill>
                  <a:schemeClr val="bg1"/>
                </a:solidFill>
                <a:effectLst/>
                <a:cs typeface="Times New Roman" pitchFamily="18" charset="0"/>
              </a:rPr>
              <a:t> </a:t>
            </a:r>
            <a:r>
              <a:rPr lang="vi-VN" sz="4900" b="0" dirty="0" smtClean="0">
                <a:solidFill>
                  <a:schemeClr val="bg1"/>
                </a:solidFill>
                <a:effectLst/>
              </a:rPr>
              <a:t>Phúc </a:t>
            </a:r>
            <a:r>
              <a:rPr lang="vi-VN" sz="4900" b="0" dirty="0">
                <a:solidFill>
                  <a:schemeClr val="bg1"/>
                </a:solidFill>
                <a:effectLst/>
              </a:rPr>
              <a:t>cho những ai sống trong thuận hòa yêu mến, vì họ sẽ được Chúa ban cho làm con Ngài. </a:t>
            </a:r>
            <a:r>
              <a:rPr lang="vi-VN" sz="4900" dirty="0">
                <a:solidFill>
                  <a:schemeClr val="bg1"/>
                </a:solidFill>
              </a:rPr>
              <a:t>Phúc cho những ai sống cho công chính hòa bình, vì này nước trời Chúa hứa ban là của họ.</a:t>
            </a:r>
            <a:endParaRPr lang="vi-VN" sz="4900" b="0" dirty="0">
              <a:solidFill>
                <a:schemeClr val="bg1"/>
              </a:solidFill>
              <a:effectLst/>
              <a:cs typeface="Times New Roman" pitchFamily="18" charset="0"/>
            </a:endParaRPr>
          </a:p>
        </p:txBody>
      </p:sp>
    </p:spTree>
    <p:extLst>
      <p:ext uri="{BB962C8B-B14F-4D97-AF65-F5344CB8AC3E}">
        <p14:creationId xmlns:p14="http://schemas.microsoft.com/office/powerpoint/2010/main" val="3250694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cs typeface="Times New Roman" pitchFamily="18" charset="0"/>
              </a:rPr>
              <a:t>Đk</a:t>
            </a:r>
            <a:r>
              <a:rPr lang="en-US" sz="4800" b="0" u="sng" dirty="0">
                <a:solidFill>
                  <a:srgbClr val="FFFF00"/>
                </a:solidFill>
                <a:effectLst/>
                <a:cs typeface="Times New Roman" pitchFamily="18" charset="0"/>
              </a:rPr>
              <a:t>:</a:t>
            </a:r>
            <a:r>
              <a:rPr lang="en-US" sz="4800" b="0" dirty="0">
                <a:solidFill>
                  <a:schemeClr val="bg1"/>
                </a:solidFill>
                <a:effectLst/>
                <a:cs typeface="Times New Roman" pitchFamily="18" charset="0"/>
              </a:rPr>
              <a:t> </a:t>
            </a:r>
            <a:r>
              <a:rPr lang="vi-VN" sz="4800" b="0" dirty="0">
                <a:solidFill>
                  <a:schemeClr val="bg1"/>
                </a:solidFill>
                <a:effectLst/>
              </a:rPr>
              <a:t>Lạy Chiên Thiên Chúa con đang lắng tai nghe lời, Ngài dạy cho con tám mối phúc thật giữa đời. </a:t>
            </a:r>
            <a:r>
              <a:rPr lang="vi-VN" sz="4800" dirty="0">
                <a:solidFill>
                  <a:schemeClr val="bg1"/>
                </a:solidFill>
              </a:rPr>
              <a:t>Lạy Chiên Thiên Chúa cho con niềm tin kiên vững, chứng nhân Tin Mừng là đường phúc vinh Nước Trời.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934607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900" b="0" u="sng" dirty="0" smtClean="0">
                <a:solidFill>
                  <a:srgbClr val="FFFF00"/>
                </a:solidFill>
                <a:effectLst/>
                <a:cs typeface="Times New Roman" pitchFamily="18" charset="0"/>
              </a:rPr>
              <a:t>Tk5:</a:t>
            </a:r>
            <a:r>
              <a:rPr lang="en-US" sz="4900" b="0" dirty="0" smtClean="0">
                <a:solidFill>
                  <a:srgbClr val="FFFF00"/>
                </a:solidFill>
                <a:effectLst/>
                <a:cs typeface="Times New Roman" pitchFamily="18" charset="0"/>
              </a:rPr>
              <a:t> </a:t>
            </a:r>
            <a:r>
              <a:rPr lang="vi-VN" sz="4900" b="0" dirty="0" smtClean="0">
                <a:solidFill>
                  <a:schemeClr val="bg1"/>
                </a:solidFill>
                <a:effectLst/>
              </a:rPr>
              <a:t>Phúc </a:t>
            </a:r>
            <a:r>
              <a:rPr lang="vi-VN" sz="4900" b="0" dirty="0">
                <a:solidFill>
                  <a:schemeClr val="bg1"/>
                </a:solidFill>
                <a:effectLst/>
              </a:rPr>
              <a:t>cho các con những khi người đời ghen ghét, và bị bách hại bởi chưng khi họ ghét Thầy</a:t>
            </a:r>
            <a:r>
              <a:rPr lang="vi-VN" sz="4900" b="0" dirty="0" smtClean="0">
                <a:solidFill>
                  <a:schemeClr val="bg1"/>
                </a:solidFill>
                <a:effectLst/>
              </a:rPr>
              <a:t>.</a:t>
            </a:r>
            <a:r>
              <a:rPr lang="vi-VN" sz="4900" b="0" dirty="0">
                <a:solidFill>
                  <a:schemeClr val="bg1"/>
                </a:solidFill>
                <a:effectLst/>
              </a:rPr>
              <a:t/>
            </a:r>
            <a:br>
              <a:rPr lang="vi-VN" sz="4900" b="0" dirty="0">
                <a:solidFill>
                  <a:schemeClr val="bg1"/>
                </a:solidFill>
                <a:effectLst/>
              </a:rPr>
            </a:br>
            <a:r>
              <a:rPr lang="vi-VN" sz="4900" dirty="0">
                <a:solidFill>
                  <a:schemeClr val="bg1"/>
                </a:solidFill>
              </a:rPr>
              <a:t>Phúc cho các con nếu ai vu khống đặt điều, thì lòng hãy vui Chúa sẽ ban thưởng Nước Trời</a:t>
            </a:r>
            <a:r>
              <a:rPr lang="vi-VN" sz="4900" dirty="0" smtClean="0">
                <a:solidFill>
                  <a:schemeClr val="bg1"/>
                </a:solidFill>
              </a:rPr>
              <a:t>.</a:t>
            </a:r>
            <a:endParaRPr lang="vi-VN" sz="4900" b="0" dirty="0">
              <a:solidFill>
                <a:schemeClr val="bg1"/>
              </a:solidFill>
              <a:effectLst/>
              <a:cs typeface="Times New Roman" pitchFamily="18" charset="0"/>
            </a:endParaRPr>
          </a:p>
        </p:txBody>
      </p:sp>
    </p:spTree>
    <p:extLst>
      <p:ext uri="{BB962C8B-B14F-4D97-AF65-F5344CB8AC3E}">
        <p14:creationId xmlns:p14="http://schemas.microsoft.com/office/powerpoint/2010/main" val="2920641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2128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cs typeface="Times New Roman" pitchFamily="18" charset="0"/>
              </a:rPr>
              <a:t>Đk</a:t>
            </a:r>
            <a:r>
              <a:rPr lang="en-US" sz="4800" b="0" u="sng" dirty="0">
                <a:solidFill>
                  <a:srgbClr val="FFFF00"/>
                </a:solidFill>
                <a:effectLst/>
                <a:cs typeface="Times New Roman" pitchFamily="18" charset="0"/>
              </a:rPr>
              <a:t>:</a:t>
            </a:r>
            <a:r>
              <a:rPr lang="en-US" sz="4800" b="0" dirty="0">
                <a:solidFill>
                  <a:schemeClr val="bg1"/>
                </a:solidFill>
                <a:effectLst/>
                <a:cs typeface="Times New Roman" pitchFamily="18" charset="0"/>
              </a:rPr>
              <a:t> </a:t>
            </a:r>
            <a:r>
              <a:rPr lang="vi-VN" sz="4800" b="0" dirty="0">
                <a:solidFill>
                  <a:schemeClr val="bg1"/>
                </a:solidFill>
                <a:effectLst/>
              </a:rPr>
              <a:t>Lạy Chiên Thiên Chúa con đang lắng tai nghe lời, Ngài dạy cho con tám mối phúc thật giữa đời. </a:t>
            </a:r>
            <a:r>
              <a:rPr lang="vi-VN" sz="4800" dirty="0">
                <a:solidFill>
                  <a:schemeClr val="bg1"/>
                </a:solidFill>
              </a:rPr>
              <a:t>Lạy Chiên Thiên Chúa cho con niềm tin kiên vững, chứng nhân Tin Mừng là đường phúc vinh Nước Trời.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2823033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9892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8000" b="0" dirty="0" err="1" smtClean="0">
                <a:solidFill>
                  <a:srgbClr val="FFFF00"/>
                </a:solidFill>
                <a:effectLst/>
                <a:latin typeface="+mj-lt"/>
                <a:cs typeface="Times New Roman" pitchFamily="18" charset="0"/>
              </a:rPr>
              <a:t>Xin</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Vâng</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5400" b="0" dirty="0" smtClean="0">
                <a:solidFill>
                  <a:schemeClr val="bg1"/>
                </a:solidFill>
                <a:effectLst/>
                <a:latin typeface="+mj-lt"/>
                <a:cs typeface="Times New Roman" pitchFamily="18" charset="0"/>
              </a:rPr>
              <a:t>Lm </a:t>
            </a:r>
            <a:r>
              <a:rPr lang="en-US" sz="5400" b="0" dirty="0" err="1" smtClean="0">
                <a:solidFill>
                  <a:schemeClr val="bg1"/>
                </a:solidFill>
                <a:effectLst/>
                <a:latin typeface="+mj-lt"/>
                <a:cs typeface="Times New Roman" pitchFamily="18" charset="0"/>
              </a:rPr>
              <a:t>Mi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Trầm</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500"/>
          </a:xfrm>
        </p:spPr>
        <p:txBody>
          <a:bodyPr>
            <a:noAutofit/>
          </a:bodyPr>
          <a:lstStyle/>
          <a:p>
            <a:pPr algn="just"/>
            <a:r>
              <a:rPr lang="en-US" sz="6000" b="0" u="sng" dirty="0" smtClean="0">
                <a:solidFill>
                  <a:srgbClr val="FFFF00"/>
                </a:solidFill>
                <a:effectLst/>
                <a:latin typeface="+mj-lt"/>
                <a:cs typeface="Times New Roman" pitchFamily="18" charset="0"/>
              </a:rPr>
              <a:t>Tk1:</a:t>
            </a:r>
            <a:r>
              <a:rPr lang="en-US" sz="6000" b="0" dirty="0" smtClean="0">
                <a:solidFill>
                  <a:schemeClr val="bg1"/>
                </a:solidFill>
                <a:effectLst/>
                <a:latin typeface="+mj-lt"/>
                <a:cs typeface="Times New Roman" pitchFamily="18" charset="0"/>
              </a:rPr>
              <a:t> </a:t>
            </a:r>
            <a:r>
              <a:rPr lang="vi-VN" sz="6000" b="0" dirty="0" smtClean="0">
                <a:solidFill>
                  <a:schemeClr val="bg1"/>
                </a:solidFill>
                <a:effectLst/>
                <a:latin typeface="+mj-lt"/>
              </a:rPr>
              <a:t>Mẹ </a:t>
            </a:r>
            <a:r>
              <a:rPr lang="vi-VN" sz="6000" b="0" dirty="0">
                <a:solidFill>
                  <a:schemeClr val="bg1"/>
                </a:solidFill>
                <a:effectLst/>
                <a:latin typeface="+mj-lt"/>
              </a:rPr>
              <a:t>ơi! </a:t>
            </a:r>
            <a:r>
              <a:rPr lang="en-US" sz="6000" dirty="0">
                <a:solidFill>
                  <a:schemeClr val="bg1"/>
                </a:solidFill>
              </a:rPr>
              <a:t>đ</a:t>
            </a:r>
            <a:r>
              <a:rPr lang="vi-VN" sz="6000" b="0" dirty="0" smtClean="0">
                <a:solidFill>
                  <a:schemeClr val="bg1"/>
                </a:solidFill>
                <a:effectLst/>
                <a:latin typeface="+mj-lt"/>
              </a:rPr>
              <a:t>ời </a:t>
            </a:r>
            <a:r>
              <a:rPr lang="vi-VN" sz="6000" b="0" dirty="0">
                <a:solidFill>
                  <a:schemeClr val="bg1"/>
                </a:solidFill>
                <a:effectLst/>
                <a:latin typeface="+mj-lt"/>
              </a:rPr>
              <a:t>con dõi bước theo Mẹ, lòng con quyết noi gương Mẹ, xin Mẹ dạy con hai tiếng </a:t>
            </a:r>
            <a:r>
              <a:rPr lang="vi-VN" sz="6000" b="0" dirty="0" smtClean="0">
                <a:solidFill>
                  <a:schemeClr val="bg1"/>
                </a:solidFill>
                <a:effectLst/>
                <a:latin typeface="+mj-lt"/>
              </a:rPr>
              <a:t>Xin Vâng</a:t>
            </a:r>
            <a:r>
              <a:rPr lang="vi-VN" sz="6000" b="0" dirty="0">
                <a:solidFill>
                  <a:schemeClr val="bg1"/>
                </a:solidFill>
                <a:effectLst/>
                <a:latin typeface="+mj-lt"/>
              </a:rPr>
              <a:t>.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smtClean="0">
                <a:solidFill>
                  <a:srgbClr val="FFFF00"/>
                </a:solidFill>
                <a:effectLst/>
                <a:latin typeface="+mj-lt"/>
                <a:cs typeface="Times New Roman" pitchFamily="18" charset="0"/>
              </a:rPr>
              <a:t>**:</a:t>
            </a:r>
            <a:r>
              <a:rPr lang="en-US" sz="6000" b="0" dirty="0" smtClean="0">
                <a:solidFill>
                  <a:schemeClr val="bg1"/>
                </a:solidFill>
                <a:effectLst/>
                <a:latin typeface="+mj-lt"/>
                <a:cs typeface="Times New Roman" pitchFamily="18" charset="0"/>
              </a:rPr>
              <a:t> </a:t>
            </a:r>
            <a:r>
              <a:rPr lang="vi-VN" sz="6600" b="0" dirty="0" smtClean="0">
                <a:solidFill>
                  <a:schemeClr val="bg1"/>
                </a:solidFill>
                <a:effectLst/>
              </a:rPr>
              <a:t>Mẹ </a:t>
            </a:r>
            <a:r>
              <a:rPr lang="vi-VN" sz="6600" b="0" dirty="0">
                <a:solidFill>
                  <a:schemeClr val="bg1"/>
                </a:solidFill>
                <a:effectLst/>
              </a:rPr>
              <a:t>ơi! </a:t>
            </a:r>
            <a:r>
              <a:rPr lang="en-US" sz="6600" dirty="0">
                <a:solidFill>
                  <a:schemeClr val="bg1"/>
                </a:solidFill>
              </a:rPr>
              <a:t>đ</a:t>
            </a:r>
            <a:r>
              <a:rPr lang="vi-VN" sz="6600" b="0" dirty="0" smtClean="0">
                <a:solidFill>
                  <a:schemeClr val="bg1"/>
                </a:solidFill>
                <a:effectLst/>
              </a:rPr>
              <a:t>ường </a:t>
            </a:r>
            <a:r>
              <a:rPr lang="vi-VN" sz="6600" b="0" dirty="0">
                <a:solidFill>
                  <a:schemeClr val="bg1"/>
                </a:solidFill>
                <a:effectLst/>
              </a:rPr>
              <a:t>đi trăm ngàn nguy khó, hiểm nguy dâng tràn đây dó. Xin Mẹ </a:t>
            </a:r>
            <a:r>
              <a:rPr lang="vi-VN" sz="6600" b="0" dirty="0" smtClean="0">
                <a:solidFill>
                  <a:schemeClr val="bg1"/>
                </a:solidFill>
                <a:effectLst/>
              </a:rPr>
              <a:t>dạy con </a:t>
            </a:r>
            <a:r>
              <a:rPr lang="vi-VN" sz="6600" b="0" dirty="0">
                <a:solidFill>
                  <a:schemeClr val="bg1"/>
                </a:solidFill>
                <a:effectLst/>
              </a:rPr>
              <a:t>hai tiếng </a:t>
            </a:r>
            <a:r>
              <a:rPr lang="vi-VN" sz="6600" b="0" dirty="0" smtClean="0">
                <a:solidFill>
                  <a:schemeClr val="bg1"/>
                </a:solidFill>
                <a:effectLst/>
              </a:rPr>
              <a:t>Xin </a:t>
            </a:r>
            <a:r>
              <a:rPr lang="vi-VN" sz="6600" b="0" dirty="0" smtClean="0">
                <a:solidFill>
                  <a:schemeClr val="bg1"/>
                </a:solidFill>
                <a:effectLst/>
              </a:rPr>
              <a:t>Vâng</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51793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latin typeface="+mj-lt"/>
                <a:cs typeface="Times New Roman" panose="02020603050405020304" pitchFamily="18" charset="0"/>
              </a:rPr>
              <a:t>Đk</a:t>
            </a:r>
            <a:r>
              <a:rPr lang="vi-VN" sz="5400" b="0" u="sng" dirty="0" smtClean="0">
                <a:solidFill>
                  <a:srgbClr val="FFFF00"/>
                </a:solidFill>
                <a:effectLst/>
                <a:latin typeface="+mj-lt"/>
                <a:cs typeface="Times New Roman" panose="02020603050405020304" pitchFamily="18" charset="0"/>
              </a:rPr>
              <a:t>:</a:t>
            </a:r>
            <a:r>
              <a:rPr lang="en-US" sz="5400" b="0" dirty="0" smtClean="0">
                <a:solidFill>
                  <a:schemeClr val="bg1"/>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Xin </a:t>
            </a:r>
            <a:r>
              <a:rPr lang="vi-VN" sz="5400" b="0" dirty="0" smtClean="0">
                <a:solidFill>
                  <a:schemeClr val="bg1"/>
                </a:solidFill>
                <a:effectLst/>
                <a:latin typeface="+mj-lt"/>
                <a:cs typeface="Times New Roman" panose="02020603050405020304" pitchFamily="18" charset="0"/>
              </a:rPr>
              <a:t>Vâng</a:t>
            </a:r>
            <a:r>
              <a:rPr lang="vi-VN" sz="5400" b="0" dirty="0">
                <a:solidFill>
                  <a:schemeClr val="bg1"/>
                </a:solidFill>
                <a:effectLst/>
                <a:latin typeface="+mj-lt"/>
                <a:cs typeface="Times New Roman" panose="02020603050405020304" pitchFamily="18" charset="0"/>
              </a:rPr>
              <a:t>. Mẹ dạy con hai tiếng </a:t>
            </a:r>
            <a:r>
              <a:rPr lang="vi-VN" sz="5400" b="0" dirty="0" smtClean="0">
                <a:solidFill>
                  <a:schemeClr val="bg1"/>
                </a:solidFill>
                <a:effectLst/>
                <a:latin typeface="+mj-lt"/>
                <a:cs typeface="Times New Roman" panose="02020603050405020304" pitchFamily="18" charset="0"/>
              </a:rPr>
              <a:t>Xin Vâng</a:t>
            </a:r>
            <a:r>
              <a:rPr lang="vi-VN" sz="5400" b="0" dirty="0">
                <a:solidFill>
                  <a:schemeClr val="bg1"/>
                </a:solidFill>
                <a:effectLst/>
                <a:latin typeface="+mj-lt"/>
                <a:cs typeface="Times New Roman" panose="02020603050405020304" pitchFamily="18" charset="0"/>
              </a:rPr>
              <a:t>. Hôm qua hôm nay và ngày </a:t>
            </a:r>
            <a:r>
              <a:rPr lang="vi-VN" sz="5400" b="0" dirty="0" smtClean="0">
                <a:solidFill>
                  <a:schemeClr val="bg1"/>
                </a:solidFill>
                <a:effectLst/>
                <a:latin typeface="+mj-lt"/>
                <a:cs typeface="Times New Roman" panose="02020603050405020304" pitchFamily="18" charset="0"/>
              </a:rPr>
              <a:t>mai. Xin Vâng </a:t>
            </a:r>
            <a:r>
              <a:rPr lang="vi-VN" sz="5400" b="0" dirty="0">
                <a:solidFill>
                  <a:schemeClr val="bg1"/>
                </a:solidFill>
                <a:effectLst/>
                <a:latin typeface="+mj-lt"/>
                <a:cs typeface="Times New Roman" panose="02020603050405020304" pitchFamily="18" charset="0"/>
              </a:rPr>
              <a:t>Mẹ dạy con hai tiếng </a:t>
            </a:r>
            <a:r>
              <a:rPr lang="vi-VN" sz="5400" b="0" dirty="0" smtClean="0">
                <a:solidFill>
                  <a:schemeClr val="bg1"/>
                </a:solidFill>
                <a:effectLst/>
                <a:latin typeface="+mj-lt"/>
                <a:cs typeface="Times New Roman" panose="02020603050405020304" pitchFamily="18" charset="0"/>
              </a:rPr>
              <a:t>Xin Vâng</a:t>
            </a:r>
            <a:r>
              <a:rPr lang="vi-VN" sz="5400" b="0" dirty="0">
                <a:solidFill>
                  <a:schemeClr val="bg1"/>
                </a:solidFill>
                <a:effectLst/>
                <a:latin typeface="+mj-lt"/>
                <a:cs typeface="Times New Roman" panose="02020603050405020304" pitchFamily="18" charset="0"/>
              </a:rPr>
              <a:t>. Hôm nay tương lai và suốt </a:t>
            </a:r>
            <a:r>
              <a:rPr lang="vi-VN" sz="5400" b="0" dirty="0" smtClean="0">
                <a:solidFill>
                  <a:schemeClr val="bg1"/>
                </a:solidFill>
                <a:effectLst/>
                <a:latin typeface="+mj-lt"/>
                <a:cs typeface="Times New Roman" panose="02020603050405020304" pitchFamily="18" charset="0"/>
              </a:rPr>
              <a:t>đời.</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71946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FF00"/>
                </a:solidFill>
                <a:effectLst/>
                <a:latin typeface="+mj-lt"/>
                <a:cs typeface="Times New Roman" panose="02020603050405020304" pitchFamily="18" charset="0"/>
              </a:rPr>
              <a:t>Tk</a:t>
            </a:r>
            <a:r>
              <a:rPr lang="vi-VN" sz="6000" b="0" u="sng" dirty="0" smtClean="0">
                <a:solidFill>
                  <a:srgbClr val="FFFF00"/>
                </a:solidFill>
                <a:effectLst/>
                <a:latin typeface="+mj-lt"/>
                <a:cs typeface="Times New Roman" panose="02020603050405020304" pitchFamily="18" charset="0"/>
              </a:rPr>
              <a:t>2</a:t>
            </a:r>
            <a:r>
              <a:rPr lang="vi-VN" sz="6000" b="0" u="sng" dirty="0" smtClean="0">
                <a:solidFill>
                  <a:srgbClr val="FFFF00"/>
                </a:solidFill>
                <a:effectLst/>
                <a:latin typeface="+mj-lt"/>
                <a:cs typeface="Times New Roman" panose="02020603050405020304" pitchFamily="18" charset="0"/>
              </a:rPr>
              <a:t>:</a:t>
            </a:r>
            <a:r>
              <a:rPr lang="en-US" sz="6000" b="0" dirty="0" smtClean="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cs typeface="Times New Roman" panose="02020603050405020304" pitchFamily="18" charset="0"/>
              </a:rPr>
              <a:t>Mẹ </a:t>
            </a:r>
            <a:r>
              <a:rPr lang="vi-VN" sz="6000" b="0" dirty="0">
                <a:solidFill>
                  <a:schemeClr val="bg1"/>
                </a:solidFill>
                <a:effectLst/>
                <a:latin typeface="+mj-lt"/>
                <a:cs typeface="Times New Roman" panose="02020603050405020304" pitchFamily="18" charset="0"/>
              </a:rPr>
              <a:t>ơi! Ðời con dõi bước theo Mẹ, lòng con quyết noi gương Mẹ, xin Mẹ dạy con hai tiếng </a:t>
            </a:r>
            <a:r>
              <a:rPr lang="vi-VN" sz="6000" b="0" dirty="0" smtClean="0">
                <a:solidFill>
                  <a:schemeClr val="bg1"/>
                </a:solidFill>
                <a:effectLst/>
                <a:latin typeface="+mj-lt"/>
                <a:cs typeface="Times New Roman" panose="02020603050405020304" pitchFamily="18" charset="0"/>
              </a:rPr>
              <a:t>Xin </a:t>
            </a:r>
            <a:r>
              <a:rPr lang="vi-VN" sz="6000" b="0" dirty="0">
                <a:solidFill>
                  <a:schemeClr val="bg1"/>
                </a:solidFill>
                <a:effectLst/>
                <a:latin typeface="+mj-lt"/>
                <a:cs typeface="Times New Roman" panose="02020603050405020304" pitchFamily="18" charset="0"/>
              </a:rPr>
              <a:t>Vâng. </a:t>
            </a:r>
          </a:p>
        </p:txBody>
      </p:sp>
    </p:spTree>
    <p:extLst>
      <p:ext uri="{BB962C8B-B14F-4D97-AF65-F5344CB8AC3E}">
        <p14:creationId xmlns:p14="http://schemas.microsoft.com/office/powerpoint/2010/main" val="552555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0" u="sng" dirty="0" smtClean="0">
                <a:solidFill>
                  <a:srgbClr val="FFFF00"/>
                </a:solidFill>
                <a:effectLst/>
                <a:latin typeface="+mj-lt"/>
                <a:cs typeface="Times New Roman" panose="02020603050405020304" pitchFamily="18" charset="0"/>
              </a:rPr>
              <a:t>**:</a:t>
            </a:r>
            <a:r>
              <a:rPr lang="en-US" sz="6000" b="0" dirty="0" smtClean="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cs typeface="Times New Roman" panose="02020603050405020304" pitchFamily="18" charset="0"/>
              </a:rPr>
              <a:t>Mẹ </a:t>
            </a:r>
            <a:r>
              <a:rPr lang="vi-VN" sz="6000" b="0" dirty="0">
                <a:solidFill>
                  <a:schemeClr val="bg1"/>
                </a:solidFill>
                <a:effectLst/>
                <a:latin typeface="+mj-lt"/>
                <a:cs typeface="Times New Roman" panose="02020603050405020304" pitchFamily="18" charset="0"/>
              </a:rPr>
              <a:t>ơi! </a:t>
            </a:r>
            <a:r>
              <a:rPr lang="en-US" sz="6000" dirty="0">
                <a:solidFill>
                  <a:schemeClr val="bg1"/>
                </a:solidFill>
                <a:cs typeface="Times New Roman" panose="02020603050405020304" pitchFamily="18" charset="0"/>
              </a:rPr>
              <a:t>đ</a:t>
            </a:r>
            <a:r>
              <a:rPr lang="vi-VN" sz="6000" b="0" dirty="0" smtClean="0">
                <a:solidFill>
                  <a:schemeClr val="bg1"/>
                </a:solidFill>
                <a:effectLst/>
                <a:latin typeface="+mj-lt"/>
                <a:cs typeface="Times New Roman" panose="02020603050405020304" pitchFamily="18" charset="0"/>
              </a:rPr>
              <a:t>ường </a:t>
            </a:r>
            <a:r>
              <a:rPr lang="vi-VN" sz="6000" b="0" dirty="0">
                <a:solidFill>
                  <a:schemeClr val="bg1"/>
                </a:solidFill>
                <a:effectLst/>
                <a:latin typeface="+mj-lt"/>
                <a:cs typeface="Times New Roman" panose="02020603050405020304" pitchFamily="18" charset="0"/>
              </a:rPr>
              <a:t>đi phủ đầy bóng tối, bẫy chông giăng tràn muôn lối. Xin Mẹ dạy con hai tiếng </a:t>
            </a:r>
            <a:r>
              <a:rPr lang="vi-VN" sz="6000" b="0" dirty="0" smtClean="0">
                <a:solidFill>
                  <a:schemeClr val="bg1"/>
                </a:solidFill>
                <a:effectLst/>
                <a:latin typeface="+mj-lt"/>
                <a:cs typeface="Times New Roman" panose="02020603050405020304" pitchFamily="18" charset="0"/>
              </a:rPr>
              <a:t>Xin Vâng</a:t>
            </a:r>
            <a:r>
              <a:rPr lang="vi-VN" sz="6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89812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latin typeface="+mj-lt"/>
                <a:cs typeface="Times New Roman" panose="02020603050405020304" pitchFamily="18" charset="0"/>
              </a:rPr>
              <a:t>Đk</a:t>
            </a:r>
            <a:r>
              <a:rPr lang="vi-VN" sz="5400" b="0" u="sng" dirty="0" smtClean="0">
                <a:solidFill>
                  <a:srgbClr val="FFFF00"/>
                </a:solidFill>
                <a:effectLst/>
                <a:latin typeface="+mj-lt"/>
                <a:cs typeface="Times New Roman" panose="02020603050405020304" pitchFamily="18" charset="0"/>
              </a:rPr>
              <a:t>:</a:t>
            </a:r>
            <a:r>
              <a:rPr lang="en-US" sz="5400" b="0" dirty="0" smtClean="0">
                <a:solidFill>
                  <a:schemeClr val="bg1"/>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Xin </a:t>
            </a:r>
            <a:r>
              <a:rPr lang="vi-VN" sz="5400" b="0" dirty="0" smtClean="0">
                <a:solidFill>
                  <a:schemeClr val="bg1"/>
                </a:solidFill>
                <a:effectLst/>
                <a:latin typeface="+mj-lt"/>
                <a:cs typeface="Times New Roman" panose="02020603050405020304" pitchFamily="18" charset="0"/>
              </a:rPr>
              <a:t>Vâng</a:t>
            </a:r>
            <a:r>
              <a:rPr lang="vi-VN" sz="5400" b="0" dirty="0">
                <a:solidFill>
                  <a:schemeClr val="bg1"/>
                </a:solidFill>
                <a:effectLst/>
                <a:latin typeface="+mj-lt"/>
                <a:cs typeface="Times New Roman" panose="02020603050405020304" pitchFamily="18" charset="0"/>
              </a:rPr>
              <a:t>. Mẹ dạy con hai tiếng </a:t>
            </a:r>
            <a:r>
              <a:rPr lang="vi-VN" sz="5400" b="0" dirty="0" smtClean="0">
                <a:solidFill>
                  <a:schemeClr val="bg1"/>
                </a:solidFill>
                <a:effectLst/>
                <a:latin typeface="+mj-lt"/>
                <a:cs typeface="Times New Roman" panose="02020603050405020304" pitchFamily="18" charset="0"/>
              </a:rPr>
              <a:t>Xin Vâng</a:t>
            </a:r>
            <a:r>
              <a:rPr lang="vi-VN" sz="5400" b="0" dirty="0">
                <a:solidFill>
                  <a:schemeClr val="bg1"/>
                </a:solidFill>
                <a:effectLst/>
                <a:latin typeface="+mj-lt"/>
                <a:cs typeface="Times New Roman" panose="02020603050405020304" pitchFamily="18" charset="0"/>
              </a:rPr>
              <a:t>. Hôm qua hôm nay và ngày </a:t>
            </a:r>
            <a:r>
              <a:rPr lang="vi-VN" sz="5400" b="0" dirty="0" smtClean="0">
                <a:solidFill>
                  <a:schemeClr val="bg1"/>
                </a:solidFill>
                <a:effectLst/>
                <a:latin typeface="+mj-lt"/>
                <a:cs typeface="Times New Roman" panose="02020603050405020304" pitchFamily="18" charset="0"/>
              </a:rPr>
              <a:t>mai. Xin Vâng </a:t>
            </a:r>
            <a:r>
              <a:rPr lang="vi-VN" sz="5400" b="0" dirty="0">
                <a:solidFill>
                  <a:schemeClr val="bg1"/>
                </a:solidFill>
                <a:effectLst/>
                <a:latin typeface="+mj-lt"/>
                <a:cs typeface="Times New Roman" panose="02020603050405020304" pitchFamily="18" charset="0"/>
              </a:rPr>
              <a:t>Mẹ dạy con hai tiếng </a:t>
            </a:r>
            <a:r>
              <a:rPr lang="vi-VN" sz="5400" b="0" dirty="0" smtClean="0">
                <a:solidFill>
                  <a:schemeClr val="bg1"/>
                </a:solidFill>
                <a:effectLst/>
                <a:latin typeface="+mj-lt"/>
                <a:cs typeface="Times New Roman" panose="02020603050405020304" pitchFamily="18" charset="0"/>
              </a:rPr>
              <a:t>Xin Vâng</a:t>
            </a:r>
            <a:r>
              <a:rPr lang="vi-VN" sz="5400" b="0" dirty="0">
                <a:solidFill>
                  <a:schemeClr val="bg1"/>
                </a:solidFill>
                <a:effectLst/>
                <a:latin typeface="+mj-lt"/>
                <a:cs typeface="Times New Roman" panose="02020603050405020304" pitchFamily="18" charset="0"/>
              </a:rPr>
              <a:t>. Hôm nay tương lai và suốt </a:t>
            </a:r>
            <a:r>
              <a:rPr lang="vi-VN" sz="5400" b="0" dirty="0" smtClean="0">
                <a:solidFill>
                  <a:schemeClr val="bg1"/>
                </a:solidFill>
                <a:effectLst/>
                <a:latin typeface="+mj-lt"/>
                <a:cs typeface="Times New Roman" panose="02020603050405020304" pitchFamily="18" charset="0"/>
              </a:rPr>
              <a:t>đời.</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49325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9892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925420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2162</Words>
  <Application>Microsoft Office PowerPoint</Application>
  <PresentationFormat>On-screen Show (16:9)</PresentationFormat>
  <Paragraphs>117</Paragraphs>
  <Slides>89</Slides>
  <Notes>12</Notes>
  <HiddenSlides>0</HiddenSlides>
  <MMClips>0</MMClips>
  <ScaleCrop>false</ScaleCrop>
  <HeadingPairs>
    <vt:vector size="4" baseType="variant">
      <vt:variant>
        <vt:lpstr>Theme</vt:lpstr>
      </vt:variant>
      <vt:variant>
        <vt:i4>19</vt:i4>
      </vt:variant>
      <vt:variant>
        <vt:lpstr>Slide Titles</vt:lpstr>
      </vt:variant>
      <vt:variant>
        <vt:i4>89</vt:i4>
      </vt:variant>
    </vt:vector>
  </HeadingPairs>
  <TitlesOfParts>
    <vt:vector size="108" baseType="lpstr">
      <vt:lpstr>Office Theme</vt:lpstr>
      <vt:lpstr>3_Office Theme</vt:lpstr>
      <vt:lpstr>5_Office Theme</vt:lpstr>
      <vt:lpstr>2_Office Theme</vt:lpstr>
      <vt:lpstr>4_Office Theme</vt:lpstr>
      <vt:lpstr>6_Office Theme</vt:lpstr>
      <vt:lpstr>9_Office Theme</vt:lpstr>
      <vt:lpstr>37_Default Design</vt:lpstr>
      <vt:lpstr>1_Office Theme</vt:lpstr>
      <vt:lpstr>38_Default Design</vt:lpstr>
      <vt:lpstr>39_Default Design</vt:lpstr>
      <vt:lpstr>10_Office Theme</vt:lpstr>
      <vt:lpstr>7_Office Theme</vt:lpstr>
      <vt:lpstr>8_Office Theme</vt:lpstr>
      <vt:lpstr>11_Office Theme</vt:lpstr>
      <vt:lpstr>12_Office Theme</vt:lpstr>
      <vt:lpstr>13_Office Theme</vt:lpstr>
      <vt:lpstr>14_Office Theme</vt:lpstr>
      <vt:lpstr>15_Office Theme</vt:lpstr>
      <vt:lpstr>PowerPoint Presentation</vt:lpstr>
      <vt:lpstr>Ca Nhập Lễ Về Bên Nhan Chúa Lm Thái Nguyên</vt:lpstr>
      <vt:lpstr>Đk: Về bên nhan Chúa, khấn xin Ngài thương lắng nghe con, xin dủ tình thương đáp lời con. </vt:lpstr>
      <vt:lpstr>** Lòng con kêu khấn, xin đưa đường dẫn lối con đi, con khát khao tìm thánh nhan Ngài. </vt:lpstr>
      <vt:lpstr>Tk1: Con tìm nhan thánh Chúa, xin Ngài đừng nỡ ẩn mặt đi. Xin chớ bỏ rơi con, giữa đời lầm than tội lụy. Ngài là Thiên Chúa con, Đấng cứu độ con. </vt:lpstr>
      <vt:lpstr>Đk: Về bên nhan Chúa, khấn xin Ngài thương lắng nghe con, xin dủ tình thương đáp lời con. </vt:lpstr>
      <vt:lpstr>** Lòng con kêu khấn, xin đưa đường dẫn lối con đi, con khát khao tìm thánh nhan Ngài. </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PowerPoint Presentation</vt:lpstr>
      <vt:lpstr>PowerPoint Presentation</vt:lpstr>
      <vt:lpstr>PowerPoint Presentation</vt:lpstr>
      <vt:lpstr>Đk: Phúc thay người đặt niềm tin cậy nơi Chúa.</vt:lpstr>
      <vt:lpstr>Tk1: Phúc cho ai không nghe theo lời khuyên lớn của bọn gian ác, không đứng trên đường lũ tội nhân, không ngồi chung với quân tham tàn. Họ luôn đặt niềm vui thú nơi lề luật Chúa, và suy đi gẫm lại đêm ngày.</vt:lpstr>
      <vt:lpstr>Đk: Phúc thay người đặt niềm tin cậy nơi Chúa.</vt:lpstr>
      <vt:lpstr>Tk2: Các chính nhân như cây ươm trồng bên suối, tùy mùa sinh trái, xanh tốt luôn chẳng có tàn phai, công việc họ những luôn thịnh đạt.</vt:lpstr>
      <vt:lpstr>Đk: Phúc thay người đặt niềm tin cậy nơi Chúa.</vt:lpstr>
      <vt:lpstr>Tk3: Lũ ác nhân tung bay như là tro trấu, vật vờ theo gió, theo lối đi dẫn tới diệt vong lối hiền nhân Chúa luôn canh phòng. </vt:lpstr>
      <vt:lpstr>Đk: Phúc thay người đặt niềm tin cậy nơi Chúa.</vt:lpstr>
      <vt:lpstr>PowerPoint Presentation</vt:lpstr>
      <vt:lpstr>Alleluia-alleluia: Chúa nói: Anh em hãy hớn hở reo mừng vì phần thưởng của anh em trên trời rất bội hậu.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Đoàn con biết lấy chi dâng lên, chỉ có tấm bánh với rượu nho tinh tuyền dâng Ngài làm hy lễ sớm hôm huyền thiêng.</vt:lpstr>
      <vt:lpstr>** Giờ đây bao trái tim đơn sơ, nguyện Chúa nối kết trong tình yêu chân thành, xin được hòa tan với bánh thơm rượu ngon.</vt:lpstr>
      <vt:lpstr>Đk: Xin kính dâng này bánh trắng tinh hương, từ lúa miến nương đồng. Xin tiến lên rượu thánh rất thơm tho, làm bởi những trái nho.</vt:lpstr>
      <vt:lpstr>Tk2: cùng dâng lên trước ngai cao sang, tình mến rực cháy trong tình Chúa đêm ngày, xin Ngài nhận đây những lễ dâng thành tâm.</vt:lpstr>
      <vt:lpstr>**  Nguyện xin như nến soi lung linh, quyện với khói trắng bay về nơi thiên đình, dâng Ngài niềm mơ ước thiết tha ngày đêm.</vt:lpstr>
      <vt:lpstr>Đk: Xin kính dâng này bánh trắng tinh hương, từ lúa miến nương đồng. Xin tiến lên rượu thánh rất thơm tho, làm bởi những trái nho.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Phúc Thật Giữa Đời Huỳnh Minh Kỳ  </vt:lpstr>
      <vt:lpstr>Tk1: Phúc cho những ai có tinh thần nghèo khó, bởi vì Nước Trời Chúa ban cho là của họ. Phúc cho những ai chính tâm nhân đức hiền hòa, vì họ sẽ được đất nước luôn làm cơ nghiệp.</vt:lpstr>
      <vt:lpstr>Đk: Lạy Chiên Thiên Chúa con đang lắng tai nghe lời, Ngài dạy cho con tám mối phúc thật giữa đời. Lạy Chiên Thiên Chúa cho con niềm tin kiên vững, chứng nhân Tin Mừng là đường phúc vinh Nước Trời.</vt:lpstr>
      <vt:lpstr>Tk2: Phúc cho những ai sống đau buồn chẳng than khóc, vì họ sẽ được Chúa ban cho niềm ủi an. Phúc cho những ai khát khao công chính hòa bình, vì họ sẽ được Chúa xuống ơn lành no thỏa.</vt:lpstr>
      <vt:lpstr>Đk: Lạy Chiên Thiên Chúa con đang lắng tai nghe lời, Ngài dạy cho con tám mối phúc thật giữa đời. Lạy Chiên Thiên Chúa cho con niềm tin kiên vững, chứng nhân Tin Mừng là đường phúc vinh Nước Trời.</vt:lpstr>
      <vt:lpstr>Tk3: Phúc cho những ai biết hay dủ lòng thương xót, vì họ sẽ được Chúa ban cho lòng xót thương. Phúc cho những ai biết luôn luôn sống sạch trong, vì họ sẽ được thấy Chúa nơi cuộc sống này.</vt:lpstr>
      <vt:lpstr>Đk: Lạy Chiên Thiên Chúa con đang lắng tai nghe lời, Ngài dạy cho con tám mối phúc thật giữa đời. Lạy Chiên Thiên Chúa cho con niềm tin kiên vững, chứng nhân Tin Mừng là đường phúc vinh Nước Trời.</vt:lpstr>
      <vt:lpstr>Tk4: Phúc cho những ai sống trong thuận hòa yêu mến, vì họ sẽ được Chúa ban cho làm con Ngài. Phúc cho những ai sống cho công chính hòa bình, vì này nước trời Chúa hứa ban là của họ.</vt:lpstr>
      <vt:lpstr>Đk: Lạy Chiên Thiên Chúa con đang lắng tai nghe lời, Ngài dạy cho con tám mối phúc thật giữa đời. Lạy Chiên Thiên Chúa cho con niềm tin kiên vững, chứng nhân Tin Mừng là đường phúc vinh Nước Trời.</vt:lpstr>
      <vt:lpstr>Tk5: Phúc cho các con những khi người đời ghen ghét, và bị bách hại bởi chưng khi họ ghét Thầy. Phúc cho các con nếu ai vu khống đặt điều, thì lòng hãy vui Chúa sẽ ban thưởng Nước Trời.</vt:lpstr>
      <vt:lpstr>Đk: Lạy Chiên Thiên Chúa con đang lắng tai nghe lời, Ngài dạy cho con tám mối phúc thật giữa đời. Lạy Chiên Thiên Chúa cho con niềm tin kiên vững, chứng nhân Tin Mừng là đường phúc vinh Nước Trời.</vt:lpstr>
      <vt:lpstr>PowerPoint Presentation</vt:lpstr>
      <vt:lpstr>Ca Kết Lễ Xin Vâng Lm Mi Trầm</vt:lpstr>
      <vt:lpstr>Tk1: Mẹ ơi! đời con dõi bước theo Mẹ, lòng con quyết noi gương Mẹ, xin Mẹ dạy con hai tiếng Xin Vâng. </vt:lpstr>
      <vt:lpstr>**: Mẹ ơi! đường đi trăm ngàn nguy khó, hiểm nguy dâng tràn đây dó. Xin Mẹ dạy con hai tiếng Xin Vâng</vt:lpstr>
      <vt:lpstr>Đk: Xin Vâng. Mẹ dạy con hai tiếng Xin Vâng. Hôm qua hôm nay và ngày mai. Xin Vâng Mẹ dạy con hai tiếng Xin Vâng. Hôm nay tương lai và suốt đời.</vt:lpstr>
      <vt:lpstr>Tk2: Mẹ ơi! Ðời con dõi bước theo Mẹ, lòng con quyết noi gương Mẹ, xin Mẹ dạy con hai tiếng Xin Vâng. </vt:lpstr>
      <vt:lpstr>**: Mẹ ơi! đường đi phủ đầy bóng tối, bẫy chông giăng tràn muôn lối. Xin Mẹ dạy con hai tiếng Xin Vâng.</vt:lpstr>
      <vt:lpstr>Đk: Xin Vâng. Mẹ dạy con hai tiếng Xin Vâng. Hôm qua hôm nay và ngày mai. Xin Vâng Mẹ dạy con hai tiếng Xin Vâng. Hôm nay tương lai và suốt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112</cp:revision>
  <dcterms:created xsi:type="dcterms:W3CDTF">2021-12-05T01:20:54Z</dcterms:created>
  <dcterms:modified xsi:type="dcterms:W3CDTF">2025-01-02T22:14:27Z</dcterms:modified>
</cp:coreProperties>
</file>