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60" r:id="rId6"/>
    <p:sldMasterId id="2147483772" r:id="rId7"/>
    <p:sldMasterId id="2147483784" r:id="rId8"/>
    <p:sldMasterId id="2147483796" r:id="rId9"/>
    <p:sldMasterId id="2147483820" r:id="rId10"/>
    <p:sldMasterId id="2147483828" r:id="rId11"/>
    <p:sldMasterId id="2147483836" r:id="rId12"/>
    <p:sldMasterId id="2147483848" r:id="rId13"/>
    <p:sldMasterId id="2147483860" r:id="rId14"/>
    <p:sldMasterId id="2147483872" r:id="rId15"/>
    <p:sldMasterId id="2147483884" r:id="rId16"/>
  </p:sldMasterIdLst>
  <p:notesMasterIdLst>
    <p:notesMasterId r:id="rId108"/>
  </p:notesMasterIdLst>
  <p:sldIdLst>
    <p:sldId id="268" r:id="rId17"/>
    <p:sldId id="316" r:id="rId18"/>
    <p:sldId id="317" r:id="rId19"/>
    <p:sldId id="369" r:id="rId20"/>
    <p:sldId id="396" r:id="rId21"/>
    <p:sldId id="318" r:id="rId22"/>
    <p:sldId id="397" r:id="rId23"/>
    <p:sldId id="370" r:id="rId24"/>
    <p:sldId id="398" r:id="rId25"/>
    <p:sldId id="371" r:id="rId26"/>
    <p:sldId id="399" r:id="rId27"/>
    <p:sldId id="430" r:id="rId28"/>
    <p:sldId id="422" r:id="rId29"/>
    <p:sldId id="423" r:id="rId30"/>
    <p:sldId id="424" r:id="rId31"/>
    <p:sldId id="425" r:id="rId32"/>
    <p:sldId id="426" r:id="rId33"/>
    <p:sldId id="427" r:id="rId34"/>
    <p:sldId id="428" r:id="rId35"/>
    <p:sldId id="429" r:id="rId36"/>
    <p:sldId id="431" r:id="rId37"/>
    <p:sldId id="325" r:id="rId38"/>
    <p:sldId id="326" r:id="rId39"/>
    <p:sldId id="327" r:id="rId40"/>
    <p:sldId id="328" r:id="rId41"/>
    <p:sldId id="329" r:id="rId42"/>
    <p:sldId id="330" r:id="rId43"/>
    <p:sldId id="331" r:id="rId44"/>
    <p:sldId id="332" r:id="rId45"/>
    <p:sldId id="334" r:id="rId46"/>
    <p:sldId id="420"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433" r:id="rId60"/>
    <p:sldId id="301" r:id="rId61"/>
    <p:sldId id="302" r:id="rId62"/>
    <p:sldId id="303" r:id="rId63"/>
    <p:sldId id="304" r:id="rId64"/>
    <p:sldId id="305" r:id="rId65"/>
    <p:sldId id="306" r:id="rId66"/>
    <p:sldId id="307" r:id="rId67"/>
    <p:sldId id="417" r:id="rId68"/>
    <p:sldId id="308" r:id="rId69"/>
    <p:sldId id="309" r:id="rId70"/>
    <p:sldId id="310" r:id="rId71"/>
    <p:sldId id="311" r:id="rId72"/>
    <p:sldId id="312" r:id="rId73"/>
    <p:sldId id="434" r:id="rId74"/>
    <p:sldId id="368" r:id="rId75"/>
    <p:sldId id="342" r:id="rId76"/>
    <p:sldId id="343" r:id="rId77"/>
    <p:sldId id="400" r:id="rId78"/>
    <p:sldId id="344" r:id="rId79"/>
    <p:sldId id="401" r:id="rId80"/>
    <p:sldId id="345" r:id="rId81"/>
    <p:sldId id="402" r:id="rId82"/>
    <p:sldId id="418" r:id="rId83"/>
    <p:sldId id="436" r:id="rId84"/>
    <p:sldId id="437" r:id="rId85"/>
    <p:sldId id="438" r:id="rId86"/>
    <p:sldId id="439" r:id="rId87"/>
    <p:sldId id="440" r:id="rId88"/>
    <p:sldId id="441" r:id="rId89"/>
    <p:sldId id="442" r:id="rId90"/>
    <p:sldId id="443" r:id="rId91"/>
    <p:sldId id="346" r:id="rId92"/>
    <p:sldId id="347" r:id="rId93"/>
    <p:sldId id="348" r:id="rId94"/>
    <p:sldId id="349" r:id="rId95"/>
    <p:sldId id="403" r:id="rId96"/>
    <p:sldId id="374" r:id="rId97"/>
    <p:sldId id="404" r:id="rId98"/>
    <p:sldId id="337" r:id="rId99"/>
    <p:sldId id="359" r:id="rId100"/>
    <p:sldId id="360" r:id="rId101"/>
    <p:sldId id="361" r:id="rId102"/>
    <p:sldId id="362" r:id="rId103"/>
    <p:sldId id="415" r:id="rId104"/>
    <p:sldId id="365" r:id="rId105"/>
    <p:sldId id="416" r:id="rId106"/>
    <p:sldId id="445"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3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notesMaster" Target="notesMasters/notesMaster1.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presProps" Target="pres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viewProps" Target="view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12/15/2024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3928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28359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90178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734943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70975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96168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186950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97739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617420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52450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119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786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672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505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31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077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859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985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478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004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754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119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786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672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505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31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077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859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985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478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004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754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483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156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567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001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75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028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517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28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417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453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711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8459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9310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9268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780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3943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3345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39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5962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208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744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4454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028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845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87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44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784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496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770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527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038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02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928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7873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565838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14809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8601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jp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jp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3.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jp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28985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650483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49560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49560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24199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0350732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50941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32.xml"/><Relationship Id="rId5" Type="http://schemas.openxmlformats.org/officeDocument/2006/relationships/image" Target="../media/image10.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49.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9.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9.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9.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9.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9.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Đàn nhịp nhàng cùng với bước thu sang, và giòng đời trời giá buốt đêm đông. Mùa lại mùa cùng nhau ca khen Chúa, Ngài tạo dựng non nước luôn đẹp tươi.</a:t>
            </a:r>
          </a:p>
        </p:txBody>
      </p:sp>
    </p:spTree>
    <p:extLst>
      <p:ext uri="{BB962C8B-B14F-4D97-AF65-F5344CB8AC3E}">
        <p14:creationId xmlns:p14="http://schemas.microsoft.com/office/powerpoint/2010/main" val="3056842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smtClean="0">
                <a:solidFill>
                  <a:schemeClr val="bg1"/>
                </a:solidFill>
                <a:effectLst>
                  <a:outerShdw blurRad="38100" dist="38100" dir="2700000" algn="tl">
                    <a:srgbClr val="000000">
                      <a:alpha val="43137"/>
                    </a:srgbClr>
                  </a:outerShdw>
                </a:effectLst>
                <a:latin typeface="+mj-lt"/>
                <a:cs typeface="Times New Roman" pitchFamily="18" charset="0"/>
              </a:rPr>
              <a:t>Từ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bình minh con dâng hết tâm tình tụng ca Chúa Thiên đình một bài thơ kính tin. Trọn tình yêu khi đêm về sao sáng con say lời chúc tụng ngợi ca Danh Chúa thôi.</a:t>
            </a: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34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94204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448298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88406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278736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736391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548627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22592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NGỢI </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Lm.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Nguyễn</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Duy</a:t>
            </a:r>
            <a:endParaRPr lang="vi-VN" sz="6600" b="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618503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34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Từ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bình minh con dâng hết tâm tình tụng ca Chúa Thiên đình một bài thơ kính tin. Trọn tình yêu khi đêm về sao sáng con say lời chúc tụng ngợi ca Danh Chúa thôi.</a:t>
            </a: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285750"/>
            <a:ext cx="9144000" cy="1754326"/>
          </a:xfrm>
          <a:prstGeom prst="rect">
            <a:avLst/>
          </a:prstGeom>
        </p:spPr>
        <p:txBody>
          <a:bodyPr wrap="square">
            <a:spAutoFit/>
          </a:bodyPr>
          <a:lstStyle/>
          <a:p>
            <a:r>
              <a:rPr lang="vi-VN" sz="3600" u="sng" dirty="0">
                <a:solidFill>
                  <a:srgbClr val="FFFF00"/>
                </a:solidFill>
              </a:rPr>
              <a:t>Bài đọc </a:t>
            </a:r>
            <a:r>
              <a:rPr lang="vi-VN" sz="3600" u="sng" dirty="0" smtClean="0">
                <a:solidFill>
                  <a:srgbClr val="FFFF00"/>
                </a:solidFill>
              </a:rPr>
              <a:t>1</a:t>
            </a:r>
            <a:endParaRPr lang="vi-VN" sz="3600" u="sng" dirty="0">
              <a:solidFill>
                <a:srgbClr val="FFFF00"/>
              </a:solidFill>
            </a:endParaRPr>
          </a:p>
          <a:p>
            <a:r>
              <a:rPr lang="vi-VN" sz="3600" i="1" dirty="0">
                <a:solidFill>
                  <a:schemeClr val="bg1"/>
                </a:solidFill>
              </a:rPr>
              <a:t>Cô dâu là niềm vui cho chú rể</a:t>
            </a:r>
            <a:r>
              <a:rPr lang="vi-VN" sz="3600" i="1" dirty="0" smtClean="0">
                <a:solidFill>
                  <a:schemeClr val="bg1"/>
                </a:solidFill>
              </a:rPr>
              <a:t>.</a:t>
            </a:r>
            <a:endParaRPr lang="vi-VN" sz="3600" i="1" dirty="0">
              <a:solidFill>
                <a:schemeClr val="bg1"/>
              </a:solidFill>
            </a:endParaRPr>
          </a:p>
          <a:p>
            <a:r>
              <a:rPr lang="vi-VN" sz="3600" dirty="0">
                <a:solidFill>
                  <a:srgbClr val="FFFF00"/>
                </a:solidFill>
              </a:rPr>
              <a:t>Bài trích sách ngôn sứ I-sai-a.</a:t>
            </a:r>
          </a:p>
        </p:txBody>
      </p:sp>
    </p:spTree>
    <p:extLst>
      <p:ext uri="{BB962C8B-B14F-4D97-AF65-F5344CB8AC3E}">
        <p14:creationId xmlns:p14="http://schemas.microsoft.com/office/powerpoint/2010/main" val="2585552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b="0"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0" dirty="0" err="1" smtClean="0">
                <a:solidFill>
                  <a:srgbClr val="FFFF00"/>
                </a:solidFill>
                <a:effectLst>
                  <a:outerShdw blurRad="38100" dist="38100" dir="2700000" algn="tl">
                    <a:srgbClr val="000000">
                      <a:alpha val="43137"/>
                    </a:srgbClr>
                  </a:outerShdw>
                </a:effectLst>
                <a:latin typeface="+mj-lt"/>
                <a:cs typeface="Times New Roman" pitchFamily="18" charset="0"/>
              </a:rPr>
              <a:t>Vịnh</a:t>
            </a: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 95</a:t>
            </a:r>
            <a:b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0" dirty="0" err="1" smtClean="0">
                <a:solidFill>
                  <a:srgbClr val="FFFF00"/>
                </a:solidFill>
                <a:effectLst>
                  <a:outerShdw blurRad="38100" dist="38100" dir="2700000" algn="tl">
                    <a:srgbClr val="000000">
                      <a:alpha val="43137"/>
                    </a:srgbClr>
                  </a:outerShdw>
                </a:effectLst>
                <a:latin typeface="+mj-lt"/>
                <a:cs typeface="Times New Roman" pitchFamily="18" charset="0"/>
              </a:rPr>
              <a:t>Chúa</a:t>
            </a: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0" dirty="0" err="1" smtClean="0">
                <a:solidFill>
                  <a:srgbClr val="FFFF00"/>
                </a:solidFill>
                <a:effectLst>
                  <a:outerShdw blurRad="38100" dist="38100" dir="2700000" algn="tl">
                    <a:srgbClr val="000000">
                      <a:alpha val="43137"/>
                    </a:srgbClr>
                  </a:outerShdw>
                </a:effectLst>
                <a:latin typeface="+mj-lt"/>
                <a:cs typeface="Times New Roman" pitchFamily="18" charset="0"/>
              </a:rPr>
              <a:t>Nhật</a:t>
            </a: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 II </a:t>
            </a:r>
            <a:r>
              <a:rPr lang="en-US" b="0" dirty="0" err="1" smtClean="0">
                <a:solidFill>
                  <a:srgbClr val="FFFF00"/>
                </a:solidFill>
                <a:effectLst>
                  <a:outerShdw blurRad="38100" dist="38100" dir="2700000" algn="tl">
                    <a:srgbClr val="000000">
                      <a:alpha val="43137"/>
                    </a:srgbClr>
                  </a:outerShdw>
                </a:effectLst>
                <a:latin typeface="+mj-lt"/>
                <a:cs typeface="Times New Roman" pitchFamily="18" charset="0"/>
              </a:rPr>
              <a:t>Thường</a:t>
            </a: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0" dirty="0" err="1" smtClean="0">
                <a:solidFill>
                  <a:srgbClr val="FFFF00"/>
                </a:solidFill>
                <a:effectLst>
                  <a:outerShdw blurRad="38100" dist="38100" dir="2700000" algn="tl">
                    <a:srgbClr val="000000">
                      <a:alpha val="43137"/>
                    </a:srgbClr>
                  </a:outerShdw>
                </a:effectLst>
                <a:latin typeface="+mj-lt"/>
                <a:cs typeface="Times New Roman" pitchFamily="18" charset="0"/>
              </a:rPr>
              <a:t>Niên</a:t>
            </a: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b="0" dirty="0" err="1" smtClean="0">
                <a:solidFill>
                  <a:srgbClr val="FFFF00"/>
                </a:solidFill>
                <a:effectLst>
                  <a:outerShdw blurRad="38100" dist="38100" dir="2700000" algn="tl">
                    <a:srgbClr val="000000">
                      <a:alpha val="43137"/>
                    </a:srgbClr>
                  </a:outerShdw>
                </a:effectLst>
                <a:latin typeface="+mj-lt"/>
                <a:cs typeface="Times New Roman" pitchFamily="18" charset="0"/>
              </a:rPr>
              <a:t>Năm</a:t>
            </a: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 C</a:t>
            </a:r>
            <a:b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0" i="1" dirty="0" smtClean="0">
                <a:solidFill>
                  <a:schemeClr val="bg1"/>
                </a:solidFill>
                <a:effectLst>
                  <a:outerShdw blurRad="38100" dist="38100" dir="2700000" algn="tl">
                    <a:srgbClr val="000000">
                      <a:alpha val="43137"/>
                    </a:srgbClr>
                  </a:outerShdw>
                </a:effectLst>
                <a:latin typeface="+mj-lt"/>
                <a:cs typeface="Times New Roman" pitchFamily="18" charset="0"/>
              </a:rPr>
              <a:t>Lm Kim </a:t>
            </a:r>
            <a:r>
              <a:rPr lang="en-US" b="0" i="1" dirty="0" smtClean="0">
                <a:solidFill>
                  <a:schemeClr val="bg1"/>
                </a:solidFill>
                <a:effectLst>
                  <a:outerShdw blurRad="38100" dist="38100" dir="2700000" algn="tl">
                    <a:srgbClr val="000000">
                      <a:alpha val="43137"/>
                    </a:srgbClr>
                  </a:outerShdw>
                </a:effectLst>
                <a:latin typeface="+mj-lt"/>
                <a:cs typeface="Times New Roman" pitchFamily="18" charset="0"/>
              </a:rPr>
              <a:t>Long</a:t>
            </a:r>
            <a:br>
              <a:rPr lang="en-US" b="0" i="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b="0" i="1" dirty="0" smtClean="0">
                <a:solidFill>
                  <a:schemeClr val="bg1"/>
                </a:solidFill>
                <a:effectLst>
                  <a:outerShdw blurRad="38100" dist="38100" dir="2700000" algn="tl">
                    <a:srgbClr val="000000">
                      <a:alpha val="43137"/>
                    </a:srgbClr>
                  </a:outerShdw>
                </a:effectLst>
                <a:latin typeface="+mj-lt"/>
                <a:cs typeface="Times New Roman" pitchFamily="18" charset="0"/>
              </a:rPr>
              <a:t>04 </a:t>
            </a:r>
            <a:r>
              <a:rPr lang="en-US" b="0" i="1" dirty="0" err="1" smtClean="0">
                <a:solidFill>
                  <a:schemeClr val="bg1"/>
                </a:solidFill>
                <a:effectLst>
                  <a:outerShdw blurRad="38100" dist="38100" dir="2700000" algn="tl">
                    <a:srgbClr val="000000">
                      <a:alpha val="43137"/>
                    </a:srgbClr>
                  </a:outerShdw>
                </a:effectLst>
                <a:latin typeface="+mj-lt"/>
                <a:cs typeface="Times New Roman" pitchFamily="18" charset="0"/>
              </a:rPr>
              <a:t>Câu</a:t>
            </a:r>
            <a:endParaRPr lang="en-US"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2488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loan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báo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mọi</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nước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biết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60749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Hát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lên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mừng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một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bài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ca</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mới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Hát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lên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mừng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hỡi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tất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cả</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địa</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cầu</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Hát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lên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mừng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chúc</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tụng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danh</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02381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loan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báo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mọi</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nước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biết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87653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Phúc</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ân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độ</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thế</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ngày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ngày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loan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báo</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Nói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vạn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quốc</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biết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rõ</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vinh</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hiển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các</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đều</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thấy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vĩ</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nghiệp</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tay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25215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loan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báo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mọi</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nước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biết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29586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Đất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mai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nhảy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múa</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trời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nào</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vui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lên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biển</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khơi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gầm</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thét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với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tất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cả</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hải</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vật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các</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cây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rừng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hát</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xướng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cùng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nương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chemeClr val="bg1"/>
                </a:solidFill>
                <a:effectLst>
                  <a:outerShdw blurRad="38100" dist="38100" dir="2700000" algn="tl">
                    <a:srgbClr val="000000">
                      <a:alpha val="43137"/>
                    </a:srgbClr>
                  </a:outerShdw>
                </a:effectLst>
                <a:latin typeface="+mj-lt"/>
                <a:cs typeface="Times New Roman" pitchFamily="18" charset="0"/>
              </a:rPr>
              <a:t>đồng</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24942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loan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báo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mọi</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nước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biết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5767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Trọn một đời là tiếng hát dâng lên, là điệu đàn hòa tấu khúc tri ân. Vào cuộc trần để ca khen Danh Chúa, ngày lại ngày Ngài mến thương đời con.</a:t>
            </a:r>
          </a:p>
        </p:txBody>
      </p:sp>
    </p:spTree>
    <p:extLst>
      <p:ext uri="{BB962C8B-B14F-4D97-AF65-F5344CB8AC3E}">
        <p14:creationId xmlns:p14="http://schemas.microsoft.com/office/powerpoint/2010/main" val="1888789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Hát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lên</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mừng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vì</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ngự</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đến</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xét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xử</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trần</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thế</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đúng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phép</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minh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Xét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xử</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vạn</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quốc</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phán</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quyết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minh.</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13071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loan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báo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mọi</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nước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biết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59209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209550"/>
            <a:ext cx="9144000" cy="2554545"/>
          </a:xfrm>
          <a:prstGeom prst="rect">
            <a:avLst/>
          </a:prstGeom>
        </p:spPr>
        <p:txBody>
          <a:bodyPr wrap="square">
            <a:spAutoFit/>
          </a:bodyPr>
          <a:lstStyle/>
          <a:p>
            <a:r>
              <a:rPr lang="vi-VN" sz="3200" u="sng" dirty="0">
                <a:solidFill>
                  <a:srgbClr val="FFFF00"/>
                </a:solidFill>
              </a:rPr>
              <a:t>Bài đọc </a:t>
            </a:r>
            <a:r>
              <a:rPr lang="vi-VN" sz="3200" u="sng" dirty="0" smtClean="0">
                <a:solidFill>
                  <a:srgbClr val="FFFF00"/>
                </a:solidFill>
              </a:rPr>
              <a:t>2</a:t>
            </a:r>
            <a:endParaRPr lang="vi-VN" sz="3200" u="sng" dirty="0">
              <a:solidFill>
                <a:srgbClr val="FFFF00"/>
              </a:solidFill>
            </a:endParaRPr>
          </a:p>
          <a:p>
            <a:r>
              <a:rPr lang="vi-VN" sz="3200" i="1" dirty="0">
                <a:solidFill>
                  <a:schemeClr val="bg1"/>
                </a:solidFill>
              </a:rPr>
              <a:t>Chính Thần Khí duy nhất phân chia cho mỗi người tuỳ theo ý của Người</a:t>
            </a:r>
            <a:r>
              <a:rPr lang="vi-VN" sz="3200" i="1" dirty="0" smtClean="0">
                <a:solidFill>
                  <a:schemeClr val="bg1"/>
                </a:solidFill>
              </a:rPr>
              <a:t>.</a:t>
            </a:r>
            <a:endParaRPr lang="vi-VN" sz="3200" i="1" dirty="0">
              <a:solidFill>
                <a:schemeClr val="bg1"/>
              </a:solidFill>
            </a:endParaRPr>
          </a:p>
          <a:p>
            <a:r>
              <a:rPr lang="vi-VN" sz="3200" dirty="0">
                <a:solidFill>
                  <a:srgbClr val="FFFF00"/>
                </a:solidFill>
              </a:rPr>
              <a:t>Bài trích thư thứ nhất của thánh Phao-lô tông đồ gửi tín hữu Cô-rin-tô.</a:t>
            </a:r>
          </a:p>
        </p:txBody>
      </p:sp>
    </p:spTree>
    <p:extLst>
      <p:ext uri="{BB962C8B-B14F-4D97-AF65-F5344CB8AC3E}">
        <p14:creationId xmlns:p14="http://schemas.microsoft.com/office/powerpoint/2010/main" val="4028627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Nhờ</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Tin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Mừng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Thiên</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đã</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kêu</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gọi</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ta,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để</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ta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được</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hưởng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vinh</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quang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của</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Đức</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Giêsu</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Kitô</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itchFamily="18" charset="0"/>
              </a:rPr>
              <a:t>chúng</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ta. </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5400" b="0"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19386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42031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Từ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bình minh con dâng hết tâm tình tụng ca Chúa Thiên đình một bài thơ kính tin. Trọn tình yêu khi đêm về sao sáng con say lời chúc tụng ngợi ca Danh Chúa thôi.</a:t>
            </a: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0" dirty="0">
                <a:solidFill>
                  <a:schemeClr val="bg1"/>
                </a:solidFill>
                <a:effectLst>
                  <a:outerShdw blurRad="38100" dist="38100" dir="2700000" algn="tl">
                    <a:srgbClr val="000000">
                      <a:alpha val="43137"/>
                    </a:srgbClr>
                  </a:outerShdw>
                </a:effectLst>
                <a:latin typeface="+mj-lt"/>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0" u="sng" dirty="0">
                <a:solidFill>
                  <a:srgbClr val="FFFF00"/>
                </a:solidFill>
                <a:latin typeface="+mj-lt"/>
                <a:cs typeface="Times New Roman" pitchFamily="18" charset="0"/>
              </a:rPr>
              <a:t>Amen.</a:t>
            </a:r>
            <a:endParaRPr lang="en-US" sz="6600" b="0" u="sng" dirty="0">
              <a:solidFill>
                <a:srgbClr val="FFFF00"/>
              </a:solidFill>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r>
              <a:rPr lang="en-US" sz="4000" dirty="0" smtClean="0">
                <a:solidFill>
                  <a:srgbClr val="FFFF00"/>
                </a:solidFill>
              </a:rPr>
              <a:t>LỜI NGUYỆN TÍN HỮU</a:t>
            </a:r>
            <a:endParaRPr lang="en-US" sz="4000" dirty="0">
              <a:solidFill>
                <a:srgbClr val="FFFF00"/>
              </a:solidFill>
            </a:endParaRPr>
          </a:p>
        </p:txBody>
      </p:sp>
      <p:sp>
        <p:nvSpPr>
          <p:cNvPr id="8" name="Rectangle 7"/>
          <p:cNvSpPr/>
          <p:nvPr/>
        </p:nvSpPr>
        <p:spPr>
          <a:xfrm>
            <a:off x="2286000" y="917436"/>
            <a:ext cx="6705600" cy="3046988"/>
          </a:xfrm>
          <a:prstGeom prst="rect">
            <a:avLst/>
          </a:prstGeom>
        </p:spPr>
        <p:txBody>
          <a:bodyPr wrap="square">
            <a:spAutoFit/>
          </a:bodyPr>
          <a:lstStyle/>
          <a:p>
            <a:pPr algn="just"/>
            <a:r>
              <a:rPr lang="en-US" sz="3200" dirty="0" err="1" smtClean="0">
                <a:solidFill>
                  <a:prstClr val="white"/>
                </a:solidFill>
              </a:rPr>
              <a:t>Anh</a:t>
            </a:r>
            <a:r>
              <a:rPr lang="en-US" sz="3200" dirty="0" smtClean="0">
                <a:solidFill>
                  <a:prstClr val="white"/>
                </a:solidFill>
              </a:rPr>
              <a:t> </a:t>
            </a:r>
            <a:r>
              <a:rPr lang="en-US" sz="3200" dirty="0" err="1" smtClean="0">
                <a:solidFill>
                  <a:prstClr val="white"/>
                </a:solidFill>
              </a:rPr>
              <a:t>chị</a:t>
            </a:r>
            <a:r>
              <a:rPr lang="en-US" sz="3200" dirty="0" smtClean="0">
                <a:solidFill>
                  <a:prstClr val="white"/>
                </a:solidFill>
              </a:rPr>
              <a:t> </a:t>
            </a:r>
            <a:r>
              <a:rPr lang="en-US" sz="3200" dirty="0" err="1" smtClean="0">
                <a:solidFill>
                  <a:prstClr val="white"/>
                </a:solidFill>
              </a:rPr>
              <a:t>em</a:t>
            </a:r>
            <a:r>
              <a:rPr lang="en-US" sz="3200" dirty="0" smtClean="0">
                <a:solidFill>
                  <a:prstClr val="white"/>
                </a:solidFill>
              </a:rPr>
              <a:t> </a:t>
            </a:r>
            <a:r>
              <a:rPr lang="en-US" sz="3200" dirty="0" err="1" smtClean="0">
                <a:solidFill>
                  <a:prstClr val="white"/>
                </a:solidFill>
              </a:rPr>
              <a:t>thân</a:t>
            </a:r>
            <a:r>
              <a:rPr lang="en-US" sz="3200" dirty="0" smtClean="0">
                <a:solidFill>
                  <a:prstClr val="white"/>
                </a:solidFill>
              </a:rPr>
              <a:t> </a:t>
            </a:r>
            <a:r>
              <a:rPr lang="en-US" sz="3200" dirty="0" err="1" smtClean="0">
                <a:solidFill>
                  <a:prstClr val="white"/>
                </a:solidFill>
              </a:rPr>
              <a:t>mến</a:t>
            </a:r>
            <a:r>
              <a:rPr lang="en-US" sz="3200" dirty="0" smtClean="0">
                <a:solidFill>
                  <a:prstClr val="white"/>
                </a:solidFill>
              </a:rPr>
              <a:t>, </a:t>
            </a:r>
            <a:r>
              <a:rPr lang="en-US" sz="3200" dirty="0" err="1" smtClean="0">
                <a:solidFill>
                  <a:prstClr val="white"/>
                </a:solidFill>
              </a:rPr>
              <a:t>chỉ</a:t>
            </a:r>
            <a:r>
              <a:rPr lang="en-US" sz="3200" dirty="0" smtClean="0">
                <a:solidFill>
                  <a:prstClr val="white"/>
                </a:solidFill>
              </a:rPr>
              <a:t> </a:t>
            </a:r>
            <a:r>
              <a:rPr lang="en-US" sz="3200" dirty="0" err="1" smtClean="0">
                <a:solidFill>
                  <a:prstClr val="white"/>
                </a:solidFill>
              </a:rPr>
              <a:t>có</a:t>
            </a:r>
            <a:r>
              <a:rPr lang="en-US" sz="3200" dirty="0" smtClean="0">
                <a:solidFill>
                  <a:prstClr val="white"/>
                </a:solidFill>
              </a:rPr>
              <a:t> </a:t>
            </a:r>
            <a:r>
              <a:rPr lang="en-US" sz="3200" dirty="0" err="1" smtClean="0">
                <a:solidFill>
                  <a:prstClr val="white"/>
                </a:solidFill>
              </a:rPr>
              <a:t>Thiên</a:t>
            </a:r>
            <a:r>
              <a:rPr lang="en-US" sz="3200" dirty="0" smtClean="0">
                <a:solidFill>
                  <a:prstClr val="white"/>
                </a:solidFill>
              </a:rPr>
              <a:t> </a:t>
            </a:r>
            <a:r>
              <a:rPr lang="en-US" sz="3200" dirty="0" err="1" smtClean="0">
                <a:solidFill>
                  <a:prstClr val="white"/>
                </a:solidFill>
              </a:rPr>
              <a:t>Chúa</a:t>
            </a:r>
            <a:r>
              <a:rPr lang="en-US" sz="3200" dirty="0" smtClean="0">
                <a:solidFill>
                  <a:prstClr val="white"/>
                </a:solidFill>
              </a:rPr>
              <a:t> </a:t>
            </a:r>
            <a:r>
              <a:rPr lang="en-US" sz="3200" dirty="0" err="1" smtClean="0">
                <a:solidFill>
                  <a:prstClr val="white"/>
                </a:solidFill>
              </a:rPr>
              <a:t>mới</a:t>
            </a:r>
            <a:r>
              <a:rPr lang="en-US" sz="3200" dirty="0" smtClean="0">
                <a:solidFill>
                  <a:prstClr val="white"/>
                </a:solidFill>
              </a:rPr>
              <a:t> </a:t>
            </a:r>
            <a:r>
              <a:rPr lang="en-US" sz="3200" dirty="0" err="1" smtClean="0">
                <a:solidFill>
                  <a:prstClr val="white"/>
                </a:solidFill>
              </a:rPr>
              <a:t>có</a:t>
            </a:r>
            <a:r>
              <a:rPr lang="en-US" sz="3200" dirty="0" smtClean="0">
                <a:solidFill>
                  <a:prstClr val="white"/>
                </a:solidFill>
              </a:rPr>
              <a:t> </a:t>
            </a:r>
            <a:r>
              <a:rPr lang="en-US" sz="3200" dirty="0" err="1" smtClean="0">
                <a:solidFill>
                  <a:prstClr val="white"/>
                </a:solidFill>
              </a:rPr>
              <a:t>thể</a:t>
            </a:r>
            <a:r>
              <a:rPr lang="en-US" sz="3200" dirty="0" smtClean="0">
                <a:solidFill>
                  <a:prstClr val="white"/>
                </a:solidFill>
              </a:rPr>
              <a:t> </a:t>
            </a:r>
            <a:r>
              <a:rPr lang="en-US" sz="3200" dirty="0" err="1" smtClean="0">
                <a:solidFill>
                  <a:prstClr val="white"/>
                </a:solidFill>
              </a:rPr>
              <a:t>đem</a:t>
            </a:r>
            <a:r>
              <a:rPr lang="en-US" sz="3200" dirty="0" smtClean="0">
                <a:solidFill>
                  <a:prstClr val="white"/>
                </a:solidFill>
              </a:rPr>
              <a:t> </a:t>
            </a:r>
            <a:r>
              <a:rPr lang="en-US" sz="3200" dirty="0" err="1" smtClean="0">
                <a:solidFill>
                  <a:prstClr val="white"/>
                </a:solidFill>
              </a:rPr>
              <a:t>lại</a:t>
            </a:r>
            <a:r>
              <a:rPr lang="en-US" sz="3200" dirty="0" smtClean="0">
                <a:solidFill>
                  <a:prstClr val="white"/>
                </a:solidFill>
              </a:rPr>
              <a:t> </a:t>
            </a:r>
            <a:r>
              <a:rPr lang="en-US" sz="3200" dirty="0" err="1" smtClean="0">
                <a:solidFill>
                  <a:prstClr val="white"/>
                </a:solidFill>
              </a:rPr>
              <a:t>cho</a:t>
            </a:r>
            <a:r>
              <a:rPr lang="en-US" sz="3200" dirty="0" smtClean="0">
                <a:solidFill>
                  <a:prstClr val="white"/>
                </a:solidFill>
              </a:rPr>
              <a:t> con </a:t>
            </a:r>
            <a:r>
              <a:rPr lang="en-US" sz="3200" dirty="0" err="1" smtClean="0">
                <a:solidFill>
                  <a:prstClr val="white"/>
                </a:solidFill>
              </a:rPr>
              <a:t>người</a:t>
            </a:r>
            <a:r>
              <a:rPr lang="en-US" sz="3200" dirty="0" smtClean="0">
                <a:solidFill>
                  <a:prstClr val="white"/>
                </a:solidFill>
              </a:rPr>
              <a:t> </a:t>
            </a:r>
            <a:r>
              <a:rPr lang="en-US" sz="3200" dirty="0" err="1" smtClean="0">
                <a:solidFill>
                  <a:prstClr val="white"/>
                </a:solidFill>
              </a:rPr>
              <a:t>niềm</a:t>
            </a:r>
            <a:r>
              <a:rPr lang="en-US" sz="3200" dirty="0" smtClean="0">
                <a:solidFill>
                  <a:prstClr val="white"/>
                </a:solidFill>
              </a:rPr>
              <a:t> </a:t>
            </a:r>
            <a:r>
              <a:rPr lang="en-US" sz="3200" dirty="0" err="1" smtClean="0">
                <a:solidFill>
                  <a:prstClr val="white"/>
                </a:solidFill>
              </a:rPr>
              <a:t>vui</a:t>
            </a:r>
            <a:r>
              <a:rPr lang="en-US" sz="3200" dirty="0" smtClean="0">
                <a:solidFill>
                  <a:prstClr val="white"/>
                </a:solidFill>
              </a:rPr>
              <a:t> </a:t>
            </a:r>
            <a:r>
              <a:rPr lang="en-US" sz="3200" dirty="0" err="1" smtClean="0">
                <a:solidFill>
                  <a:prstClr val="white"/>
                </a:solidFill>
              </a:rPr>
              <a:t>chân</a:t>
            </a:r>
            <a:r>
              <a:rPr lang="en-US" sz="3200" dirty="0" smtClean="0">
                <a:solidFill>
                  <a:prstClr val="white"/>
                </a:solidFill>
              </a:rPr>
              <a:t> </a:t>
            </a:r>
            <a:r>
              <a:rPr lang="en-US" sz="3200" dirty="0" err="1" smtClean="0">
                <a:solidFill>
                  <a:prstClr val="white"/>
                </a:solidFill>
              </a:rPr>
              <a:t>thật</a:t>
            </a:r>
            <a:r>
              <a:rPr lang="en-US" sz="3200" dirty="0" smtClean="0">
                <a:solidFill>
                  <a:prstClr val="white"/>
                </a:solidFill>
              </a:rPr>
              <a:t> </a:t>
            </a:r>
            <a:r>
              <a:rPr lang="en-US" sz="3200" dirty="0" err="1" smtClean="0">
                <a:solidFill>
                  <a:prstClr val="white"/>
                </a:solidFill>
              </a:rPr>
              <a:t>và</a:t>
            </a:r>
            <a:r>
              <a:rPr lang="en-US" sz="3200" dirty="0" smtClean="0">
                <a:solidFill>
                  <a:prstClr val="white"/>
                </a:solidFill>
              </a:rPr>
              <a:t> </a:t>
            </a:r>
            <a:r>
              <a:rPr lang="en-US" sz="3200" dirty="0" err="1" smtClean="0">
                <a:solidFill>
                  <a:prstClr val="white"/>
                </a:solidFill>
              </a:rPr>
              <a:t>hạnh</a:t>
            </a:r>
            <a:r>
              <a:rPr lang="en-US" sz="3200" dirty="0" smtClean="0">
                <a:solidFill>
                  <a:prstClr val="white"/>
                </a:solidFill>
              </a:rPr>
              <a:t> </a:t>
            </a:r>
            <a:r>
              <a:rPr lang="en-US" sz="3200" dirty="0" err="1" smtClean="0">
                <a:solidFill>
                  <a:prstClr val="white"/>
                </a:solidFill>
              </a:rPr>
              <a:t>phúc</a:t>
            </a:r>
            <a:r>
              <a:rPr lang="en-US" sz="3200" dirty="0" smtClean="0">
                <a:solidFill>
                  <a:prstClr val="white"/>
                </a:solidFill>
              </a:rPr>
              <a:t> </a:t>
            </a:r>
            <a:r>
              <a:rPr lang="en-US" sz="3200" dirty="0" err="1" smtClean="0">
                <a:solidFill>
                  <a:prstClr val="white"/>
                </a:solidFill>
              </a:rPr>
              <a:t>trọn</a:t>
            </a:r>
            <a:r>
              <a:rPr lang="en-US" sz="3200" dirty="0" smtClean="0">
                <a:solidFill>
                  <a:prstClr val="white"/>
                </a:solidFill>
              </a:rPr>
              <a:t> </a:t>
            </a:r>
            <a:r>
              <a:rPr lang="en-US" sz="3200" dirty="0" err="1" smtClean="0">
                <a:solidFill>
                  <a:prstClr val="white"/>
                </a:solidFill>
              </a:rPr>
              <a:t>vẹn</a:t>
            </a:r>
            <a:r>
              <a:rPr lang="en-US" sz="3200" dirty="0" smtClean="0">
                <a:solidFill>
                  <a:prstClr val="white"/>
                </a:solidFill>
              </a:rPr>
              <a:t>. Tin </a:t>
            </a:r>
            <a:r>
              <a:rPr lang="en-US" sz="3200" dirty="0" err="1" smtClean="0">
                <a:solidFill>
                  <a:prstClr val="white"/>
                </a:solidFill>
              </a:rPr>
              <a:t>tưởng</a:t>
            </a:r>
            <a:r>
              <a:rPr lang="en-US" sz="3200" dirty="0" smtClean="0">
                <a:solidFill>
                  <a:prstClr val="white"/>
                </a:solidFill>
              </a:rPr>
              <a:t> </a:t>
            </a:r>
            <a:r>
              <a:rPr lang="en-US" sz="3200" dirty="0" err="1" smtClean="0">
                <a:solidFill>
                  <a:prstClr val="white"/>
                </a:solidFill>
              </a:rPr>
              <a:t>vào</a:t>
            </a:r>
            <a:r>
              <a:rPr lang="en-US" sz="3200" dirty="0" smtClean="0">
                <a:solidFill>
                  <a:prstClr val="white"/>
                </a:solidFill>
              </a:rPr>
              <a:t> </a:t>
            </a:r>
            <a:r>
              <a:rPr lang="en-US" sz="3200" dirty="0" err="1" smtClean="0">
                <a:solidFill>
                  <a:prstClr val="white"/>
                </a:solidFill>
              </a:rPr>
              <a:t>tình</a:t>
            </a:r>
            <a:r>
              <a:rPr lang="en-US" sz="3200" dirty="0" smtClean="0">
                <a:solidFill>
                  <a:prstClr val="white"/>
                </a:solidFill>
              </a:rPr>
              <a:t> </a:t>
            </a:r>
            <a:r>
              <a:rPr lang="en-US" sz="3200" dirty="0" err="1" smtClean="0">
                <a:solidFill>
                  <a:prstClr val="white"/>
                </a:solidFill>
              </a:rPr>
              <a:t>thương</a:t>
            </a:r>
            <a:r>
              <a:rPr lang="en-US" sz="3200" dirty="0" smtClean="0">
                <a:solidFill>
                  <a:prstClr val="white"/>
                </a:solidFill>
              </a:rPr>
              <a:t> </a:t>
            </a:r>
            <a:r>
              <a:rPr lang="en-US" sz="3200" dirty="0" err="1" smtClean="0">
                <a:solidFill>
                  <a:prstClr val="white"/>
                </a:solidFill>
              </a:rPr>
              <a:t>và</a:t>
            </a:r>
            <a:r>
              <a:rPr lang="en-US" sz="3200" dirty="0" smtClean="0">
                <a:solidFill>
                  <a:prstClr val="white"/>
                </a:solidFill>
              </a:rPr>
              <a:t> </a:t>
            </a:r>
            <a:r>
              <a:rPr lang="en-US" sz="3200" dirty="0" err="1" smtClean="0">
                <a:solidFill>
                  <a:prstClr val="white"/>
                </a:solidFill>
              </a:rPr>
              <a:t>quyền</a:t>
            </a:r>
            <a:r>
              <a:rPr lang="en-US" sz="3200" dirty="0" smtClean="0">
                <a:solidFill>
                  <a:prstClr val="white"/>
                </a:solidFill>
              </a:rPr>
              <a:t> </a:t>
            </a:r>
            <a:r>
              <a:rPr lang="en-US" sz="3200" dirty="0" err="1" smtClean="0">
                <a:solidFill>
                  <a:prstClr val="white"/>
                </a:solidFill>
              </a:rPr>
              <a:t>năng</a:t>
            </a:r>
            <a:r>
              <a:rPr lang="en-US" sz="3200" dirty="0" smtClean="0">
                <a:solidFill>
                  <a:prstClr val="white"/>
                </a:solidFill>
              </a:rPr>
              <a:t> </a:t>
            </a:r>
            <a:r>
              <a:rPr lang="en-US" sz="3200" dirty="0" err="1" smtClean="0">
                <a:solidFill>
                  <a:prstClr val="white"/>
                </a:solidFill>
              </a:rPr>
              <a:t>của</a:t>
            </a:r>
            <a:r>
              <a:rPr lang="en-US" sz="3200" dirty="0" smtClean="0">
                <a:solidFill>
                  <a:prstClr val="white"/>
                </a:solidFill>
              </a:rPr>
              <a:t> </a:t>
            </a:r>
            <a:r>
              <a:rPr lang="en-US" sz="3200" dirty="0" err="1" smtClean="0">
                <a:solidFill>
                  <a:prstClr val="white"/>
                </a:solidFill>
              </a:rPr>
              <a:t>Chúa</a:t>
            </a:r>
            <a:r>
              <a:rPr lang="en-US" sz="3200" dirty="0" smtClean="0">
                <a:solidFill>
                  <a:prstClr val="white"/>
                </a:solidFill>
              </a:rPr>
              <a:t>, </a:t>
            </a:r>
            <a:r>
              <a:rPr lang="en-US" sz="3200" dirty="0" err="1" smtClean="0">
                <a:solidFill>
                  <a:prstClr val="white"/>
                </a:solidFill>
              </a:rPr>
              <a:t>chúng</a:t>
            </a:r>
            <a:r>
              <a:rPr lang="en-US" sz="3200" dirty="0" smtClean="0">
                <a:solidFill>
                  <a:prstClr val="white"/>
                </a:solidFill>
              </a:rPr>
              <a:t> ta </a:t>
            </a:r>
            <a:r>
              <a:rPr lang="en-US" sz="3200" dirty="0" err="1" smtClean="0">
                <a:solidFill>
                  <a:prstClr val="white"/>
                </a:solidFill>
              </a:rPr>
              <a:t>cùng</a:t>
            </a:r>
            <a:r>
              <a:rPr lang="en-US" sz="3200" dirty="0" smtClean="0">
                <a:solidFill>
                  <a:prstClr val="white"/>
                </a:solidFill>
              </a:rPr>
              <a:t> </a:t>
            </a:r>
            <a:r>
              <a:rPr lang="en-US" sz="3200" dirty="0" err="1" smtClean="0">
                <a:solidFill>
                  <a:prstClr val="white"/>
                </a:solidFill>
              </a:rPr>
              <a:t>dâng</a:t>
            </a:r>
            <a:r>
              <a:rPr lang="en-US" sz="3200" dirty="0" smtClean="0">
                <a:solidFill>
                  <a:prstClr val="white"/>
                </a:solidFill>
              </a:rPr>
              <a:t> </a:t>
            </a:r>
            <a:r>
              <a:rPr lang="en-US" sz="3200" dirty="0" err="1" smtClean="0">
                <a:solidFill>
                  <a:prstClr val="white"/>
                </a:solidFill>
              </a:rPr>
              <a:t>lời</a:t>
            </a:r>
            <a:r>
              <a:rPr lang="en-US" sz="3200" dirty="0" smtClean="0">
                <a:solidFill>
                  <a:prstClr val="white"/>
                </a:solidFill>
              </a:rPr>
              <a:t> </a:t>
            </a:r>
            <a:r>
              <a:rPr lang="en-US" sz="3200" dirty="0" err="1" smtClean="0">
                <a:solidFill>
                  <a:prstClr val="white"/>
                </a:solidFill>
              </a:rPr>
              <a:t>cầu</a:t>
            </a:r>
            <a:r>
              <a:rPr lang="en-US" sz="3200" dirty="0" smtClean="0">
                <a:solidFill>
                  <a:prstClr val="white"/>
                </a:solidFill>
              </a:rPr>
              <a:t> </a:t>
            </a:r>
            <a:r>
              <a:rPr lang="en-US" sz="3200" dirty="0" err="1" smtClean="0">
                <a:solidFill>
                  <a:prstClr val="white"/>
                </a:solidFill>
              </a:rPr>
              <a:t>xin</a:t>
            </a:r>
            <a:endParaRPr lang="en-US" sz="3200" dirty="0">
              <a:solidFill>
                <a:prstClr val="white"/>
              </a:solidFill>
            </a:endParaRPr>
          </a:p>
        </p:txBody>
      </p:sp>
    </p:spTree>
    <p:extLst>
      <p:ext uri="{BB962C8B-B14F-4D97-AF65-F5344CB8AC3E}">
        <p14:creationId xmlns:p14="http://schemas.microsoft.com/office/powerpoint/2010/main" val="1655404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2" cy="5143500"/>
          </a:xfrm>
          <a:prstGeom prst="rect">
            <a:avLst/>
          </a:prstGeom>
        </p:spPr>
      </p:pic>
      <p:sp>
        <p:nvSpPr>
          <p:cNvPr id="3" name="Rectangle 2"/>
          <p:cNvSpPr/>
          <p:nvPr/>
        </p:nvSpPr>
        <p:spPr>
          <a:xfrm>
            <a:off x="3962400" y="1848475"/>
            <a:ext cx="4572000" cy="1446550"/>
          </a:xfrm>
          <a:prstGeom prst="rect">
            <a:avLst/>
          </a:prstGeom>
        </p:spPr>
        <p:txBody>
          <a:bodyPr>
            <a:spAutoFit/>
          </a:bodyPr>
          <a:lstStyle/>
          <a:p>
            <a:pPr algn="ctr"/>
            <a:r>
              <a:rPr lang="en-US" sz="4400" dirty="0">
                <a:solidFill>
                  <a:srgbClr val="FFFF00"/>
                </a:solidFill>
              </a:rPr>
              <a:t>MỖI LỜI KINH</a:t>
            </a:r>
            <a:br>
              <a:rPr lang="en-US" sz="4400" dirty="0">
                <a:solidFill>
                  <a:srgbClr val="FFFF00"/>
                </a:solidFill>
              </a:rPr>
            </a:br>
            <a:r>
              <a:rPr lang="en-US" sz="4400" i="1" dirty="0">
                <a:solidFill>
                  <a:schemeClr val="bg1"/>
                </a:solidFill>
              </a:rPr>
              <a:t>Lm. Kim Long</a:t>
            </a:r>
          </a:p>
        </p:txBody>
      </p:sp>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Vì tình Ngài tình bát ngát không gian, tình diệu huyền gọi nắng đón mưa sang. Ngày lại ngày thời gian trôi phiêu lãng, một phận người Ngài đỡ nâng ủi an.</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Mỗi giọt mồ hôi là mỗi lời kinh, con lo vun tưới nương đồng hôm sớm. Mai đây tinh kết nên rượu bánh thơm tiến về trời cao mừng Chúa hiển vinh.</a:t>
            </a: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L</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ễ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vật con dâng Chúa hôm nay, từ bao nhiêu đêm ngày bàn tay lao công này tạo tác. Mang theo sướng vui vì đã góp phần phục vụ Chúa trong muôn người.</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Mỗi giọt mồ hôi là mỗi lời kinh, con lo vun tưới nương đồng hôm sớm. Mai đây tinh kết nên rượu bánh thơm tiến về trời cao mừng Chúa hiển vinh.</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Lễ vật con dâng Chúa hôm nay, là bao nhiêu lao nhọc là bao nhiêu cơ cực chồng chất. Nhưng luôn vững tin tình yêu của Ngài làm thần trí con an bình.</a:t>
            </a: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Mỗi giọt mồ hôi là mỗi lời kinh, con lo vun tưới nương đồng hôm sớm. Mai đây tinh kết nên rượu bánh thơm tiến về trời cao mừng Chúa hiển vinh.</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Lễ vật con dâng Chúa hôm nay, là bao nhiêu vui mừng là bao nhiêu u buồn trộn lẫn. Mong sao lễ dâng được như khói trầm ngào ngạt trước Tôn Nhan Ngài.</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99231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Mỗi giọt mồ hôi là mỗi lời kinh, con lo vun tưới nương đồng hôm sớm. Mai đây tinh kết nên rượu bánh thơm tiến về trời cao mừng Chúa hiển vinh.</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21733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77611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751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Từ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bình minh con dâng hết tâm tình tụng ca Chúa Thiên đình một bài thơ kính tin. Trọn tình yêu khi đêm về sao sáng con say lời chúc tụng ngợi ca Danh Chúa thôi.</a:t>
            </a: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69363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780756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67053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058395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u="sng"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9899478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8125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54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itchFamily="18" charset="0"/>
              </a:rPr>
              <a:t>Phép lạ tiệc cưới Cana </a:t>
            </a:r>
            <a:r>
              <a:rPr lang="vi-VN" sz="5400" b="0"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a:solidFill>
                  <a:srgbClr val="FFFF00"/>
                </a:solidFill>
                <a:effectLst>
                  <a:outerShdw blurRad="38100" dist="38100" dir="2700000" algn="tl">
                    <a:srgbClr val="000000">
                      <a:alpha val="43137"/>
                    </a:srgbClr>
                  </a:outerShdw>
                </a:effectLst>
                <a:latin typeface="+mj-lt"/>
                <a:cs typeface="Times New Roman" pitchFamily="18" charset="0"/>
              </a:rPr>
              <a:t>Ga. 2) </a:t>
            </a:r>
            <a:r>
              <a:rPr lang="vi-VN" sz="4000" b="0" i="1" dirty="0" smtClean="0">
                <a:solidFill>
                  <a:schemeClr val="bg1"/>
                </a:solidFill>
                <a:effectLst>
                  <a:outerShdw blurRad="38100" dist="38100" dir="2700000" algn="tl">
                    <a:srgbClr val="000000">
                      <a:alpha val="43137"/>
                    </a:srgbClr>
                  </a:outerShdw>
                </a:effectLst>
                <a:latin typeface="+mj-lt"/>
                <a:cs typeface="Times New Roman" pitchFamily="18" charset="0"/>
              </a:rPr>
              <a:t>Đinh </a:t>
            </a:r>
            <a:r>
              <a:rPr lang="vi-VN" sz="4000" b="0" i="1" dirty="0">
                <a:solidFill>
                  <a:schemeClr val="bg1"/>
                </a:solidFill>
                <a:effectLst>
                  <a:outerShdw blurRad="38100" dist="38100" dir="2700000" algn="tl">
                    <a:srgbClr val="000000">
                      <a:alpha val="43137"/>
                    </a:srgbClr>
                  </a:outerShdw>
                </a:effectLst>
                <a:latin typeface="+mj-lt"/>
                <a:cs typeface="Times New Roman" pitchFamily="18" charset="0"/>
              </a:rPr>
              <a:t>Công Huỳnh &amp; Huỳnh Minh Kỳ.</a:t>
            </a:r>
            <a:r>
              <a:rPr lang="en-US" sz="4000" b="0" i="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4000" b="0" i="1" dirty="0" smtClean="0">
                <a:solidFill>
                  <a:schemeClr val="bg1"/>
                </a:solidFill>
                <a:effectLst>
                  <a:outerShdw blurRad="38100" dist="38100" dir="2700000" algn="tl">
                    <a:srgbClr val="000000">
                      <a:alpha val="43137"/>
                    </a:srgbClr>
                  </a:outerShdw>
                </a:effectLst>
                <a:latin typeface="+mj-lt"/>
                <a:cs typeface="Times New Roman" pitchFamily="18" charset="0"/>
              </a:rPr>
            </a:br>
            <a:endParaRPr lang="vi-VN"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19"/>
            <a:ext cx="9144000" cy="5143499"/>
          </a:xfrm>
        </p:spPr>
        <p:txBody>
          <a:bodyPr>
            <a:noAutofit/>
          </a:bodyPr>
          <a:lstStyle/>
          <a:p>
            <a:pPr algn="just"/>
            <a:r>
              <a:rPr lang="en-US" sz="48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48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Chúa làm phép lạ tại nơi tiệc cưới Ca-na. Ngài đã cho nước hóa nên những chum rượu ngon. Nhờ Mẹ tin tưởng khẩn cầu cùng Chúa xót thương. Chúa đã nhận lời và tỏ vinh quang của Người.</a:t>
            </a:r>
          </a:p>
        </p:txBody>
      </p:sp>
    </p:spTree>
    <p:extLst>
      <p:ext uri="{BB962C8B-B14F-4D97-AF65-F5344CB8AC3E}">
        <p14:creationId xmlns:p14="http://schemas.microsoft.com/office/powerpoint/2010/main" val="1183004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Nước hóa nên rượu cho con hưởng nếm hồng ân. Chúa đã vì yêu mà cho tiệc cưới vẹn toàn. Đời con khao khát được uống mãi rượu nồng tình yêu Ngài thương ban. Giữa nơi trần gian có Chúa ở bên suốt đời bình an.</a:t>
            </a:r>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smtClean="0">
                <a:solidFill>
                  <a:schemeClr val="bg1"/>
                </a:solidFill>
                <a:effectLst>
                  <a:outerShdw blurRad="38100" dist="38100" dir="2700000" algn="tl">
                    <a:srgbClr val="000000">
                      <a:alpha val="43137"/>
                    </a:srgbClr>
                  </a:outerShdw>
                </a:effectLst>
                <a:latin typeface="+mj-lt"/>
                <a:cs typeface="Times New Roman" pitchFamily="18" charset="0"/>
              </a:rPr>
              <a:t>Mỗi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ngày giữa đời dù cho nghèo khó gian nan. Tình yêu gắn bó thủy chung có nhau trọn đời. Nhờ Mẹ chuyển lời khấn nguyện cùng Chúa ban ơn. Giúp cho cuộc đời nồng thắm như ly rượu đầy.</a:t>
            </a: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Gọi ngày hè cùng những tiếng mưa rơi, để ngợi mừng tình Chúa đoái thương ta. Và gọi mời của xuân hoa phơi phới cùng hợp lời lên tiếng ca tụng thôi.</a:t>
            </a:r>
          </a:p>
        </p:txBody>
      </p:sp>
    </p:spTree>
    <p:extLst>
      <p:ext uri="{BB962C8B-B14F-4D97-AF65-F5344CB8AC3E}">
        <p14:creationId xmlns:p14="http://schemas.microsoft.com/office/powerpoint/2010/main" val="357128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Nước hóa nên rượu cho con hưởng nếm hồng ân. Chúa đã vì yêu mà cho tiệc cưới vẹn toàn. Đời con khao khát được uống mãi rượu nồng tình yêu Ngài thương ban. Giữa nơi trần gian có Chúa ở bên suốt đời bình an.</a:t>
            </a:r>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01425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5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475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50" b="0" dirty="0">
                <a:solidFill>
                  <a:schemeClr val="bg1"/>
                </a:solidFill>
                <a:effectLst>
                  <a:outerShdw blurRad="38100" dist="38100" dir="2700000" algn="tl">
                    <a:srgbClr val="000000">
                      <a:alpha val="43137"/>
                    </a:srgbClr>
                  </a:outerShdw>
                </a:effectLst>
                <a:latin typeface="+mj-lt"/>
                <a:cs typeface="Times New Roman" pitchFamily="18" charset="0"/>
              </a:rPr>
              <a:t>Dấu chỉ Chúa làm để con nhận biết vinh quang. Ngài đã thánh hóa nỗi lo trở nên mừng vui. Nhờ Ngài can thiệp khách mời rượu uống no nê. Bởi Chúa động lòng Ngài đã gia ân đầy tràn.</a:t>
            </a: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Nước hóa nên rượu cho con hưởng nếm hồng ân. Chúa đã vì yêu mà cho tiệc cưới vẹn toàn. Đời con khao khát được uống mãi rượu nồng tình yêu Ngài thương ban. Giữa nơi trần gian có Chúa ở bên suốt đời bình an.</a:t>
            </a:r>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01425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6000" b="0" dirty="0">
                <a:solidFill>
                  <a:srgbClr val="FFFF00"/>
                </a:solidFill>
                <a:effectLst>
                  <a:outerShdw blurRad="38100" dist="38100" dir="2700000" algn="tl">
                    <a:srgbClr val="000000">
                      <a:alpha val="43137"/>
                    </a:srgbClr>
                  </a:outerShdw>
                </a:effectLst>
                <a:latin typeface="+mj-lt"/>
                <a:cs typeface="Times New Roman" pitchFamily="18" charset="0"/>
              </a:rPr>
              <a:t>CHÚT TÌNH CON THƠ</a:t>
            </a:r>
            <a:r>
              <a:rPr lang="vi-VN" sz="6700" b="0" dirty="0">
                <a:solidFill>
                  <a:schemeClr val="bg1"/>
                </a:solidFill>
                <a:effectLst>
                  <a:outerShdw blurRad="38100" dist="38100" dir="2700000" algn="tl">
                    <a:srgbClr val="000000">
                      <a:alpha val="43137"/>
                    </a:srgbClr>
                  </a:outerShdw>
                </a:effectLst>
                <a:latin typeface="+mj-lt"/>
                <a:cs typeface="Times New Roman" pitchFamily="18" charset="0"/>
              </a:rPr>
              <a:t/>
            </a:r>
            <a:br>
              <a:rPr lang="vi-VN" sz="6700" b="0" dirty="0">
                <a:solidFill>
                  <a:schemeClr val="bg1"/>
                </a:solidFill>
                <a:effectLst>
                  <a:outerShdw blurRad="38100" dist="38100" dir="2700000" algn="tl">
                    <a:srgbClr val="000000">
                      <a:alpha val="43137"/>
                    </a:srgbClr>
                  </a:outerShdw>
                </a:effectLst>
                <a:latin typeface="+mj-lt"/>
                <a:cs typeface="Times New Roman" pitchFamily="18" charset="0"/>
              </a:rPr>
            </a:br>
            <a:r>
              <a:rPr lang="vi-VN" b="0" i="1" dirty="0" smtClean="0">
                <a:solidFill>
                  <a:schemeClr val="bg1"/>
                </a:solidFill>
                <a:effectLst>
                  <a:outerShdw blurRad="38100" dist="38100" dir="2700000" algn="tl">
                    <a:srgbClr val="000000">
                      <a:alpha val="43137"/>
                    </a:srgbClr>
                  </a:outerShdw>
                </a:effectLst>
                <a:latin typeface="+mj-lt"/>
                <a:cs typeface="Times New Roman" pitchFamily="18" charset="0"/>
              </a:rPr>
              <a:t>Lm </a:t>
            </a:r>
            <a:r>
              <a:rPr lang="vi-VN" b="0" i="1" dirty="0">
                <a:solidFill>
                  <a:schemeClr val="bg1"/>
                </a:solidFill>
                <a:effectLst>
                  <a:outerShdw blurRad="38100" dist="38100" dir="2700000" algn="tl">
                    <a:srgbClr val="000000">
                      <a:alpha val="43137"/>
                    </a:srgbClr>
                  </a:outerShdw>
                </a:effectLst>
                <a:latin typeface="+mj-lt"/>
                <a:cs typeface="Times New Roman" pitchFamily="18" charset="0"/>
              </a:rPr>
              <a:t>Nguyễn </a:t>
            </a:r>
            <a:r>
              <a:rPr lang="vi-VN" b="0" i="1" dirty="0" smtClean="0">
                <a:solidFill>
                  <a:schemeClr val="bg1"/>
                </a:solidFill>
                <a:effectLst>
                  <a:outerShdw blurRad="38100" dist="38100" dir="2700000" algn="tl">
                    <a:srgbClr val="000000">
                      <a:alpha val="43137"/>
                    </a:srgbClr>
                  </a:outerShdw>
                </a:effectLst>
                <a:latin typeface="+mj-lt"/>
                <a:cs typeface="Times New Roman" pitchFamily="18" charset="0"/>
              </a:rPr>
              <a:t>Duy</a:t>
            </a:r>
            <a:r>
              <a:rPr lang="en-US" sz="6700" b="0" i="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6700" b="0" i="1" dirty="0" smtClean="0">
                <a:solidFill>
                  <a:schemeClr val="bg1"/>
                </a:solidFill>
                <a:effectLst>
                  <a:outerShdw blurRad="38100" dist="38100" dir="2700000" algn="tl">
                    <a:srgbClr val="000000">
                      <a:alpha val="43137"/>
                    </a:srgbClr>
                  </a:outerShdw>
                </a:effectLst>
                <a:latin typeface="+mj-lt"/>
                <a:cs typeface="Times New Roman" pitchFamily="18" charset="0"/>
              </a:rPr>
            </a:b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Mẹ ơi! Trên trần gian con chưa thấy ai đến nhờ Mẹ mà Mẹ không thương giúp. Mẹ ơi! Con biết rằng tình Mẹ rất bao la, luôn dõi nhìn từng nhịp bước con thơ.</a:t>
            </a: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Mẹ ơi! Trên đường trần vương theo gót chân, những bụi mờ lòng nặng bao nhung nhớ. Mẹ ơi! Trên nước trời tình Mẹ rất bao dung, con lỗi lầm Mẹ cầu Chúa tha cho.</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3231553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Mẹ ơi! Như hạt lệ đã vỡ tan, những ngọc nhằn là lời kinh dâng tiến. Mẹ ơi! Cho dẫu đời còn nặng gánh bon chen, nhưng có Mẹ đời nhẹ nỗi truân </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chuyên</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Từ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bình minh con dâng hết tâm tình tụng ca Chúa Thiên đình một bài thơ kính tin. Trọn tình yêu khi đêm về sao sáng con say lời chúc tụng ngợi ca Danh Chúa thôi.</a:t>
            </a: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3231553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372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2447</Words>
  <Application>Microsoft Office PowerPoint</Application>
  <PresentationFormat>On-screen Show (16:9)</PresentationFormat>
  <Paragraphs>135</Paragraphs>
  <Slides>91</Slides>
  <Notes>22</Notes>
  <HiddenSlides>0</HiddenSlides>
  <MMClips>0</MMClips>
  <ScaleCrop>false</ScaleCrop>
  <HeadingPairs>
    <vt:vector size="4" baseType="variant">
      <vt:variant>
        <vt:lpstr>Theme</vt:lpstr>
      </vt:variant>
      <vt:variant>
        <vt:i4>16</vt:i4>
      </vt:variant>
      <vt:variant>
        <vt:lpstr>Slide Titles</vt:lpstr>
      </vt:variant>
      <vt:variant>
        <vt:i4>91</vt:i4>
      </vt:variant>
    </vt:vector>
  </HeadingPairs>
  <TitlesOfParts>
    <vt:vector size="107" baseType="lpstr">
      <vt:lpstr>Office Theme</vt:lpstr>
      <vt:lpstr>3_Office Theme</vt:lpstr>
      <vt:lpstr>5_Office Theme</vt:lpstr>
      <vt:lpstr>36_Default Design</vt:lpstr>
      <vt:lpstr>4_Office Theme</vt:lpstr>
      <vt:lpstr>6_Office Theme</vt:lpstr>
      <vt:lpstr>7_Office Theme</vt:lpstr>
      <vt:lpstr>8_Office Theme</vt:lpstr>
      <vt:lpstr>9_Office Theme</vt:lpstr>
      <vt:lpstr>37_Default Design</vt:lpstr>
      <vt:lpstr>38_Default Design</vt:lpstr>
      <vt:lpstr>1_Office Theme</vt:lpstr>
      <vt:lpstr>2_Office Theme</vt:lpstr>
      <vt:lpstr>10_Office Theme</vt:lpstr>
      <vt:lpstr>11_Office Theme</vt:lpstr>
      <vt:lpstr>12_Office Theme</vt:lpstr>
      <vt:lpstr>PowerPoint Presentation</vt:lpstr>
      <vt:lpstr>Ca Nhập Lễ NGỢI CA Lm. Nguyễn Duy</vt:lpstr>
      <vt:lpstr>Đk: Từ bình minh con dâng hết tâm tình tụng ca Chúa Thiên đình một bài thơ kính tin. Trọn tình yêu khi đêm về sao sáng con say lời chúc tụng ngợi ca Danh Chúa thôi.</vt:lpstr>
      <vt:lpstr>Tk1: Trọn một đời là tiếng hát dâng lên, là điệu đàn hòa tấu khúc tri ân. Vào cuộc trần để ca khen Danh Chúa, ngày lại ngày Ngài mến thương đời con.</vt:lpstr>
      <vt:lpstr>Đk: Từ bình minh con dâng hết tâm tình tụng ca Chúa Thiên đình một bài thơ kính tin. Trọn tình yêu khi đêm về sao sáng con say lời chúc tụng ngợi ca Danh Chúa thôi.</vt:lpstr>
      <vt:lpstr>Tk2: Vì tình Ngài tình bát ngát không gian, tình diệu huyền gọi nắng đón mưa sang. Ngày lại ngày thời gian trôi phiêu lãng, một phận người Ngài đỡ nâng ủi an.</vt:lpstr>
      <vt:lpstr>Đk: Từ bình minh con dâng hết tâm tình tụng ca Chúa Thiên đình một bài thơ kính tin. Trọn tình yêu khi đêm về sao sáng con say lời chúc tụng ngợi ca Danh Chúa thôi.</vt:lpstr>
      <vt:lpstr>Tk3: Gọi ngày hè cùng những tiếng mưa rơi, để ngợi mừng tình Chúa đoái thương ta. Và gọi mời của xuân hoa phơi phới cùng hợp lời lên tiếng ca tụng thôi.</vt:lpstr>
      <vt:lpstr>Đk: Từ bình minh con dâng hết tâm tình tụng ca Chúa Thiên đình một bài thơ kính tin. Trọn tình yêu khi đêm về sao sáng con say lời chúc tụng ngợi ca Danh Chúa thôi.</vt:lpstr>
      <vt:lpstr>Tk4: Đàn nhịp nhàng cùng với bước thu sang, và giòng đời trời giá buốt đêm đông. Mùa lại mùa cùng nhau ca khen Chúa, Ngài tạo dựng non nước luôn đẹp tươi.</vt:lpstr>
      <vt:lpstr>Đk: Từ bình minh con dâng hết tâm tình tụng ca Chúa Thiên đình một bài thơ kính tin. Trọn tình yêu khi đêm về sao sáng con say lời chúc tụng ngợi ca Danh Chúa thôi.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95 Chúa Nhật II Thường Niên Năm C Lm Kim Long 04 Câu</vt:lpstr>
      <vt:lpstr>Đk: Hãy loan báo cho mọi dân nước biết kỳ công Chúa làm.</vt:lpstr>
      <vt:lpstr>Tk1: Hát lên mừng Chúa một bài ca mới. Hát lên mừng Chúa hỡi tất cả địa cầu. Hát lên mừng Chúa, hãy chúc tụng Thánh danh.</vt:lpstr>
      <vt:lpstr>Đk: Hãy loan báo cho mọi dân nước biết kỳ công Chúa làm.</vt:lpstr>
      <vt:lpstr>Tk2: Phúc ân độ thế ngày ngày loan báo. Nói cho vạn quốc biết rõ vinh hiển Ngài, các dân đều thấy những vĩ nghiệp tay Ngài.</vt:lpstr>
      <vt:lpstr>Đk: Hãy loan báo cho mọi dân nước biết kỳ công Chúa làm.</vt:lpstr>
      <vt:lpstr>Tk3: Đất mai nhảy múa trời nào vui lên, biển khơi gầm thét với tất cả hải vật, các cây rừng hãy hát xướng cùng nương đồng.</vt:lpstr>
      <vt:lpstr>Đk: Hãy loan báo cho mọi dân nước biết kỳ công Chúa làm.</vt:lpstr>
      <vt:lpstr>Tk4: Hát lên mừng Chúa vì Ngài ngự đến, xét xử trần thế đúng phép công minh Ngài. Xét xử vạn quốc, phán quyết Ngài công minh.</vt:lpstr>
      <vt:lpstr>Đk: Hãy loan báo cho mọi dân nước biết kỳ công Chúa làm.</vt:lpstr>
      <vt:lpstr>PowerPoint Presentation</vt:lpstr>
      <vt:lpstr>Alleluia-alleluia: Nhờ Tin Mừng. Thiên Chúa đã kêu gọi chúng ta, để chúng ta được hưởng vinh quang của Đức Giêsu Kitô Chúa chúng ta.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Mỗi giọt mồ hôi là mỗi lời kinh, con lo vun tưới nương đồng hôm sớm. Mai đây tinh kết nên rượu bánh thơm tiến về trời cao mừng Chúa hiển vinh.</vt:lpstr>
      <vt:lpstr>Tk1: Lễ vật con dâng Chúa hôm nay, từ bao nhiêu đêm ngày bàn tay lao công này tạo tác. Mang theo sướng vui vì đã góp phần phục vụ Chúa trong muôn người.</vt:lpstr>
      <vt:lpstr>Đk: Mỗi giọt mồ hôi là mỗi lời kinh, con lo vun tưới nương đồng hôm sớm. Mai đây tinh kết nên rượu bánh thơm tiến về trời cao mừng Chúa hiển vinh.</vt:lpstr>
      <vt:lpstr>Tk2: Lễ vật con dâng Chúa hôm nay, là bao nhiêu lao nhọc là bao nhiêu cơ cực chồng chất. Nhưng luôn vững tin tình yêu của Ngài làm thần trí con an bình.</vt:lpstr>
      <vt:lpstr>Đk: Mỗi giọt mồ hôi là mỗi lời kinh, con lo vun tưới nương đồng hôm sớm. Mai đây tinh kết nên rượu bánh thơm tiến về trời cao mừng Chúa hiển vinh.</vt:lpstr>
      <vt:lpstr>Tk3: Lễ vật con dâng Chúa hôm nay, là bao nhiêu vui mừng là bao nhiêu u buồn trộn lẫn. Mong sao lễ dâng được như khói trầm ngào ngạt trước Tôn Nhan Ngài.</vt:lpstr>
      <vt:lpstr>Đk: Mỗi giọt mồ hôi là mỗi lời kinh, con lo vun tưới nương đồng hôm sớm. Mai đây tinh kết nên rượu bánh thơm tiến về trời cao mừng Chúa hiển vinh.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Phép lạ tiệc cưới Cana (Ga. 2) Đinh Công Huỳnh &amp; Huỳnh Minh Kỳ. </vt:lpstr>
      <vt:lpstr>Tk1: Chúa làm phép lạ tại nơi tiệc cưới Ca-na. Ngài đã cho nước hóa nên những chum rượu ngon. Nhờ Mẹ tin tưởng khẩn cầu cùng Chúa xót thương. Chúa đã nhận lời và tỏ vinh quang của Người.</vt:lpstr>
      <vt:lpstr>Đk: Nước hóa nên rượu cho con hưởng nếm hồng ân. Chúa đã vì yêu mà cho tiệc cưới vẹn toàn. Đời con khao khát được uống mãi rượu nồng tình yêu Ngài thương ban. Giữa nơi trần gian có Chúa ở bên suốt đời bình an.</vt:lpstr>
      <vt:lpstr>Tk2: Mỗi ngày giữa đời dù cho nghèo khó gian nan. Tình yêu gắn bó thủy chung có nhau trọn đời. Nhờ Mẹ chuyển lời khấn nguyện cùng Chúa ban ơn. Giúp cho cuộc đời nồng thắm như ly rượu đầy.</vt:lpstr>
      <vt:lpstr>Đk: Nước hóa nên rượu cho con hưởng nếm hồng ân. Chúa đã vì yêu mà cho tiệc cưới vẹn toàn. Đời con khao khát được uống mãi rượu nồng tình yêu Ngài thương ban. Giữa nơi trần gian có Chúa ở bên suốt đời bình an.</vt:lpstr>
      <vt:lpstr>Tk3: Dấu chỉ Chúa làm để con nhận biết vinh quang. Ngài đã thánh hóa nỗi lo trở nên mừng vui. Nhờ Ngài can thiệp khách mời rượu uống no nê. Bởi Chúa động lòng Ngài đã gia ân đầy tràn.</vt:lpstr>
      <vt:lpstr>Đk: Nước hóa nên rượu cho con hưởng nếm hồng ân. Chúa đã vì yêu mà cho tiệc cưới vẹn toàn. Đời con khao khát được uống mãi rượu nồng tình yêu Ngài thương ban. Giữa nơi trần gian có Chúa ở bên suốt đời bình an.</vt:lpstr>
      <vt:lpstr>PowerPoint Presentation</vt:lpstr>
      <vt:lpstr>Ca Kết Lễ CHÚT TÌNH CON THƠ Lm Nguyễn Duy </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Tk3: Mẹ ơi! Như hạt lệ đã vỡ tan, những ngọc nhằn là lời kinh dâng tiến. Mẹ ơi! Cho dẫu đời còn nặng gánh bon chen, nhưng có Mẹ đời nhẹ nỗi truân chuyên.</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46</cp:revision>
  <dcterms:created xsi:type="dcterms:W3CDTF">2021-12-05T01:20:54Z</dcterms:created>
  <dcterms:modified xsi:type="dcterms:W3CDTF">2024-12-15T13:34:21Z</dcterms:modified>
</cp:coreProperties>
</file>