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1.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 id="2147483716" r:id="rId3"/>
    <p:sldMasterId id="2147483728" r:id="rId4"/>
    <p:sldMasterId id="2147483748" r:id="rId5"/>
    <p:sldMasterId id="2147483760" r:id="rId6"/>
    <p:sldMasterId id="2147483772" r:id="rId7"/>
    <p:sldMasterId id="2147483796" r:id="rId8"/>
    <p:sldMasterId id="2147483808" r:id="rId9"/>
    <p:sldMasterId id="2147483820" r:id="rId10"/>
    <p:sldMasterId id="2147483828" r:id="rId11"/>
    <p:sldMasterId id="2147483836" r:id="rId12"/>
  </p:sldMasterIdLst>
  <p:notesMasterIdLst>
    <p:notesMasterId r:id="rId116"/>
  </p:notesMasterIdLst>
  <p:sldIdLst>
    <p:sldId id="455" r:id="rId13"/>
    <p:sldId id="316" r:id="rId14"/>
    <p:sldId id="317" r:id="rId15"/>
    <p:sldId id="369" r:id="rId16"/>
    <p:sldId id="396" r:id="rId17"/>
    <p:sldId id="418" r:id="rId18"/>
    <p:sldId id="479" r:id="rId19"/>
    <p:sldId id="318" r:id="rId20"/>
    <p:sldId id="419" r:id="rId21"/>
    <p:sldId id="480" r:id="rId22"/>
    <p:sldId id="397" r:id="rId23"/>
    <p:sldId id="420" r:id="rId24"/>
    <p:sldId id="481" r:id="rId25"/>
    <p:sldId id="456" r:id="rId26"/>
    <p:sldId id="447" r:id="rId27"/>
    <p:sldId id="448" r:id="rId28"/>
    <p:sldId id="449" r:id="rId29"/>
    <p:sldId id="450" r:id="rId30"/>
    <p:sldId id="451" r:id="rId31"/>
    <p:sldId id="452" r:id="rId32"/>
    <p:sldId id="453" r:id="rId33"/>
    <p:sldId id="454" r:id="rId34"/>
    <p:sldId id="457" r:id="rId35"/>
    <p:sldId id="325" r:id="rId36"/>
    <p:sldId id="326" r:id="rId37"/>
    <p:sldId id="327" r:id="rId38"/>
    <p:sldId id="328" r:id="rId39"/>
    <p:sldId id="329" r:id="rId40"/>
    <p:sldId id="330" r:id="rId41"/>
    <p:sldId id="331" r:id="rId42"/>
    <p:sldId id="332" r:id="rId43"/>
    <p:sldId id="458" r:id="rId44"/>
    <p:sldId id="473" r:id="rId45"/>
    <p:sldId id="428" r:id="rId46"/>
    <p:sldId id="422" r:id="rId47"/>
    <p:sldId id="429" r:id="rId48"/>
    <p:sldId id="423" r:id="rId49"/>
    <p:sldId id="430" r:id="rId50"/>
    <p:sldId id="424" r:id="rId51"/>
    <p:sldId id="431" r:id="rId52"/>
    <p:sldId id="475" r:id="rId53"/>
    <p:sldId id="426" r:id="rId54"/>
    <p:sldId id="459" r:id="rId55"/>
    <p:sldId id="395" r:id="rId56"/>
    <p:sldId id="301" r:id="rId57"/>
    <p:sldId id="302" r:id="rId58"/>
    <p:sldId id="303" r:id="rId59"/>
    <p:sldId id="304" r:id="rId60"/>
    <p:sldId id="305" r:id="rId61"/>
    <p:sldId id="306" r:id="rId62"/>
    <p:sldId id="307" r:id="rId63"/>
    <p:sldId id="417" r:id="rId64"/>
    <p:sldId id="308" r:id="rId65"/>
    <p:sldId id="309" r:id="rId66"/>
    <p:sldId id="310" r:id="rId67"/>
    <p:sldId id="311" r:id="rId68"/>
    <p:sldId id="312" r:id="rId69"/>
    <p:sldId id="474" r:id="rId70"/>
    <p:sldId id="335" r:id="rId71"/>
    <p:sldId id="343" r:id="rId72"/>
    <p:sldId id="400" r:id="rId73"/>
    <p:sldId id="432" r:id="rId74"/>
    <p:sldId id="344" r:id="rId75"/>
    <p:sldId id="401" r:id="rId76"/>
    <p:sldId id="402" r:id="rId77"/>
    <p:sldId id="405" r:id="rId78"/>
    <p:sldId id="471" r:id="rId79"/>
    <p:sldId id="465" r:id="rId80"/>
    <p:sldId id="466" r:id="rId81"/>
    <p:sldId id="467" r:id="rId82"/>
    <p:sldId id="468" r:id="rId83"/>
    <p:sldId id="469" r:id="rId84"/>
    <p:sldId id="470" r:id="rId85"/>
    <p:sldId id="476" r:id="rId86"/>
    <p:sldId id="472" r:id="rId87"/>
    <p:sldId id="346" r:id="rId88"/>
    <p:sldId id="348" r:id="rId89"/>
    <p:sldId id="349" r:id="rId90"/>
    <p:sldId id="433" r:id="rId91"/>
    <p:sldId id="374" r:id="rId92"/>
    <p:sldId id="434" r:id="rId93"/>
    <p:sldId id="350" r:id="rId94"/>
    <p:sldId id="435" r:id="rId95"/>
    <p:sldId id="359" r:id="rId96"/>
    <p:sldId id="361" r:id="rId97"/>
    <p:sldId id="360" r:id="rId98"/>
    <p:sldId id="436" r:id="rId99"/>
    <p:sldId id="362" r:id="rId100"/>
    <p:sldId id="437" r:id="rId101"/>
    <p:sldId id="365" r:id="rId102"/>
    <p:sldId id="438" r:id="rId103"/>
    <p:sldId id="363" r:id="rId104"/>
    <p:sldId id="439" r:id="rId105"/>
    <p:sldId id="364" r:id="rId106"/>
    <p:sldId id="440" r:id="rId107"/>
    <p:sldId id="462" r:id="rId108"/>
    <p:sldId id="445" r:id="rId109"/>
    <p:sldId id="441" r:id="rId110"/>
    <p:sldId id="442" r:id="rId111"/>
    <p:sldId id="477" r:id="rId112"/>
    <p:sldId id="443" r:id="rId113"/>
    <p:sldId id="478" r:id="rId114"/>
    <p:sldId id="463" r:id="rId1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0" autoAdjust="0"/>
    <p:restoredTop sz="94693" autoAdjust="0"/>
  </p:normalViewPr>
  <p:slideViewPr>
    <p:cSldViewPr>
      <p:cViewPr>
        <p:scale>
          <a:sx n="125" d="100"/>
          <a:sy n="125" d="100"/>
        </p:scale>
        <p:origin x="1536" y="557"/>
      </p:cViewPr>
      <p:guideLst>
        <p:guide orient="horz" pos="1620"/>
        <p:guide pos="2880"/>
      </p:guideLst>
    </p:cSldViewPr>
  </p:slideViewPr>
  <p:outlineViewPr>
    <p:cViewPr>
      <p:scale>
        <a:sx n="33" d="100"/>
        <a:sy n="33" d="100"/>
      </p:scale>
      <p:origin x="0" y="156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117" Type="http://schemas.openxmlformats.org/officeDocument/2006/relationships/presProps" Target="presProps.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12" Type="http://schemas.openxmlformats.org/officeDocument/2006/relationships/slide" Target="slides/slide100.xml"/><Relationship Id="rId16" Type="http://schemas.openxmlformats.org/officeDocument/2006/relationships/slide" Target="slides/slide4.xml"/><Relationship Id="rId107" Type="http://schemas.openxmlformats.org/officeDocument/2006/relationships/slide" Target="slides/slide95.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slide" Target="slides/slide90.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slide" Target="slides/slide83.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113" Type="http://schemas.openxmlformats.org/officeDocument/2006/relationships/slide" Target="slides/slide101.xml"/><Relationship Id="rId118" Type="http://schemas.openxmlformats.org/officeDocument/2006/relationships/viewProps" Target="viewProps.xml"/><Relationship Id="rId80" Type="http://schemas.openxmlformats.org/officeDocument/2006/relationships/slide" Target="slides/slide68.xml"/><Relationship Id="rId85" Type="http://schemas.openxmlformats.org/officeDocument/2006/relationships/slide" Target="slides/slide73.xml"/><Relationship Id="rId12" Type="http://schemas.openxmlformats.org/officeDocument/2006/relationships/slideMaster" Target="slideMasters/slideMaster12.xml"/><Relationship Id="rId17" Type="http://schemas.openxmlformats.org/officeDocument/2006/relationships/slide" Target="slides/slide5.xml"/><Relationship Id="rId33" Type="http://schemas.openxmlformats.org/officeDocument/2006/relationships/slide" Target="slides/slide21.xml"/><Relationship Id="rId38" Type="http://schemas.openxmlformats.org/officeDocument/2006/relationships/slide" Target="slides/slide26.xml"/><Relationship Id="rId59" Type="http://schemas.openxmlformats.org/officeDocument/2006/relationships/slide" Target="slides/slide47.xml"/><Relationship Id="rId103" Type="http://schemas.openxmlformats.org/officeDocument/2006/relationships/slide" Target="slides/slide91.xml"/><Relationship Id="rId108" Type="http://schemas.openxmlformats.org/officeDocument/2006/relationships/slide" Target="slides/slide96.xml"/><Relationship Id="rId54" Type="http://schemas.openxmlformats.org/officeDocument/2006/relationships/slide" Target="slides/slide42.xml"/><Relationship Id="rId70" Type="http://schemas.openxmlformats.org/officeDocument/2006/relationships/slide" Target="slides/slide58.xml"/><Relationship Id="rId75" Type="http://schemas.openxmlformats.org/officeDocument/2006/relationships/slide" Target="slides/slide63.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1.xml"/><Relationship Id="rId28" Type="http://schemas.openxmlformats.org/officeDocument/2006/relationships/slide" Target="slides/slide16.xml"/><Relationship Id="rId49" Type="http://schemas.openxmlformats.org/officeDocument/2006/relationships/slide" Target="slides/slide37.xml"/><Relationship Id="rId114" Type="http://schemas.openxmlformats.org/officeDocument/2006/relationships/slide" Target="slides/slide102.xml"/><Relationship Id="rId119"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slide" Target="slides/slide9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120"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110" Type="http://schemas.openxmlformats.org/officeDocument/2006/relationships/slide" Target="slides/slide98.xml"/><Relationship Id="rId115" Type="http://schemas.openxmlformats.org/officeDocument/2006/relationships/slide" Target="slides/slide103.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slideMaster" Target="slideMasters/slideMaster3.xml"/><Relationship Id="rId25" Type="http://schemas.openxmlformats.org/officeDocument/2006/relationships/slide" Target="slides/slide13.xml"/><Relationship Id="rId46" Type="http://schemas.openxmlformats.org/officeDocument/2006/relationships/slide" Target="slides/slide34.xml"/><Relationship Id="rId67" Type="http://schemas.openxmlformats.org/officeDocument/2006/relationships/slide" Target="slides/slide55.xml"/><Relationship Id="rId116" Type="http://schemas.openxmlformats.org/officeDocument/2006/relationships/notesMaster" Target="notesMasters/notesMaster1.xml"/><Relationship Id="rId20" Type="http://schemas.openxmlformats.org/officeDocument/2006/relationships/slide" Target="slides/slide8.xml"/><Relationship Id="rId41" Type="http://schemas.openxmlformats.org/officeDocument/2006/relationships/slide" Target="slides/slide29.xml"/><Relationship Id="rId62" Type="http://schemas.openxmlformats.org/officeDocument/2006/relationships/slide" Target="slides/slide50.xml"/><Relationship Id="rId83" Type="http://schemas.openxmlformats.org/officeDocument/2006/relationships/slide" Target="slides/slide71.xml"/><Relationship Id="rId88" Type="http://schemas.openxmlformats.org/officeDocument/2006/relationships/slide" Target="slides/slide76.xml"/><Relationship Id="rId111" Type="http://schemas.openxmlformats.org/officeDocument/2006/relationships/slide" Target="slides/slide99.xml"/><Relationship Id="rId15" Type="http://schemas.openxmlformats.org/officeDocument/2006/relationships/slide" Target="slides/slide3.xml"/><Relationship Id="rId36" Type="http://schemas.openxmlformats.org/officeDocument/2006/relationships/slide" Target="slides/slide24.xml"/><Relationship Id="rId57" Type="http://schemas.openxmlformats.org/officeDocument/2006/relationships/slide" Target="slides/slide45.xml"/><Relationship Id="rId106" Type="http://schemas.openxmlformats.org/officeDocument/2006/relationships/slide" Target="slides/slide9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12/16/2024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E5CDE-F23D-8C27-1059-32E1378487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41FB5-7E2D-3640-6A1D-FFA6D49CFCE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A3F29B2-3847-C7B1-5D43-3D2E2145950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05B7BA7-2B53-82B5-5B44-190EF60DBA3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5078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101</a:t>
            </a:fld>
            <a:endParaRPr lang="en-US"/>
          </a:p>
        </p:txBody>
      </p:sp>
    </p:spTree>
    <p:extLst>
      <p:ext uri="{BB962C8B-B14F-4D97-AF65-F5344CB8AC3E}">
        <p14:creationId xmlns:p14="http://schemas.microsoft.com/office/powerpoint/2010/main" val="1216489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FA9BE-D0E8-6A0F-EBA8-053BF34C41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8CBCBC-0FC2-1E67-783C-DD6C697269A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F5242B0-6E60-D8A9-507B-399B6CD7973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0F3EA1B-3FAA-EF20-CC4B-EFB07071CEB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1636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6A625-D18E-572A-2F66-20E8AB3B18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CB8D2B-5863-CE20-C30E-8EC8EADEE22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28ECB3C-5453-3E40-C510-D3820DA0845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8C90818-9E39-00B3-778B-517A5C8D13C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5746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44392874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728359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1901784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1099110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7281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803240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386861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672417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8302635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5842761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46202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984594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45577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12/16/2024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47459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12/16/2024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229405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12/16/2024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725794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12/16/2024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61301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12/16/2024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994360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12/16/2024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08990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7627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9988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3265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3531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4457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3308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6369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492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504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716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751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11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075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12/16/2024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12/16/2024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12/16/2024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12/16/2024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2711488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2892671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062656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8439384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153859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804365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815527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2003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37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3434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575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12/16/2024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21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12/16/2024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386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12/16/2024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0080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9704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382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12/16/2024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205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595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12/16/2024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12/16/2024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12/16/2024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12/16/2024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5904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6468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535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3273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12/16/2024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0811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12/16/2024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7486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12/16/2024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5552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12/16/2024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357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1019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4309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2140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12/16/2024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12/16/2024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12/16/2024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12/16/2024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12/16/2024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12/16/2024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22637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8491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846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3242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9627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12/16/2024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09812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449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27812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27762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48886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409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6378736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1565838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6148097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86010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5" Type="http://schemas.openxmlformats.org/officeDocument/2006/relationships/slideLayout" Target="../slideLayouts/slideLayout107.xml"/><Relationship Id="rId4" Type="http://schemas.openxmlformats.org/officeDocument/2006/relationships/slideLayout" Target="../slideLayouts/slideLayout106.xml"/><Relationship Id="rId9" Type="http://schemas.openxmlformats.org/officeDocument/2006/relationships/image" Target="../media/image2.jp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image" Target="../media/image3.jpg"/><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12.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12/16/2024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72898591"/>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1833106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12/16/2024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97419237"/>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38791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0547721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4093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15230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1322128"/>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0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0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10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0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8.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8.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8.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image" Target="../media/image5.jpg"/></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6.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74.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4.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4.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4.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4.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4.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4.xml"/></Relationships>
</file>

<file path=ppt/slides/_rels/slide4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74.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4.xml"/></Relationships>
</file>

<file path=ppt/slides/_rels/slide4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6.jpg"/></Relationships>
</file>

<file path=ppt/slides/_rels/slide4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85.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6.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6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6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jpg"/><Relationship Id="rId1" Type="http://schemas.openxmlformats.org/officeDocument/2006/relationships/slideLayout" Target="../slideLayouts/slideLayout116.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6.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6.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6.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6.xml"/></Relationships>
</file>

<file path=ppt/slides/_rels/slide7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3.xml"/><Relationship Id="rId4" Type="http://schemas.openxmlformats.org/officeDocument/2006/relationships/image" Target="../media/image6.jpg"/></Relationships>
</file>

<file path=ppt/slides/_rels/slide7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52.xml"/></Relationships>
</file>

<file path=ppt/slides/_rels/slide7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2.xml"/></Relationships>
</file>

<file path=ppt/slides/_rels/slide7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2.xml"/></Relationships>
</file>

<file path=ppt/slides/_rels/slide7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8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8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52.xml"/></Relationships>
</file>

<file path=ppt/slides/_rels/slide8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8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63.xml"/></Relationships>
</file>

<file path=ppt/slides/_rels/slide8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63.xml"/></Relationships>
</file>

<file path=ppt/slides/_rels/slide8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3.xml"/></Relationships>
</file>

<file path=ppt/slides/_rels/slide8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8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3.xml"/></Relationships>
</file>

<file path=ppt/slides/_rels/slide8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9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9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3.xml"/></Relationships>
</file>

<file path=ppt/slides/_rels/slide9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9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63.xml"/></Relationships>
</file>

<file path=ppt/slides/_rels/slide9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9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9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9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9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489434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D652000-43FB-8CFC-1487-8DDB0D5A79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B37E8A-B545-CFFB-5B53-A3D631DA9055}"/>
              </a:ext>
            </a:extLst>
          </p:cNvPr>
          <p:cNvSpPr>
            <a:spLocks noGrp="1"/>
          </p:cNvSpPr>
          <p:nvPr>
            <p:ph type="ctrTitle"/>
          </p:nvPr>
        </p:nvSpPr>
        <p:spPr>
          <a:xfrm>
            <a:off x="0" y="18"/>
            <a:ext cx="9144000" cy="5143499"/>
          </a:xfrm>
        </p:spPr>
        <p:txBody>
          <a:bodyPr>
            <a:noAutofit/>
          </a:bodyPr>
          <a:lstStyle/>
          <a:p>
            <a:pPr algn="just"/>
            <a:r>
              <a:rPr lang="en-US" sz="6000" b="0"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0" dirty="0">
                <a:solidFill>
                  <a:schemeClr val="bg1"/>
                </a:solidFill>
                <a:effectLst>
                  <a:outerShdw blurRad="38100" dist="38100" dir="2700000" algn="tl">
                    <a:srgbClr val="000000">
                      <a:alpha val="43137"/>
                    </a:srgbClr>
                  </a:outerShdw>
                </a:effectLst>
                <a:latin typeface="+mj-lt"/>
                <a:cs typeface="Times New Roman" pitchFamily="18" charset="0"/>
              </a:rPr>
              <a:t>Xin nương mình vào lòng Chúa bao la. Cho ân tình còn đẹp mãi màu hoa. Như cung đàn tìm được những vần thơ.</a:t>
            </a:r>
          </a:p>
        </p:txBody>
      </p:sp>
    </p:spTree>
    <p:extLst>
      <p:ext uri="{BB962C8B-B14F-4D97-AF65-F5344CB8AC3E}">
        <p14:creationId xmlns:p14="http://schemas.microsoft.com/office/powerpoint/2010/main" val="27766162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692765F-726F-C57E-C31C-8D5C456F67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728CB4-8260-CE50-2ADD-67A44FD1335C}"/>
              </a:ext>
            </a:extLst>
          </p:cNvPr>
          <p:cNvSpPr>
            <a:spLocks noGrp="1"/>
          </p:cNvSpPr>
          <p:nvPr>
            <p:ph type="ctrTitle"/>
          </p:nvPr>
        </p:nvSpPr>
        <p:spPr>
          <a:xfrm>
            <a:off x="0" y="0"/>
            <a:ext cx="9144000" cy="5143500"/>
          </a:xfrm>
        </p:spPr>
        <p:txBody>
          <a:bodyPr>
            <a:noAutofit/>
          </a:bodyPr>
          <a:lstStyle/>
          <a:p>
            <a:pPr algn="just"/>
            <a:r>
              <a:rPr lang="en-US" sz="7200" u="sng" dirty="0">
                <a:solidFill>
                  <a:srgbClr val="FFFF00"/>
                </a:solidFill>
                <a:effectLst>
                  <a:outerShdw blurRad="38100" dist="38100" dir="2700000" algn="tl">
                    <a:srgbClr val="000000">
                      <a:alpha val="43137"/>
                    </a:srgbClr>
                  </a:outerShdw>
                </a:effectLst>
                <a:cs typeface="Times New Roman" pitchFamily="18" charset="0"/>
              </a:rPr>
              <a:t>Đk:</a:t>
            </a:r>
            <a:r>
              <a:rPr lang="en-US" sz="7200" dirty="0">
                <a:solidFill>
                  <a:schemeClr val="bg1"/>
                </a:solidFill>
                <a:effectLst>
                  <a:outerShdw blurRad="38100" dist="38100" dir="2700000" algn="tl">
                    <a:srgbClr val="000000">
                      <a:alpha val="43137"/>
                    </a:srgbClr>
                  </a:outerShdw>
                </a:effectLst>
                <a:cs typeface="Times New Roman" pitchFamily="18" charset="0"/>
              </a:rPr>
              <a:t> </a:t>
            </a:r>
            <a:r>
              <a:rPr lang="vi-VN" sz="7200" b="0" dirty="0">
                <a:solidFill>
                  <a:schemeClr val="bg1"/>
                </a:solidFill>
                <a:effectLst>
                  <a:outerShdw blurRad="38100" dist="38100" dir="2700000" algn="tl">
                    <a:srgbClr val="000000">
                      <a:alpha val="43137"/>
                    </a:srgbClr>
                  </a:outerShdw>
                </a:effectLst>
                <a:latin typeface="+mj-lt"/>
                <a:cs typeface="Times New Roman" pitchFamily="18" charset="0"/>
              </a:rPr>
              <a:t>Hồng ân Thiên Chúa bao la, muôn đời con sẽ ngợi ca ơn Người.</a:t>
            </a:r>
          </a:p>
        </p:txBody>
      </p:sp>
    </p:spTree>
    <p:extLst>
      <p:ext uri="{BB962C8B-B14F-4D97-AF65-F5344CB8AC3E}">
        <p14:creationId xmlns:p14="http://schemas.microsoft.com/office/powerpoint/2010/main" val="15334679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a:solidFill>
                  <a:srgbClr val="FFFF00"/>
                </a:solidFill>
                <a:effectLst>
                  <a:outerShdw blurRad="38100" dist="38100" dir="2700000" algn="tl">
                    <a:srgbClr val="000000">
                      <a:alpha val="43137"/>
                    </a:srgbClr>
                  </a:outerShdw>
                </a:effectLst>
                <a:latin typeface="+mj-lt"/>
                <a:cs typeface="Times New Roman" pitchFamily="18" charset="0"/>
              </a:rPr>
              <a:t>Tk2:</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effectLst>
                  <a:outerShdw blurRad="38100" dist="38100" dir="2700000" algn="tl">
                    <a:srgbClr val="000000">
                      <a:alpha val="43137"/>
                    </a:srgbClr>
                  </a:outerShdw>
                </a:effectLst>
                <a:latin typeface="+mj-lt"/>
                <a:cs typeface="Times New Roman" pitchFamily="18" charset="0"/>
              </a:rPr>
              <a:t>Vinh danh Cha và Ngôi Con Chúa, với Thánh Linh không thuở trước sau, Ba Ngôi nguyên lý cao sâu, thời gian không chút phai màu vinh hoa.</a:t>
            </a: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9EEA2FE-A0C9-2D12-E8C0-1CAB060811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A2EE30-73AD-E21A-C73B-9BD97C6CB000}"/>
              </a:ext>
            </a:extLst>
          </p:cNvPr>
          <p:cNvSpPr>
            <a:spLocks noGrp="1"/>
          </p:cNvSpPr>
          <p:nvPr>
            <p:ph type="ctrTitle"/>
          </p:nvPr>
        </p:nvSpPr>
        <p:spPr>
          <a:xfrm>
            <a:off x="0" y="0"/>
            <a:ext cx="9144000" cy="5143500"/>
          </a:xfrm>
        </p:spPr>
        <p:txBody>
          <a:bodyPr>
            <a:noAutofit/>
          </a:bodyPr>
          <a:lstStyle/>
          <a:p>
            <a:pPr algn="just"/>
            <a:r>
              <a:rPr lang="en-US" sz="7200" u="sng" dirty="0">
                <a:solidFill>
                  <a:srgbClr val="FFFF00"/>
                </a:solidFill>
                <a:effectLst>
                  <a:outerShdw blurRad="38100" dist="38100" dir="2700000" algn="tl">
                    <a:srgbClr val="000000">
                      <a:alpha val="43137"/>
                    </a:srgbClr>
                  </a:outerShdw>
                </a:effectLst>
                <a:cs typeface="Times New Roman" pitchFamily="18" charset="0"/>
              </a:rPr>
              <a:t>Đk:</a:t>
            </a:r>
            <a:r>
              <a:rPr lang="en-US" sz="7200" dirty="0">
                <a:solidFill>
                  <a:schemeClr val="bg1"/>
                </a:solidFill>
                <a:effectLst>
                  <a:outerShdw blurRad="38100" dist="38100" dir="2700000" algn="tl">
                    <a:srgbClr val="000000">
                      <a:alpha val="43137"/>
                    </a:srgbClr>
                  </a:outerShdw>
                </a:effectLst>
                <a:cs typeface="Times New Roman" pitchFamily="18" charset="0"/>
              </a:rPr>
              <a:t> </a:t>
            </a:r>
            <a:r>
              <a:rPr lang="vi-VN" sz="7200" b="0" dirty="0">
                <a:solidFill>
                  <a:schemeClr val="bg1"/>
                </a:solidFill>
                <a:effectLst>
                  <a:outerShdw blurRad="38100" dist="38100" dir="2700000" algn="tl">
                    <a:srgbClr val="000000">
                      <a:alpha val="43137"/>
                    </a:srgbClr>
                  </a:outerShdw>
                </a:effectLst>
                <a:latin typeface="+mj-lt"/>
                <a:cs typeface="Times New Roman" pitchFamily="18" charset="0"/>
              </a:rPr>
              <a:t>Hồng ân Thiên Chúa bao la, muôn đời con sẽ ngợi ca ơn Người.</a:t>
            </a:r>
          </a:p>
        </p:txBody>
      </p:sp>
    </p:spTree>
    <p:extLst>
      <p:ext uri="{BB962C8B-B14F-4D97-AF65-F5344CB8AC3E}">
        <p14:creationId xmlns:p14="http://schemas.microsoft.com/office/powerpoint/2010/main" val="32851815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66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875295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7200" b="0" u="sng" dirty="0">
                <a:solidFill>
                  <a:srgbClr val="FFFF00"/>
                </a:solidFill>
                <a:effectLst>
                  <a:outerShdw blurRad="38100" dist="38100" dir="2700000" algn="tl">
                    <a:srgbClr val="000000">
                      <a:alpha val="43137"/>
                    </a:srgbClr>
                  </a:outerShdw>
                </a:effectLst>
                <a:latin typeface="+mj-lt"/>
                <a:cs typeface="Times New Roman" pitchFamily="18" charset="0"/>
              </a:rPr>
              <a:t>Tk3:</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Sáng</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danh</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Ngài</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là</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đất</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trời</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ngợi</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khen</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hát</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lên</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người</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ơi</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a:t>
            </a:r>
            <a:endParaRPr lang="vi-VN" sz="72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219328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0" dirty="0">
                <a:solidFill>
                  <a:schemeClr val="bg1"/>
                </a:solidFill>
                <a:effectLst>
                  <a:outerShdw blurRad="38100" dist="38100" dir="2700000" algn="tl">
                    <a:srgbClr val="000000">
                      <a:alpha val="43137"/>
                    </a:srgbClr>
                  </a:outerShdw>
                </a:effectLst>
                <a:latin typeface="+mj-lt"/>
                <a:cs typeface="Times New Roman" pitchFamily="18" charset="0"/>
              </a:rPr>
              <a:t>Tôi vui mừng tiến bước về nhà Cha. Gieo cung đàn thắm thiết lời ngợi ca. Ôi bao lần lòng này luôn mơ ước. </a:t>
            </a:r>
          </a:p>
        </p:txBody>
      </p:sp>
    </p:spTree>
    <p:extLst>
      <p:ext uri="{BB962C8B-B14F-4D97-AF65-F5344CB8AC3E}">
        <p14:creationId xmlns:p14="http://schemas.microsoft.com/office/powerpoint/2010/main" val="3683853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DA6C57D-3C42-F986-31F3-DE179B8C3D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C47006-12D8-A5A2-D987-6382A445B197}"/>
              </a:ext>
            </a:extLst>
          </p:cNvPr>
          <p:cNvSpPr>
            <a:spLocks noGrp="1"/>
          </p:cNvSpPr>
          <p:nvPr>
            <p:ph type="ctrTitle"/>
          </p:nvPr>
        </p:nvSpPr>
        <p:spPr>
          <a:xfrm>
            <a:off x="0" y="18"/>
            <a:ext cx="9144000" cy="5143499"/>
          </a:xfrm>
        </p:spPr>
        <p:txBody>
          <a:bodyPr>
            <a:noAutofit/>
          </a:bodyPr>
          <a:lstStyle/>
          <a:p>
            <a:pPr algn="just"/>
            <a:r>
              <a:rPr lang="en-US" sz="6000" b="0"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0" dirty="0">
                <a:solidFill>
                  <a:schemeClr val="bg1"/>
                </a:solidFill>
                <a:effectLst>
                  <a:outerShdw blurRad="38100" dist="38100" dir="2700000" algn="tl">
                    <a:srgbClr val="000000">
                      <a:alpha val="43137"/>
                    </a:srgbClr>
                  </a:outerShdw>
                </a:effectLst>
                <a:latin typeface="+mj-lt"/>
                <a:cs typeface="Times New Roman" pitchFamily="18" charset="0"/>
              </a:rPr>
              <a:t>Xin nương mình vào lòng Chúa bao la. Cho ân tình còn đẹp mãi màu hoa. Như cung đàn tìm được những vần thơ.</a:t>
            </a:r>
          </a:p>
        </p:txBody>
      </p:sp>
    </p:spTree>
    <p:extLst>
      <p:ext uri="{BB962C8B-B14F-4D97-AF65-F5344CB8AC3E}">
        <p14:creationId xmlns:p14="http://schemas.microsoft.com/office/powerpoint/2010/main" val="37691518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719233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p>
          <a:p>
            <a:pPr eaLnBrk="1" hangingPunct="1">
              <a:lnSpc>
                <a:spcPct val="150000"/>
              </a:lnSpc>
            </a:pPr>
            <a:r>
              <a:rPr lang="en-US" sz="72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Ca</a:t>
            </a:r>
            <a:r>
              <a:rPr lang="en-US"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Lên</a:t>
            </a:r>
            <a:r>
              <a:rPr lang="en-US"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Đi</a:t>
            </a:r>
            <a:r>
              <a:rPr lang="en-US"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2</a:t>
            </a:r>
            <a:endParaRPr lang="vi-VN"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7584553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90500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dirty="0">
                <a:solidFill>
                  <a:srgbClr val="FFFF00"/>
                </a:solidFill>
                <a:latin typeface="+mj-lt"/>
                <a:cs typeface="Times New Roman" panose="02020603050405020304" pitchFamily="18" charset="0"/>
              </a:rPr>
              <a:t>Chủ tế: </a:t>
            </a:r>
            <a:r>
              <a:rPr lang="vi-VN" sz="5400" b="1" i="1" dirty="0">
                <a:solidFill>
                  <a:srgbClr val="FFFF00"/>
                </a:solidFill>
                <a:latin typeface="+mj-lt"/>
                <a:cs typeface="Times New Roman" panose="02020603050405020304" pitchFamily="18" charset="0"/>
              </a:rPr>
              <a:t>Vinh danh Thiên Chúa trên các tầng trời</a:t>
            </a:r>
            <a:r>
              <a:rPr lang="vi-VN" sz="5400" b="1" i="1" dirty="0">
                <a:solidFill>
                  <a:srgbClr val="C00000"/>
                </a:solidFill>
                <a:latin typeface="+mj-lt"/>
                <a:cs typeface="Times New Roman" panose="02020603050405020304" pitchFamily="18" charset="0"/>
              </a:rPr>
              <a:t>. </a:t>
            </a:r>
            <a:r>
              <a:rPr lang="vi-VN" sz="5400" b="1" dirty="0">
                <a:solidFill>
                  <a:schemeClr val="bg1"/>
                </a:solidFill>
                <a:latin typeface="+mj-lt"/>
                <a:cs typeface="Times New Roman" panose="02020603050405020304" pitchFamily="18" charset="0"/>
              </a:rPr>
              <a:t>Và bình an dưới thế, bình an dưới thế cho người thiện tâm. </a:t>
            </a:r>
            <a:endParaRPr lang="vi-VN" sz="72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7328837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ca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ngợi</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chúc</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tụng</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thờ</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lạy</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tôn</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vinh</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cảm</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tạ</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vì</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vinh</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quang</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cao</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cả</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p>
        </p:txBody>
      </p:sp>
    </p:spTree>
    <p:extLst>
      <p:ext uri="{BB962C8B-B14F-4D97-AF65-F5344CB8AC3E}">
        <p14:creationId xmlns:p14="http://schemas.microsoft.com/office/powerpoint/2010/main" val="35520928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dirty="0">
                <a:solidFill>
                  <a:schemeClr val="bg1"/>
                </a:solidFill>
                <a:latin typeface="+mj-lt"/>
                <a:cs typeface="Times New Roman" panose="02020603050405020304" pitchFamily="18" charset="0"/>
              </a:rPr>
              <a:t>Lạy Chúa là Thiên Chúa, là Vua trên trời, là Chúa Cha toàn năng. Lạy Con Một Thiên Chúa, </a:t>
            </a:r>
            <a:r>
              <a:rPr lang="vi-VN" sz="5400" b="1" dirty="0">
                <a:solidFill>
                  <a:srgbClr val="FFFF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21507981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Ca</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Nhập</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Lễ</a:t>
            </a:r>
            <a:b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b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Về</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Bên</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Cha</a:t>
            </a:r>
            <a:br>
              <a:rPr lang="en-US" sz="6600" b="0" dirty="0">
                <a:solidFill>
                  <a:schemeClr val="bg1"/>
                </a:solidFill>
                <a:effectLst>
                  <a:outerShdw blurRad="38100" dist="38100" dir="2700000" algn="tl">
                    <a:srgbClr val="000000">
                      <a:alpha val="43137"/>
                    </a:srgbClr>
                  </a:outerShdw>
                </a:effectLst>
                <a:latin typeface="+mj-lt"/>
                <a:cs typeface="Times New Roman" pitchFamily="18" charset="0"/>
              </a:rPr>
            </a:br>
            <a:r>
              <a:rPr lang="en-US" sz="5400" b="0" i="1" dirty="0">
                <a:solidFill>
                  <a:schemeClr val="bg1"/>
                </a:solidFill>
                <a:effectLst>
                  <a:outerShdw blurRad="38100" dist="38100" dir="2700000" algn="tl">
                    <a:srgbClr val="000000">
                      <a:alpha val="43137"/>
                    </a:srgbClr>
                  </a:outerShdw>
                </a:effectLst>
                <a:latin typeface="+mj-lt"/>
                <a:cs typeface="Times New Roman" pitchFamily="18" charset="0"/>
              </a:rPr>
              <a:t>Lm </a:t>
            </a:r>
            <a:r>
              <a:rPr lang="en-US" sz="5400" b="0" i="1" dirty="0" err="1">
                <a:solidFill>
                  <a:schemeClr val="bg1"/>
                </a:solidFill>
                <a:effectLst>
                  <a:outerShdw blurRad="38100" dist="38100" dir="2700000" algn="tl">
                    <a:srgbClr val="000000">
                      <a:alpha val="43137"/>
                    </a:srgbClr>
                  </a:outerShdw>
                </a:effectLst>
                <a:latin typeface="+mj-lt"/>
                <a:cs typeface="Times New Roman" pitchFamily="18" charset="0"/>
              </a:rPr>
              <a:t>Nguyễn</a:t>
            </a:r>
            <a:r>
              <a:rPr lang="en-US" sz="5400" b="0" i="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i="1" dirty="0" err="1">
                <a:solidFill>
                  <a:schemeClr val="bg1"/>
                </a:solidFill>
                <a:effectLst>
                  <a:outerShdw blurRad="38100" dist="38100" dir="2700000" algn="tl">
                    <a:srgbClr val="000000">
                      <a:alpha val="43137"/>
                    </a:srgbClr>
                  </a:outerShdw>
                </a:effectLst>
                <a:latin typeface="+mj-lt"/>
                <a:cs typeface="Times New Roman" pitchFamily="18" charset="0"/>
              </a:rPr>
              <a:t>Duy</a:t>
            </a:r>
            <a:endParaRPr lang="vi-VN" sz="6600"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dirty="0">
                <a:solidFill>
                  <a:schemeClr val="bg1"/>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22263555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dirty="0">
                <a:solidFill>
                  <a:schemeClr val="bg1"/>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5400119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dirty="0" err="1">
                <a:solidFill>
                  <a:srgbClr val="FFFF00"/>
                </a:solidFill>
                <a:latin typeface="+mj-lt"/>
                <a:cs typeface="Times New Roman" panose="02020603050405020304" pitchFamily="18" charset="0"/>
              </a:rPr>
              <a:t>Vì</a:t>
            </a:r>
            <a:r>
              <a:rPr lang="en-US" sz="4400" b="1" dirty="0">
                <a:solidFill>
                  <a:srgbClr val="FFFF00"/>
                </a:solidFill>
                <a:latin typeface="+mj-lt"/>
                <a:cs typeface="Times New Roman" panose="02020603050405020304" pitchFamily="18" charset="0"/>
              </a:rPr>
              <a:t> </a:t>
            </a:r>
            <a:r>
              <a:rPr lang="en-US" sz="4400" b="1" dirty="0" err="1">
                <a:solidFill>
                  <a:srgbClr val="FFFF00"/>
                </a:solidFill>
                <a:latin typeface="+mj-lt"/>
                <a:cs typeface="Times New Roman" panose="02020603050405020304" pitchFamily="18" charset="0"/>
              </a:rPr>
              <a:t>lạy</a:t>
            </a:r>
            <a:r>
              <a:rPr lang="en-US" sz="4400" b="1" dirty="0">
                <a:solidFill>
                  <a:srgbClr val="FFFF00"/>
                </a:solidFill>
                <a:latin typeface="+mj-lt"/>
                <a:cs typeface="Times New Roman" panose="02020603050405020304" pitchFamily="18" charset="0"/>
              </a:rPr>
              <a:t> </a:t>
            </a:r>
            <a:r>
              <a:rPr lang="en-US" sz="4400" b="1" dirty="0" err="1">
                <a:solidFill>
                  <a:srgbClr val="FFFF00"/>
                </a:solidFill>
                <a:latin typeface="+mj-lt"/>
                <a:cs typeface="Times New Roman" panose="02020603050405020304" pitchFamily="18" charset="0"/>
              </a:rPr>
              <a:t>Chúa</a:t>
            </a:r>
            <a:r>
              <a:rPr lang="en-US" sz="4400" b="1" dirty="0">
                <a:solidFill>
                  <a:srgbClr val="FFFF00"/>
                </a:solidFill>
                <a:latin typeface="+mj-lt"/>
                <a:cs typeface="Times New Roman" panose="02020603050405020304" pitchFamily="18" charset="0"/>
              </a:rPr>
              <a:t> </a:t>
            </a:r>
            <a:r>
              <a:rPr lang="en-US" sz="4400" b="1" dirty="0" err="1">
                <a:solidFill>
                  <a:srgbClr val="FFFF00"/>
                </a:solidFill>
                <a:latin typeface="+mj-lt"/>
                <a:cs typeface="Times New Roman" panose="02020603050405020304" pitchFamily="18" charset="0"/>
              </a:rPr>
              <a:t>Giê-su</a:t>
            </a:r>
            <a:r>
              <a:rPr lang="en-US" sz="4400" b="1" dirty="0">
                <a:solidFill>
                  <a:srgbClr val="FFFF00"/>
                </a:solidFill>
                <a:latin typeface="+mj-lt"/>
                <a:cs typeface="Times New Roman" panose="02020603050405020304" pitchFamily="18" charset="0"/>
              </a:rPr>
              <a:t> Ki-</a:t>
            </a:r>
            <a:r>
              <a:rPr lang="en-US" sz="4400" b="1" dirty="0" err="1">
                <a:solidFill>
                  <a:srgbClr val="FFFF00"/>
                </a:solidFill>
                <a:latin typeface="+mj-lt"/>
                <a:cs typeface="Times New Roman" panose="02020603050405020304" pitchFamily="18" charset="0"/>
              </a:rPr>
              <a:t>tô</a:t>
            </a:r>
            <a:r>
              <a:rPr lang="en-US" sz="4400" b="1" dirty="0">
                <a:solidFill>
                  <a:srgbClr val="C00000"/>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chỉ</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có</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là</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Đấng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Thánh</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chỉ</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có</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là</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chỉ</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có</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là</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Đấng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Tối</a:t>
            </a:r>
            <a:r>
              <a:rPr lang="en-US" sz="4400" b="1" dirty="0">
                <a:solidFill>
                  <a:schemeClr val="bg1"/>
                </a:solidFill>
                <a:latin typeface="+mj-lt"/>
                <a:cs typeface="Times New Roman" panose="02020603050405020304" pitchFamily="18" charset="0"/>
              </a:rPr>
              <a:t> Cao, </a:t>
            </a:r>
            <a:r>
              <a:rPr lang="en-US" sz="4400" b="1" dirty="0" err="1">
                <a:solidFill>
                  <a:schemeClr val="bg1"/>
                </a:solidFill>
                <a:latin typeface="+mj-lt"/>
                <a:cs typeface="Times New Roman" panose="02020603050405020304" pitchFamily="18" charset="0"/>
              </a:rPr>
              <a:t>cùng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Đức</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Thánh</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Thần</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trong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vinh</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quang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Đức</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Cha.</a:t>
            </a:r>
            <a:r>
              <a:rPr lang="en-US" sz="4400" b="1" dirty="0">
                <a:solidFill>
                  <a:srgbClr val="002060"/>
                </a:solidFill>
                <a:latin typeface="+mj-lt"/>
                <a:cs typeface="Times New Roman" panose="02020603050405020304" pitchFamily="18" charset="0"/>
              </a:rPr>
              <a:t> </a:t>
            </a:r>
            <a:r>
              <a:rPr lang="en-US" sz="4400" b="1" u="sng" dirty="0">
                <a:solidFill>
                  <a:srgbClr val="FFFF00"/>
                </a:solidFill>
                <a:latin typeface="+mj-lt"/>
                <a:cs typeface="Times New Roman" panose="02020603050405020304" pitchFamily="18" charset="0"/>
              </a:rPr>
              <a:t>A-men. A-men. </a:t>
            </a:r>
            <a:endParaRPr lang="vi-VN" sz="4400" b="1" u="sng"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16539851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719233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710153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Chủ</a:t>
            </a:r>
            <a:r>
              <a:rPr lang="en-US" sz="40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000" b="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tế</a:t>
            </a:r>
            <a:r>
              <a:rPr lang="en-US" sz="40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0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các</a:t>
            </a:r>
            <a: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b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br>
            <a:r>
              <a:rPr lang="vi-VN" sz="54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3684679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ngợi</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chúc</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tụng</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b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br>
            <a:r>
              <a:rPr lang="en-US" sz="50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thờ</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0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tôn</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5977078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cảm</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tạ</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cả</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721936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Kitô</a:t>
            </a:r>
            <a:r>
              <a:rPr lang="en-US" sz="48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2002857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nhậm</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cầu</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khẩn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30314986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0" dirty="0">
                <a:solidFill>
                  <a:schemeClr val="bg1"/>
                </a:solidFill>
                <a:effectLst>
                  <a:outerShdw blurRad="38100" dist="38100" dir="2700000" algn="tl">
                    <a:srgbClr val="000000">
                      <a:alpha val="43137"/>
                    </a:srgbClr>
                  </a:outerShdw>
                </a:effectLst>
                <a:latin typeface="+mj-lt"/>
                <a:cs typeface="Times New Roman" pitchFamily="18" charset="0"/>
              </a:rPr>
              <a:t>Tôi vui mừng tiến bước về nhà Cha. Gieo cung đàn thắm thiết lời ngợi ca. Ôi bao lần lòng này luôn mơ ước. </a:t>
            </a:r>
          </a:p>
        </p:txBody>
      </p:sp>
    </p:spTree>
    <p:extLst>
      <p:ext uri="{BB962C8B-B14F-4D97-AF65-F5344CB8AC3E}">
        <p14:creationId xmlns:p14="http://schemas.microsoft.com/office/powerpoint/2010/main" val="459208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ngự</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bên</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hữu</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Đức</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Cha,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B:</a:t>
            </a:r>
            <a:r>
              <a:rPr lang="vi-VN"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37159127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đấng</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tối</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13367190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810"/>
            <a:ext cx="9144000" cy="5135880"/>
          </a:xfrm>
          <a:prstGeom prst="rect">
            <a:avLst/>
          </a:prstGeom>
        </p:spPr>
      </p:pic>
    </p:spTree>
    <p:extLst>
      <p:ext uri="{BB962C8B-B14F-4D97-AF65-F5344CB8AC3E}">
        <p14:creationId xmlns:p14="http://schemas.microsoft.com/office/powerpoint/2010/main" val="6719233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descr="A scroll with writing on it&#10;&#10;Description automatically generated">
            <a:extLst>
              <a:ext uri="{FF2B5EF4-FFF2-40B4-BE49-F238E27FC236}">
                <a16:creationId xmlns:a16="http://schemas.microsoft.com/office/drawing/2014/main" id="{24EB9C99-1700-3F5B-6A1E-D2A046BCB1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946125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72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Lời</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là</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thần</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trí</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và</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là</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sự</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sống</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35233484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a:solidFill>
                  <a:srgbClr val="FFFF00"/>
                </a:solidFill>
                <a:effectLst>
                  <a:outerShdw blurRad="38100" dist="38100" dir="2700000" algn="tl">
                    <a:srgbClr val="000000">
                      <a:alpha val="43137"/>
                    </a:srgbClr>
                  </a:outerShdw>
                </a:effectLst>
                <a:latin typeface="+mj-lt"/>
                <a:cs typeface="Times New Roman" pitchFamily="18" charset="0"/>
              </a:rPr>
              <a:t>Tk2:</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Lề</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luật</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Chân</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thực</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sảng</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khoái</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lòng</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trí</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Huấn</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lệnh</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Ngài</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sáng</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ngời</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chiếu</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soi</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thị</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quan</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194974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72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Lời</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là</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thần</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trí</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và</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là</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sự</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sống</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35233484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u="sng" dirty="0">
                <a:solidFill>
                  <a:srgbClr val="FFFF00"/>
                </a:solidFill>
                <a:effectLst>
                  <a:outerShdw blurRad="38100" dist="38100" dir="2700000" algn="tl">
                    <a:srgbClr val="000000">
                      <a:alpha val="43137"/>
                    </a:srgbClr>
                  </a:outerShdw>
                </a:effectLst>
                <a:latin typeface="+mj-lt"/>
                <a:cs typeface="Times New Roman" pitchFamily="18" charset="0"/>
              </a:rPr>
              <a:t>Tk3:</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Lòng</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sợ</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Thanh</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vẹn</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bền</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vững</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ngàn</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kiếp</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Phán</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định</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Ngài</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xác</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thực</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mãi</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luôn</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thẳng</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ngay</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6332181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72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Lời</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là</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thần</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trí</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và</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là</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sự</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sống</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35233484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u="sng" dirty="0">
                <a:solidFill>
                  <a:srgbClr val="FFFF00"/>
                </a:solidFill>
                <a:effectLst>
                  <a:outerShdw blurRad="38100" dist="38100" dir="2700000" algn="tl">
                    <a:srgbClr val="000000">
                      <a:alpha val="43137"/>
                    </a:srgbClr>
                  </a:outerShdw>
                </a:effectLst>
                <a:latin typeface="+mj-lt"/>
                <a:cs typeface="Times New Roman" pitchFamily="18" charset="0"/>
              </a:rPr>
              <a:t>Tk4:</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Lời</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miệng</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lưỡi</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nài</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vọng</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thấu</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về</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vui</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lòng</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chấp</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nhận</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cứu</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độ</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hồn</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con.</a:t>
            </a:r>
          </a:p>
        </p:txBody>
      </p:sp>
    </p:spTree>
    <p:extLst>
      <p:ext uri="{BB962C8B-B14F-4D97-AF65-F5344CB8AC3E}">
        <p14:creationId xmlns:p14="http://schemas.microsoft.com/office/powerpoint/2010/main" val="2834444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0" dirty="0">
                <a:solidFill>
                  <a:schemeClr val="bg1"/>
                </a:solidFill>
                <a:effectLst>
                  <a:outerShdw blurRad="38100" dist="38100" dir="2700000" algn="tl">
                    <a:srgbClr val="000000">
                      <a:alpha val="43137"/>
                    </a:srgbClr>
                  </a:outerShdw>
                </a:effectLst>
                <a:latin typeface="+mj-lt"/>
                <a:cs typeface="Times New Roman" pitchFamily="18" charset="0"/>
              </a:rPr>
              <a:t>Xin nương mình vào lòng Chúa bao la. Cho ân tình còn đẹp mãi màu hoa. Như cung đàn tìm được những vần thơ.</a:t>
            </a:r>
          </a:p>
        </p:txBody>
      </p:sp>
    </p:spTree>
    <p:extLst>
      <p:ext uri="{BB962C8B-B14F-4D97-AF65-F5344CB8AC3E}">
        <p14:creationId xmlns:p14="http://schemas.microsoft.com/office/powerpoint/2010/main" val="18887894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72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Lời</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là</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thần</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trí</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và</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là</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sự</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dirty="0" err="1">
                <a:solidFill>
                  <a:schemeClr val="bg1"/>
                </a:solidFill>
                <a:effectLst>
                  <a:outerShdw blurRad="38100" dist="38100" dir="2700000" algn="tl">
                    <a:srgbClr val="000000">
                      <a:alpha val="43137"/>
                    </a:srgbClr>
                  </a:outerShdw>
                </a:effectLst>
                <a:latin typeface="+mj-lt"/>
                <a:cs typeface="Times New Roman" pitchFamily="18" charset="0"/>
              </a:rPr>
              <a:t>sống</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35233484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2D33F5-1C36-AF45-2957-81DFD585C634}"/>
              </a:ext>
            </a:extLst>
          </p:cNvPr>
          <p:cNvSpPr>
            <a:spLocks noGrp="1"/>
          </p:cNvSpPr>
          <p:nvPr>
            <p:ph type="ctrTitle"/>
          </p:nvPr>
        </p:nvSpPr>
        <p:spPr>
          <a:xfrm>
            <a:off x="0" y="18"/>
            <a:ext cx="9144000" cy="5143499"/>
          </a:xfrm>
        </p:spPr>
        <p:txBody>
          <a:bodyPr/>
          <a:lstStyle/>
          <a:p>
            <a:pPr algn="just"/>
            <a:endParaRPr lang="en-US"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a:extLst>
              <a:ext uri="{FF2B5EF4-FFF2-40B4-BE49-F238E27FC236}">
                <a16:creationId xmlns:a16="http://schemas.microsoft.com/office/drawing/2014/main" id="{84209F38-CBE3-2C4A-4655-6700C1A7B4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a:extLst>
              <a:ext uri="{FF2B5EF4-FFF2-40B4-BE49-F238E27FC236}">
                <a16:creationId xmlns:a16="http://schemas.microsoft.com/office/drawing/2014/main" id="{EA12689E-79D4-9C22-27FF-E41D2C2EC6D7}"/>
              </a:ext>
            </a:extLst>
          </p:cNvPr>
          <p:cNvSpPr/>
          <p:nvPr/>
        </p:nvSpPr>
        <p:spPr>
          <a:xfrm>
            <a:off x="0" y="285750"/>
            <a:ext cx="9144000" cy="28623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sng" strike="noStrike" kern="1200" cap="none" spc="0" normalizeH="0" baseline="0" noProof="0" dirty="0">
                <a:ln>
                  <a:noFill/>
                </a:ln>
                <a:solidFill>
                  <a:srgbClr val="FFFF00"/>
                </a:solidFill>
                <a:effectLst/>
                <a:uLnTx/>
                <a:uFillTx/>
                <a:ea typeface="+mn-ea"/>
                <a:cs typeface="+mn-cs"/>
              </a:rPr>
              <a:t>Bài đọc </a:t>
            </a:r>
            <a:r>
              <a:rPr kumimoji="0" lang="en-US" sz="3600" b="0" i="0" u="sng" strike="noStrike" kern="1200" cap="none" spc="0" normalizeH="0" baseline="0" noProof="0" dirty="0">
                <a:ln>
                  <a:noFill/>
                </a:ln>
                <a:solidFill>
                  <a:srgbClr val="FFFF00"/>
                </a:solidFill>
                <a:effectLst/>
                <a:uLnTx/>
                <a:uFillTx/>
                <a:ea typeface="+mn-ea"/>
                <a:cs typeface="+mn-cs"/>
              </a:rPr>
              <a:t>2</a:t>
            </a:r>
            <a:endParaRPr kumimoji="0" lang="vi-VN" sz="3600" b="0" i="0" u="sng" strike="noStrike" kern="1200" cap="none" spc="0" normalizeH="0" baseline="0" noProof="0" dirty="0">
              <a:ln>
                <a:noFill/>
              </a:ln>
              <a:solidFill>
                <a:srgbClr val="FFFF00"/>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1" u="none" strike="noStrike" kern="1200" cap="none" spc="0" normalizeH="0" baseline="0" noProof="0" dirty="0">
                <a:ln>
                  <a:noFill/>
                </a:ln>
                <a:solidFill>
                  <a:prstClr val="white"/>
                </a:solidFill>
                <a:effectLst/>
                <a:uLnTx/>
                <a:uFillTx/>
                <a:ea typeface="+mn-ea"/>
                <a:cs typeface="+mn-cs"/>
              </a:rPr>
              <a:t>Anh em là thân thể Đức Ki-tô, và mỗi người là một bộ phận.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u="none" strike="noStrike" kern="1200" cap="none" spc="0" normalizeH="0" baseline="0" noProof="0" dirty="0">
                <a:ln>
                  <a:noFill/>
                </a:ln>
                <a:solidFill>
                  <a:srgbClr val="FFFF00"/>
                </a:solidFill>
                <a:effectLst/>
                <a:uLnTx/>
                <a:uFillTx/>
                <a:ea typeface="+mn-ea"/>
                <a:cs typeface="+mn-cs"/>
              </a:rPr>
              <a:t>Bài trích thư thứ nhất của thánh Phao-lô tông đồ gửi tín hữu Cô-rin-tô.</a:t>
            </a:r>
          </a:p>
        </p:txBody>
      </p:sp>
    </p:spTree>
    <p:extLst>
      <p:ext uri="{BB962C8B-B14F-4D97-AF65-F5344CB8AC3E}">
        <p14:creationId xmlns:p14="http://schemas.microsoft.com/office/powerpoint/2010/main" val="10020297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outerShdw blurRad="38100" dist="38100" dir="2700000" algn="tl">
                    <a:srgbClr val="000000">
                      <a:alpha val="43137"/>
                    </a:srgbClr>
                  </a:outerShdw>
                </a:effectLst>
                <a:latin typeface="+mj-lt"/>
                <a:cs typeface="Times New Roman" pitchFamily="18" charset="0"/>
              </a:rPr>
              <a:t>Alleluia-alleluia:</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itchFamily="18" charset="0"/>
              </a:rPr>
              <a:t>đã</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itchFamily="18" charset="0"/>
              </a:rPr>
              <a:t>sai</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itchFamily="18" charset="0"/>
              </a:rPr>
              <a:t>tôi</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itchFamily="18" charset="0"/>
              </a:rPr>
              <a:t>đi</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itchFamily="18" charset="0"/>
              </a:rPr>
              <a:t>rao</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itchFamily="18" charset="0"/>
              </a:rPr>
              <a:t>giảng</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Tin </a:t>
            </a:r>
            <a:r>
              <a:rPr lang="en-US" sz="5400" b="0" dirty="0" err="1">
                <a:solidFill>
                  <a:schemeClr val="bg1"/>
                </a:solidFill>
                <a:effectLst>
                  <a:outerShdw blurRad="38100" dist="38100" dir="2700000" algn="tl">
                    <a:srgbClr val="000000">
                      <a:alpha val="43137"/>
                    </a:srgbClr>
                  </a:outerShdw>
                </a:effectLst>
                <a:latin typeface="+mj-lt"/>
                <a:cs typeface="Times New Roman" pitchFamily="18" charset="0"/>
              </a:rPr>
              <a:t>Mừng</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itchFamily="18" charset="0"/>
              </a:rPr>
              <a:t>cho</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itchFamily="18" charset="0"/>
              </a:rPr>
              <a:t>người</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itchFamily="18" charset="0"/>
              </a:rPr>
              <a:t>nghèo</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itchFamily="18" charset="0"/>
              </a:rPr>
              <a:t>khó</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itchFamily="18" charset="0"/>
              </a:rPr>
              <a:t>công</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itchFamily="18" charset="0"/>
              </a:rPr>
              <a:t>bố</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itchFamily="18" charset="0"/>
              </a:rPr>
              <a:t>ơn</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itchFamily="18" charset="0"/>
              </a:rPr>
              <a:t>giải</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itchFamily="18" charset="0"/>
              </a:rPr>
              <a:t>thoát</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itchFamily="18" charset="0"/>
              </a:rPr>
              <a:t>cho</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itchFamily="18" charset="0"/>
              </a:rPr>
              <a:t>kẻ</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itchFamily="18" charset="0"/>
              </a:rPr>
              <a:t>bị</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itchFamily="18" charset="0"/>
              </a:rPr>
              <a:t>giam</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itchFamily="18" charset="0"/>
              </a:rPr>
              <a:t>cầm</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u="sng" dirty="0">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7154289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810"/>
            <a:ext cx="9144000" cy="5135880"/>
          </a:xfrm>
          <a:prstGeom prst="rect">
            <a:avLst/>
          </a:prstGeom>
        </p:spPr>
      </p:pic>
    </p:spTree>
    <p:extLst>
      <p:ext uri="{BB962C8B-B14F-4D97-AF65-F5344CB8AC3E}">
        <p14:creationId xmlns:p14="http://schemas.microsoft.com/office/powerpoint/2010/main" val="28034386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erson praying with his hands together&#10;&#10;Description automatically generated">
            <a:extLst>
              <a:ext uri="{FF2B5EF4-FFF2-40B4-BE49-F238E27FC236}">
                <a16:creationId xmlns:a16="http://schemas.microsoft.com/office/drawing/2014/main" id="{2BABF711-036F-5CA6-CB9C-DA667D2BD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619615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181779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i="1" dirty="0">
                <a:solidFill>
                  <a:srgbClr val="FFFF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0" dirty="0">
                <a:solidFill>
                  <a:schemeClr val="bg1"/>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146192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Tôi</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tin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kính</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Giêsu</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Kitô</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0" dirty="0">
                <a:solidFill>
                  <a:schemeClr val="bg1"/>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0049900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bởi</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9843421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763917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600" b="0" u="sng" dirty="0">
                <a:solidFill>
                  <a:srgbClr val="FFFF00"/>
                </a:solidFill>
                <a:effectLst>
                  <a:outerShdw blurRad="38100" dist="38100" dir="2700000" algn="tl">
                    <a:srgbClr val="000000">
                      <a:alpha val="43137"/>
                    </a:srgbClr>
                  </a:outerShdw>
                </a:effectLst>
                <a:latin typeface="+mj-lt"/>
                <a:cs typeface="Times New Roman" pitchFamily="18" charset="0"/>
              </a:rPr>
              <a:t>Tk1:</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0" dirty="0">
                <a:solidFill>
                  <a:schemeClr val="bg1"/>
                </a:solidFill>
                <a:effectLst>
                  <a:outerShdw blurRad="38100" dist="38100" dir="2700000" algn="tl">
                    <a:srgbClr val="000000">
                      <a:alpha val="43137"/>
                    </a:srgbClr>
                  </a:outerShdw>
                </a:effectLst>
                <a:latin typeface="+mj-lt"/>
                <a:cs typeface="Times New Roman" pitchFamily="18" charset="0"/>
              </a:rPr>
              <a:t>Chúa kêu mời con bước lên đường. Về với Chúa suối nguồn tình thương.</a:t>
            </a:r>
          </a:p>
        </p:txBody>
      </p:sp>
    </p:spTree>
    <p:extLst>
      <p:ext uri="{BB962C8B-B14F-4D97-AF65-F5344CB8AC3E}">
        <p14:creationId xmlns:p14="http://schemas.microsoft.com/office/powerpoint/2010/main" val="41219328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outerShdw blurRad="38100" dist="38100" dir="2700000" algn="tl">
                    <a:srgbClr val="000000">
                      <a:alpha val="43137"/>
                    </a:srgbClr>
                  </a:outerShdw>
                </a:effectLst>
                <a:latin typeface="+mj-lt"/>
              </a:rPr>
              <a:t>Vì loài người chúng ta và để cứu độ chúng ta,</a:t>
            </a:r>
            <a:r>
              <a:rPr lang="en-US" sz="7200" b="0" dirty="0">
                <a:solidFill>
                  <a:schemeClr val="bg1"/>
                </a:solidFill>
                <a:effectLst>
                  <a:outerShdw blurRad="38100" dist="38100" dir="2700000" algn="tl">
                    <a:srgbClr val="000000">
                      <a:alpha val="43137"/>
                    </a:srgbClr>
                  </a:outerShdw>
                </a:effectLst>
                <a:latin typeface="+mj-lt"/>
              </a:rPr>
              <a:t> </a:t>
            </a:r>
            <a:r>
              <a:rPr lang="vi-VN" sz="7200" b="0" dirty="0">
                <a:solidFill>
                  <a:schemeClr val="bg1"/>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26901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493306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096712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967768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402783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532652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7200" b="0" dirty="0">
                <a:solidFill>
                  <a:schemeClr val="bg1"/>
                </a:solidFill>
                <a:effectLst>
                  <a:outerShdw blurRad="38100" dist="38100" dir="2700000" algn="tl">
                    <a:srgbClr val="000000">
                      <a:alpha val="43137"/>
                    </a:srgbClr>
                  </a:outerShdw>
                </a:effectLst>
                <a:latin typeface="+mj-lt"/>
              </a:rPr>
              <a:t>Tôi tin Hội Thánh duy nhất thánh thiện công giáo và tông truyền.</a:t>
            </a:r>
            <a:endParaRPr lang="en-US" sz="72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829770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0" dirty="0">
                <a:solidFill>
                  <a:schemeClr val="bg1"/>
                </a:solidFill>
                <a:effectLst>
                  <a:outerShdw blurRad="38100" dist="38100" dir="2700000" algn="tl">
                    <a:srgbClr val="000000">
                      <a:alpha val="43137"/>
                    </a:srgbClr>
                  </a:outerShdw>
                </a:effectLst>
                <a:latin typeface="+mj-lt"/>
                <a:cs typeface="Times New Roman" pitchFamily="18" charset="0"/>
              </a:rPr>
              <a:t>sống đời sau. </a:t>
            </a:r>
            <a:r>
              <a:rPr lang="vi-VN" sz="6600" b="0" u="sng" dirty="0">
                <a:solidFill>
                  <a:srgbClr val="FFFF00"/>
                </a:solidFill>
                <a:effectLst>
                  <a:outerShdw blurRad="38100" dist="38100" dir="2700000" algn="tl">
                    <a:srgbClr val="000000">
                      <a:alpha val="43137"/>
                    </a:srgbClr>
                  </a:outerShdw>
                </a:effectLst>
                <a:latin typeface="+mj-lt"/>
                <a:cs typeface="Times New Roman" pitchFamily="18" charset="0"/>
              </a:rPr>
              <a:t>Amen.</a:t>
            </a:r>
            <a:endParaRPr lang="en-US" sz="6600" b="0" u="sng"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409564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878596"/>
            <a:ext cx="1828799" cy="326490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399" y="209550"/>
            <a:ext cx="2022605" cy="348615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 y="3774757"/>
            <a:ext cx="2743200" cy="1313307"/>
          </a:xfrm>
          <a:prstGeom prst="rect">
            <a:avLst/>
          </a:prstGeom>
        </p:spPr>
      </p:pic>
      <p:sp>
        <p:nvSpPr>
          <p:cNvPr id="7" name="Rectangle 6"/>
          <p:cNvSpPr/>
          <p:nvPr/>
        </p:nvSpPr>
        <p:spPr>
          <a:xfrm>
            <a:off x="3124200" y="209550"/>
            <a:ext cx="556260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00"/>
                </a:solidFill>
                <a:effectLst/>
                <a:uLnTx/>
                <a:uFillTx/>
                <a:latin typeface="UTM American Sans"/>
                <a:ea typeface="+mn-ea"/>
                <a:cs typeface="+mn-cs"/>
              </a:rPr>
              <a:t>LỜI NGUYỆN TÍN HỮU</a:t>
            </a:r>
          </a:p>
        </p:txBody>
      </p:sp>
      <p:sp>
        <p:nvSpPr>
          <p:cNvPr id="8" name="Rectangle 7"/>
          <p:cNvSpPr/>
          <p:nvPr/>
        </p:nvSpPr>
        <p:spPr>
          <a:xfrm>
            <a:off x="2286000" y="917436"/>
            <a:ext cx="6705600" cy="286232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UTM American Sans"/>
                <a:ea typeface="+mn-ea"/>
                <a:cs typeface="+mn-cs"/>
              </a:rPr>
              <a:t>Anh </a:t>
            </a:r>
            <a:r>
              <a:rPr kumimoji="0" lang="en-US" sz="3600" b="0" i="0" u="none" strike="noStrike" kern="1200" cap="none" spc="0" normalizeH="0" baseline="0" noProof="0" dirty="0" err="1">
                <a:ln>
                  <a:noFill/>
                </a:ln>
                <a:solidFill>
                  <a:prstClr val="white"/>
                </a:solidFill>
                <a:effectLst/>
                <a:uLnTx/>
                <a:uFillTx/>
                <a:latin typeface="UTM American Sans"/>
                <a:ea typeface="+mn-ea"/>
                <a:cs typeface="+mn-cs"/>
              </a:rPr>
              <a:t>chị</a:t>
            </a:r>
            <a:r>
              <a:rPr kumimoji="0" lang="en-US" sz="3600" b="0" i="0" u="none" strike="noStrike" kern="1200" cap="none" spc="0" normalizeH="0" baseline="0" noProof="0" dirty="0">
                <a:ln>
                  <a:noFill/>
                </a:ln>
                <a:solidFill>
                  <a:prstClr val="white"/>
                </a:solidFill>
                <a:effectLst/>
                <a:uLnTx/>
                <a:uFillTx/>
                <a:latin typeface="UTM American Sans"/>
                <a:ea typeface="+mn-ea"/>
                <a:cs typeface="+mn-cs"/>
              </a:rPr>
              <a:t> </a:t>
            </a:r>
            <a:r>
              <a:rPr kumimoji="0" lang="en-US" sz="3600" b="0" i="0" u="none" strike="noStrike" kern="1200" cap="none" spc="0" normalizeH="0" baseline="0" noProof="0" dirty="0" err="1">
                <a:ln>
                  <a:noFill/>
                </a:ln>
                <a:solidFill>
                  <a:prstClr val="white"/>
                </a:solidFill>
                <a:effectLst/>
                <a:uLnTx/>
                <a:uFillTx/>
                <a:latin typeface="UTM American Sans"/>
                <a:ea typeface="+mn-ea"/>
                <a:cs typeface="+mn-cs"/>
              </a:rPr>
              <a:t>em</a:t>
            </a:r>
            <a:r>
              <a:rPr kumimoji="0" lang="en-US" sz="3600" b="0" i="0" u="none" strike="noStrike" kern="1200" cap="none" spc="0" normalizeH="0" baseline="0" noProof="0" dirty="0">
                <a:ln>
                  <a:noFill/>
                </a:ln>
                <a:solidFill>
                  <a:prstClr val="white"/>
                </a:solidFill>
                <a:effectLst/>
                <a:uLnTx/>
                <a:uFillTx/>
                <a:latin typeface="UTM American Sans"/>
                <a:ea typeface="+mn-ea"/>
                <a:cs typeface="+mn-cs"/>
              </a:rPr>
              <a:t> </a:t>
            </a:r>
            <a:r>
              <a:rPr kumimoji="0" lang="en-US" sz="3600" b="0" i="0" u="none" strike="noStrike" kern="1200" cap="none" spc="0" normalizeH="0" baseline="0" noProof="0" dirty="0" err="1">
                <a:ln>
                  <a:noFill/>
                </a:ln>
                <a:solidFill>
                  <a:prstClr val="white"/>
                </a:solidFill>
                <a:effectLst/>
                <a:uLnTx/>
                <a:uFillTx/>
                <a:latin typeface="UTM American Sans"/>
                <a:ea typeface="+mn-ea"/>
                <a:cs typeface="+mn-cs"/>
              </a:rPr>
              <a:t>thân</a:t>
            </a:r>
            <a:r>
              <a:rPr kumimoji="0" lang="en-US" sz="3600" b="0" i="0" u="none" strike="noStrike" kern="1200" cap="none" spc="0" normalizeH="0" baseline="0" noProof="0" dirty="0">
                <a:ln>
                  <a:noFill/>
                </a:ln>
                <a:solidFill>
                  <a:prstClr val="white"/>
                </a:solidFill>
                <a:effectLst/>
                <a:uLnTx/>
                <a:uFillTx/>
                <a:latin typeface="UTM American Sans"/>
                <a:ea typeface="+mn-ea"/>
                <a:cs typeface="+mn-cs"/>
              </a:rPr>
              <a:t> </a:t>
            </a:r>
            <a:r>
              <a:rPr kumimoji="0" lang="en-US" sz="3600" b="0" i="0" u="none" strike="noStrike" kern="1200" cap="none" spc="0" normalizeH="0" baseline="0" noProof="0" dirty="0" err="1">
                <a:ln>
                  <a:noFill/>
                </a:ln>
                <a:solidFill>
                  <a:prstClr val="white"/>
                </a:solidFill>
                <a:effectLst/>
                <a:uLnTx/>
                <a:uFillTx/>
                <a:latin typeface="UTM American Sans"/>
                <a:ea typeface="+mn-ea"/>
                <a:cs typeface="+mn-cs"/>
              </a:rPr>
              <a:t>mến</a:t>
            </a:r>
            <a:r>
              <a:rPr kumimoji="0" lang="en-US" sz="3600" b="0" i="0" u="none" strike="noStrike" kern="1200" cap="none" spc="0" normalizeH="0" baseline="0" noProof="0" dirty="0">
                <a:ln>
                  <a:noFill/>
                </a:ln>
                <a:solidFill>
                  <a:prstClr val="white"/>
                </a:solidFill>
                <a:effectLst/>
                <a:uLnTx/>
                <a:uFillTx/>
                <a:latin typeface="UTM American Sans"/>
                <a:ea typeface="+mn-ea"/>
                <a:cs typeface="+mn-cs"/>
              </a:rPr>
              <a:t>, Chúa </a:t>
            </a:r>
            <a:r>
              <a:rPr kumimoji="0" lang="en-US" sz="3600" b="0" i="0" u="none" strike="noStrike" kern="1200" cap="none" spc="0" normalizeH="0" baseline="0" noProof="0" dirty="0" err="1">
                <a:ln>
                  <a:noFill/>
                </a:ln>
                <a:solidFill>
                  <a:prstClr val="white"/>
                </a:solidFill>
                <a:effectLst/>
                <a:uLnTx/>
                <a:uFillTx/>
                <a:latin typeface="UTM American Sans"/>
                <a:ea typeface="+mn-ea"/>
                <a:cs typeface="+mn-cs"/>
              </a:rPr>
              <a:t>là</a:t>
            </a:r>
            <a:r>
              <a:rPr kumimoji="0" lang="en-US" sz="3600" b="0" i="0" u="none" strike="noStrike" kern="1200" cap="none" spc="0" normalizeH="0" baseline="0" noProof="0" dirty="0">
                <a:ln>
                  <a:noFill/>
                </a:ln>
                <a:solidFill>
                  <a:prstClr val="white"/>
                </a:solidFill>
                <a:effectLst/>
                <a:uLnTx/>
                <a:uFillTx/>
                <a:latin typeface="UTM American Sans"/>
                <a:ea typeface="+mn-ea"/>
                <a:cs typeface="+mn-cs"/>
              </a:rPr>
              <a:t> </a:t>
            </a:r>
            <a:r>
              <a:rPr kumimoji="0" lang="en-US" sz="3600" b="0" i="0" u="none" strike="noStrike" kern="1200" cap="none" spc="0" normalizeH="0" baseline="0" noProof="0" dirty="0" err="1">
                <a:ln>
                  <a:noFill/>
                </a:ln>
                <a:solidFill>
                  <a:prstClr val="white"/>
                </a:solidFill>
                <a:effectLst/>
                <a:uLnTx/>
                <a:uFillTx/>
                <a:latin typeface="UTM American Sans"/>
                <a:ea typeface="+mn-ea"/>
                <a:cs typeface="+mn-cs"/>
              </a:rPr>
              <a:t>núi</a:t>
            </a:r>
            <a:r>
              <a:rPr kumimoji="0" lang="en-US" sz="3600" b="0" i="0" u="none" strike="noStrike" kern="1200" cap="none" spc="0" normalizeH="0" baseline="0" noProof="0" dirty="0">
                <a:ln>
                  <a:noFill/>
                </a:ln>
                <a:solidFill>
                  <a:prstClr val="white"/>
                </a:solidFill>
                <a:effectLst/>
                <a:uLnTx/>
                <a:uFillTx/>
                <a:latin typeface="UTM American Sans"/>
                <a:ea typeface="+mn-ea"/>
                <a:cs typeface="+mn-cs"/>
              </a:rPr>
              <a:t> </a:t>
            </a:r>
            <a:r>
              <a:rPr kumimoji="0" lang="en-US" sz="3600" b="0" i="0" u="none" strike="noStrike" kern="1200" cap="none" spc="0" normalizeH="0" baseline="0" noProof="0" dirty="0" err="1">
                <a:ln>
                  <a:noFill/>
                </a:ln>
                <a:solidFill>
                  <a:prstClr val="white"/>
                </a:solidFill>
                <a:effectLst/>
                <a:uLnTx/>
                <a:uFillTx/>
                <a:latin typeface="UTM American Sans"/>
                <a:ea typeface="+mn-ea"/>
                <a:cs typeface="+mn-cs"/>
              </a:rPr>
              <a:t>đá</a:t>
            </a:r>
            <a:r>
              <a:rPr kumimoji="0" lang="en-US" sz="3600" b="0" i="0" u="none" strike="noStrike" kern="1200" cap="none" spc="0" normalizeH="0" baseline="0" noProof="0" dirty="0">
                <a:ln>
                  <a:noFill/>
                </a:ln>
                <a:solidFill>
                  <a:prstClr val="white"/>
                </a:solidFill>
                <a:effectLst/>
                <a:uLnTx/>
                <a:uFillTx/>
                <a:latin typeface="UTM American Sans"/>
                <a:ea typeface="+mn-ea"/>
                <a:cs typeface="+mn-cs"/>
              </a:rPr>
              <a:t> </a:t>
            </a:r>
            <a:r>
              <a:rPr kumimoji="0" lang="en-US" sz="3600" b="0" i="0" u="none" strike="noStrike" kern="1200" cap="none" spc="0" normalizeH="0" baseline="0" noProof="0" dirty="0" err="1">
                <a:ln>
                  <a:noFill/>
                </a:ln>
                <a:solidFill>
                  <a:prstClr val="white"/>
                </a:solidFill>
                <a:effectLst/>
                <a:uLnTx/>
                <a:uFillTx/>
                <a:latin typeface="UTM American Sans"/>
                <a:ea typeface="+mn-ea"/>
                <a:cs typeface="+mn-cs"/>
              </a:rPr>
              <a:t>cho</a:t>
            </a:r>
            <a:r>
              <a:rPr kumimoji="0" lang="en-US" sz="3600" b="0" i="0" u="none" strike="noStrike" kern="1200" cap="none" spc="0" normalizeH="0" baseline="0" noProof="0" dirty="0">
                <a:ln>
                  <a:noFill/>
                </a:ln>
                <a:solidFill>
                  <a:prstClr val="white"/>
                </a:solidFill>
                <a:effectLst/>
                <a:uLnTx/>
                <a:uFillTx/>
                <a:latin typeface="UTM American Sans"/>
                <a:ea typeface="+mn-ea"/>
                <a:cs typeface="+mn-cs"/>
              </a:rPr>
              <a:t> ta </a:t>
            </a:r>
            <a:r>
              <a:rPr kumimoji="0" lang="en-US" sz="3600" b="0" i="0" u="none" strike="noStrike" kern="1200" cap="none" spc="0" normalizeH="0" baseline="0" noProof="0" dirty="0" err="1">
                <a:ln>
                  <a:noFill/>
                </a:ln>
                <a:solidFill>
                  <a:prstClr val="white"/>
                </a:solidFill>
                <a:effectLst/>
                <a:uLnTx/>
                <a:uFillTx/>
                <a:latin typeface="UTM American Sans"/>
                <a:ea typeface="+mn-ea"/>
                <a:cs typeface="+mn-cs"/>
              </a:rPr>
              <a:t>trú</a:t>
            </a:r>
            <a:r>
              <a:rPr kumimoji="0" lang="en-US" sz="3600" b="0" i="0" u="none" strike="noStrike" kern="1200" cap="none" spc="0" normalizeH="0" baseline="0" noProof="0" dirty="0">
                <a:ln>
                  <a:noFill/>
                </a:ln>
                <a:solidFill>
                  <a:prstClr val="white"/>
                </a:solidFill>
                <a:effectLst/>
                <a:uLnTx/>
                <a:uFillTx/>
                <a:latin typeface="UTM American Sans"/>
                <a:ea typeface="+mn-ea"/>
                <a:cs typeface="+mn-cs"/>
              </a:rPr>
              <a:t> </a:t>
            </a:r>
            <a:r>
              <a:rPr kumimoji="0" lang="en-US" sz="3600" b="0" i="0" u="none" strike="noStrike" kern="1200" cap="none" spc="0" normalizeH="0" baseline="0" noProof="0" dirty="0" err="1">
                <a:ln>
                  <a:noFill/>
                </a:ln>
                <a:solidFill>
                  <a:prstClr val="white"/>
                </a:solidFill>
                <a:effectLst/>
                <a:uLnTx/>
                <a:uFillTx/>
                <a:latin typeface="UTM American Sans"/>
                <a:ea typeface="+mn-ea"/>
                <a:cs typeface="+mn-cs"/>
              </a:rPr>
              <a:t>ẩn</a:t>
            </a:r>
            <a:r>
              <a:rPr kumimoji="0" lang="en-US" sz="3600" b="0" i="0" u="none" strike="noStrike" kern="1200" cap="none" spc="0" normalizeH="0" baseline="0" noProof="0" dirty="0">
                <a:ln>
                  <a:noFill/>
                </a:ln>
                <a:solidFill>
                  <a:prstClr val="white"/>
                </a:solidFill>
                <a:effectLst/>
                <a:uLnTx/>
                <a:uFillTx/>
                <a:latin typeface="UTM American Sans"/>
                <a:ea typeface="+mn-ea"/>
                <a:cs typeface="+mn-cs"/>
              </a:rPr>
              <a:t>, </a:t>
            </a:r>
            <a:r>
              <a:rPr kumimoji="0" lang="en-US" sz="3600" b="0" i="0" u="none" strike="noStrike" kern="1200" cap="none" spc="0" normalizeH="0" baseline="0" noProof="0" dirty="0" err="1">
                <a:ln>
                  <a:noFill/>
                </a:ln>
                <a:solidFill>
                  <a:prstClr val="white"/>
                </a:solidFill>
                <a:effectLst/>
                <a:uLnTx/>
                <a:uFillTx/>
                <a:latin typeface="UTM American Sans"/>
                <a:ea typeface="+mn-ea"/>
                <a:cs typeface="+mn-cs"/>
              </a:rPr>
              <a:t>là</a:t>
            </a:r>
            <a:r>
              <a:rPr kumimoji="0" lang="en-US" sz="3600" b="0" i="0" u="none" strike="noStrike" kern="1200" cap="none" spc="0" normalizeH="0" baseline="0" noProof="0" dirty="0">
                <a:ln>
                  <a:noFill/>
                </a:ln>
                <a:solidFill>
                  <a:prstClr val="white"/>
                </a:solidFill>
                <a:effectLst/>
                <a:uLnTx/>
                <a:uFillTx/>
                <a:latin typeface="UTM American Sans"/>
                <a:ea typeface="+mn-ea"/>
                <a:cs typeface="+mn-cs"/>
              </a:rPr>
              <a:t> </a:t>
            </a:r>
            <a:r>
              <a:rPr kumimoji="0" lang="en-US" sz="3600" b="0" i="0" u="none" strike="noStrike" kern="1200" cap="none" spc="0" normalizeH="0" baseline="0" noProof="0" dirty="0" err="1">
                <a:ln>
                  <a:noFill/>
                </a:ln>
                <a:solidFill>
                  <a:prstClr val="white"/>
                </a:solidFill>
                <a:effectLst/>
                <a:uLnTx/>
                <a:uFillTx/>
                <a:latin typeface="UTM American Sans"/>
                <a:ea typeface="+mn-ea"/>
                <a:cs typeface="+mn-cs"/>
              </a:rPr>
              <a:t>thành</a:t>
            </a:r>
            <a:r>
              <a:rPr kumimoji="0" lang="en-US" sz="3600" b="0" i="0" u="none" strike="noStrike" kern="1200" cap="none" spc="0" normalizeH="0" baseline="0" noProof="0" dirty="0">
                <a:ln>
                  <a:noFill/>
                </a:ln>
                <a:solidFill>
                  <a:prstClr val="white"/>
                </a:solidFill>
                <a:effectLst/>
                <a:uLnTx/>
                <a:uFillTx/>
                <a:latin typeface="UTM American Sans"/>
                <a:ea typeface="+mn-ea"/>
                <a:cs typeface="+mn-cs"/>
              </a:rPr>
              <a:t> </a:t>
            </a:r>
            <a:r>
              <a:rPr kumimoji="0" lang="en-US" sz="3600" b="0" i="0" u="none" strike="noStrike" kern="1200" cap="none" spc="0" normalizeH="0" baseline="0" noProof="0" dirty="0" err="1">
                <a:ln>
                  <a:noFill/>
                </a:ln>
                <a:solidFill>
                  <a:prstClr val="white"/>
                </a:solidFill>
                <a:effectLst/>
                <a:uLnTx/>
                <a:uFillTx/>
                <a:latin typeface="UTM American Sans"/>
                <a:ea typeface="+mn-ea"/>
                <a:cs typeface="+mn-cs"/>
              </a:rPr>
              <a:t>trì</a:t>
            </a:r>
            <a:r>
              <a:rPr kumimoji="0" lang="en-US" sz="3600" b="0" i="0" u="none" strike="noStrike" kern="1200" cap="none" spc="0" normalizeH="0" baseline="0" noProof="0" dirty="0">
                <a:ln>
                  <a:noFill/>
                </a:ln>
                <a:solidFill>
                  <a:prstClr val="white"/>
                </a:solidFill>
                <a:effectLst/>
                <a:uLnTx/>
                <a:uFillTx/>
                <a:latin typeface="UTM American Sans"/>
                <a:ea typeface="+mn-ea"/>
                <a:cs typeface="+mn-cs"/>
              </a:rPr>
              <a:t> </a:t>
            </a:r>
            <a:r>
              <a:rPr kumimoji="0" lang="en-US" sz="3600" b="0" i="0" u="none" strike="noStrike" kern="1200" cap="none" spc="0" normalizeH="0" baseline="0" noProof="0" dirty="0" err="1">
                <a:ln>
                  <a:noFill/>
                </a:ln>
                <a:solidFill>
                  <a:prstClr val="white"/>
                </a:solidFill>
                <a:effectLst/>
                <a:uLnTx/>
                <a:uFillTx/>
                <a:latin typeface="UTM American Sans"/>
                <a:ea typeface="+mn-ea"/>
                <a:cs typeface="+mn-cs"/>
              </a:rPr>
              <a:t>bảo</a:t>
            </a:r>
            <a:r>
              <a:rPr kumimoji="0" lang="en-US" sz="3600" b="0" i="0" u="none" strike="noStrike" kern="1200" cap="none" spc="0" normalizeH="0" baseline="0" noProof="0" dirty="0">
                <a:ln>
                  <a:noFill/>
                </a:ln>
                <a:solidFill>
                  <a:prstClr val="white"/>
                </a:solidFill>
                <a:effectLst/>
                <a:uLnTx/>
                <a:uFillTx/>
                <a:latin typeface="UTM American Sans"/>
                <a:ea typeface="+mn-ea"/>
                <a:cs typeface="+mn-cs"/>
              </a:rPr>
              <a:t> </a:t>
            </a:r>
            <a:r>
              <a:rPr kumimoji="0" lang="en-US" sz="3600" b="0" i="0" u="none" strike="noStrike" kern="1200" cap="none" spc="0" normalizeH="0" baseline="0" noProof="0" dirty="0" err="1">
                <a:ln>
                  <a:noFill/>
                </a:ln>
                <a:solidFill>
                  <a:prstClr val="white"/>
                </a:solidFill>
                <a:effectLst/>
                <a:uLnTx/>
                <a:uFillTx/>
                <a:latin typeface="UTM American Sans"/>
                <a:ea typeface="+mn-ea"/>
                <a:cs typeface="+mn-cs"/>
              </a:rPr>
              <a:t>vệ</a:t>
            </a:r>
            <a:r>
              <a:rPr kumimoji="0" lang="en-US" sz="3600" b="0" i="0" u="none" strike="noStrike" kern="1200" cap="none" spc="0" normalizeH="0" baseline="0" noProof="0" dirty="0">
                <a:ln>
                  <a:noFill/>
                </a:ln>
                <a:solidFill>
                  <a:prstClr val="white"/>
                </a:solidFill>
                <a:effectLst/>
                <a:uLnTx/>
                <a:uFillTx/>
                <a:latin typeface="UTM American Sans"/>
                <a:ea typeface="+mn-ea"/>
                <a:cs typeface="+mn-cs"/>
              </a:rPr>
              <a:t> ta. </a:t>
            </a:r>
            <a:r>
              <a:rPr kumimoji="0" lang="en-US" sz="3600" b="0" i="0" u="none" strike="noStrike" kern="1200" cap="none" spc="0" normalizeH="0" baseline="0" noProof="0" dirty="0" err="1">
                <a:ln>
                  <a:noFill/>
                </a:ln>
                <a:solidFill>
                  <a:prstClr val="white"/>
                </a:solidFill>
                <a:effectLst/>
                <a:uLnTx/>
                <a:uFillTx/>
                <a:latin typeface="UTM American Sans"/>
                <a:ea typeface="+mn-ea"/>
                <a:cs typeface="+mn-cs"/>
              </a:rPr>
              <a:t>Với</a:t>
            </a:r>
            <a:r>
              <a:rPr kumimoji="0" lang="en-US" sz="3600" b="0" i="0" u="none" strike="noStrike" kern="1200" cap="none" spc="0" normalizeH="0" baseline="0" noProof="0" dirty="0">
                <a:ln>
                  <a:noFill/>
                </a:ln>
                <a:solidFill>
                  <a:prstClr val="white"/>
                </a:solidFill>
                <a:effectLst/>
                <a:uLnTx/>
                <a:uFillTx/>
                <a:latin typeface="UTM American Sans"/>
                <a:ea typeface="+mn-ea"/>
                <a:cs typeface="+mn-cs"/>
              </a:rPr>
              <a:t> long tin </a:t>
            </a:r>
            <a:r>
              <a:rPr kumimoji="0" lang="en-US" sz="3600" b="0" i="0" u="none" strike="noStrike" kern="1200" cap="none" spc="0" normalizeH="0" baseline="0" noProof="0" dirty="0" err="1">
                <a:ln>
                  <a:noFill/>
                </a:ln>
                <a:solidFill>
                  <a:prstClr val="white"/>
                </a:solidFill>
                <a:effectLst/>
                <a:uLnTx/>
                <a:uFillTx/>
                <a:latin typeface="UTM American Sans"/>
                <a:ea typeface="+mn-ea"/>
                <a:cs typeface="+mn-cs"/>
              </a:rPr>
              <a:t>tưởng</a:t>
            </a:r>
            <a:r>
              <a:rPr kumimoji="0" lang="en-US" sz="3600" b="0" i="0" u="none" strike="noStrike" kern="1200" cap="none" spc="0" normalizeH="0" baseline="0" noProof="0" dirty="0">
                <a:ln>
                  <a:noFill/>
                </a:ln>
                <a:solidFill>
                  <a:prstClr val="white"/>
                </a:solidFill>
                <a:effectLst/>
                <a:uLnTx/>
                <a:uFillTx/>
                <a:latin typeface="UTM American Sans"/>
                <a:ea typeface="+mn-ea"/>
                <a:cs typeface="+mn-cs"/>
              </a:rPr>
              <a:t> Chúa </a:t>
            </a:r>
            <a:r>
              <a:rPr kumimoji="0" lang="en-US" sz="3600" b="0" i="0" u="none" strike="noStrike" kern="1200" cap="none" spc="0" normalizeH="0" baseline="0" noProof="0" dirty="0" err="1">
                <a:ln>
                  <a:noFill/>
                </a:ln>
                <a:solidFill>
                  <a:prstClr val="white"/>
                </a:solidFill>
                <a:effectLst/>
                <a:uLnTx/>
                <a:uFillTx/>
                <a:latin typeface="UTM American Sans"/>
                <a:ea typeface="+mn-ea"/>
                <a:cs typeface="+mn-cs"/>
              </a:rPr>
              <a:t>là</a:t>
            </a:r>
            <a:r>
              <a:rPr kumimoji="0" lang="en-US" sz="3600" b="0" i="0" u="none" strike="noStrike" kern="1200" cap="none" spc="0" normalizeH="0" baseline="0" noProof="0" dirty="0">
                <a:ln>
                  <a:noFill/>
                </a:ln>
                <a:solidFill>
                  <a:prstClr val="white"/>
                </a:solidFill>
                <a:effectLst/>
                <a:uLnTx/>
                <a:uFillTx/>
                <a:latin typeface="UTM American Sans"/>
                <a:ea typeface="+mn-ea"/>
                <a:cs typeface="+mn-cs"/>
              </a:rPr>
              <a:t> </a:t>
            </a:r>
            <a:r>
              <a:rPr kumimoji="0" lang="en-US" sz="3600" b="0" i="0" u="none" strike="noStrike" kern="1200" cap="none" spc="0" normalizeH="0" baseline="0" noProof="0" dirty="0" err="1">
                <a:ln>
                  <a:noFill/>
                </a:ln>
                <a:solidFill>
                  <a:prstClr val="white"/>
                </a:solidFill>
                <a:effectLst/>
                <a:uLnTx/>
                <a:uFillTx/>
                <a:latin typeface="UTM American Sans"/>
                <a:ea typeface="+mn-ea"/>
                <a:cs typeface="+mn-cs"/>
              </a:rPr>
              <a:t>Đấng</a:t>
            </a:r>
            <a:r>
              <a:rPr kumimoji="0" lang="en-US" sz="3600" b="0" i="0" u="none" strike="noStrike" kern="1200" cap="none" spc="0" normalizeH="0" baseline="0" noProof="0" dirty="0">
                <a:ln>
                  <a:noFill/>
                </a:ln>
                <a:solidFill>
                  <a:prstClr val="white"/>
                </a:solidFill>
                <a:effectLst/>
                <a:uLnTx/>
                <a:uFillTx/>
                <a:latin typeface="UTM American Sans"/>
                <a:ea typeface="+mn-ea"/>
                <a:cs typeface="+mn-cs"/>
              </a:rPr>
              <a:t> </a:t>
            </a:r>
            <a:r>
              <a:rPr kumimoji="0" lang="en-US" sz="3600" b="0" i="0" u="none" strike="noStrike" kern="1200" cap="none" spc="0" normalizeH="0" baseline="0" noProof="0" dirty="0" err="1">
                <a:ln>
                  <a:noFill/>
                </a:ln>
                <a:solidFill>
                  <a:prstClr val="white"/>
                </a:solidFill>
                <a:effectLst/>
                <a:uLnTx/>
                <a:uFillTx/>
                <a:latin typeface="UTM American Sans"/>
                <a:ea typeface="+mn-ea"/>
                <a:cs typeface="+mn-cs"/>
              </a:rPr>
              <a:t>phù</a:t>
            </a:r>
            <a:r>
              <a:rPr kumimoji="0" lang="en-US" sz="3600" b="0" i="0" u="none" strike="noStrike" kern="1200" cap="none" spc="0" normalizeH="0" baseline="0" noProof="0" dirty="0">
                <a:ln>
                  <a:noFill/>
                </a:ln>
                <a:solidFill>
                  <a:prstClr val="white"/>
                </a:solidFill>
                <a:effectLst/>
                <a:uLnTx/>
                <a:uFillTx/>
                <a:latin typeface="UTM American Sans"/>
                <a:ea typeface="+mn-ea"/>
                <a:cs typeface="+mn-cs"/>
              </a:rPr>
              <a:t> </a:t>
            </a:r>
            <a:r>
              <a:rPr kumimoji="0" lang="en-US" sz="3600" b="0" i="0" u="none" strike="noStrike" kern="1200" cap="none" spc="0" normalizeH="0" baseline="0" noProof="0" dirty="0" err="1">
                <a:ln>
                  <a:noFill/>
                </a:ln>
                <a:solidFill>
                  <a:prstClr val="white"/>
                </a:solidFill>
                <a:effectLst/>
                <a:uLnTx/>
                <a:uFillTx/>
                <a:latin typeface="UTM American Sans"/>
                <a:ea typeface="+mn-ea"/>
                <a:cs typeface="+mn-cs"/>
              </a:rPr>
              <a:t>trợ</a:t>
            </a:r>
            <a:r>
              <a:rPr kumimoji="0" lang="en-US" sz="3600" b="0" i="0" u="none" strike="noStrike" kern="1200" cap="none" spc="0" normalizeH="0" baseline="0" noProof="0" dirty="0">
                <a:ln>
                  <a:noFill/>
                </a:ln>
                <a:solidFill>
                  <a:prstClr val="white"/>
                </a:solidFill>
                <a:effectLst/>
                <a:uLnTx/>
                <a:uFillTx/>
                <a:latin typeface="UTM American Sans"/>
                <a:ea typeface="+mn-ea"/>
                <a:cs typeface="+mn-cs"/>
              </a:rPr>
              <a:t>, </a:t>
            </a:r>
            <a:r>
              <a:rPr kumimoji="0" lang="en-US" sz="3600" b="0" i="0" u="none" strike="noStrike" kern="1200" cap="none" spc="0" normalizeH="0" baseline="0" noProof="0" dirty="0" err="1">
                <a:ln>
                  <a:noFill/>
                </a:ln>
                <a:solidFill>
                  <a:prstClr val="white"/>
                </a:solidFill>
                <a:effectLst/>
                <a:uLnTx/>
                <a:uFillTx/>
                <a:latin typeface="UTM American Sans"/>
                <a:ea typeface="+mn-ea"/>
                <a:cs typeface="+mn-cs"/>
              </a:rPr>
              <a:t>chúng</a:t>
            </a:r>
            <a:r>
              <a:rPr kumimoji="0" lang="en-US" sz="3600" b="0" i="0" u="none" strike="noStrike" kern="1200" cap="none" spc="0" normalizeH="0" baseline="0" noProof="0" dirty="0">
                <a:ln>
                  <a:noFill/>
                </a:ln>
                <a:solidFill>
                  <a:prstClr val="white"/>
                </a:solidFill>
                <a:effectLst/>
                <a:uLnTx/>
                <a:uFillTx/>
                <a:latin typeface="UTM American Sans"/>
                <a:ea typeface="+mn-ea"/>
                <a:cs typeface="+mn-cs"/>
              </a:rPr>
              <a:t> ta cung </a:t>
            </a:r>
            <a:r>
              <a:rPr kumimoji="0" lang="en-US" sz="3600" b="0" i="0" u="none" strike="noStrike" kern="1200" cap="none" spc="0" normalizeH="0" baseline="0" noProof="0" dirty="0" err="1">
                <a:ln>
                  <a:noFill/>
                </a:ln>
                <a:solidFill>
                  <a:prstClr val="white"/>
                </a:solidFill>
                <a:effectLst/>
                <a:uLnTx/>
                <a:uFillTx/>
                <a:latin typeface="UTM American Sans"/>
                <a:ea typeface="+mn-ea"/>
                <a:cs typeface="+mn-cs"/>
              </a:rPr>
              <a:t>dâng</a:t>
            </a:r>
            <a:r>
              <a:rPr kumimoji="0" lang="en-US" sz="3600" b="0" i="0" u="none" strike="noStrike" kern="1200" cap="none" spc="0" normalizeH="0" baseline="0" noProof="0" dirty="0">
                <a:ln>
                  <a:noFill/>
                </a:ln>
                <a:solidFill>
                  <a:prstClr val="white"/>
                </a:solidFill>
                <a:effectLst/>
                <a:uLnTx/>
                <a:uFillTx/>
                <a:latin typeface="UTM American Sans"/>
                <a:ea typeface="+mn-ea"/>
                <a:cs typeface="+mn-cs"/>
              </a:rPr>
              <a:t> </a:t>
            </a:r>
            <a:r>
              <a:rPr kumimoji="0" lang="en-US" sz="3600" b="0" i="0" u="none" strike="noStrike" kern="1200" cap="none" spc="0" normalizeH="0" baseline="0" noProof="0" dirty="0" err="1">
                <a:ln>
                  <a:noFill/>
                </a:ln>
                <a:solidFill>
                  <a:prstClr val="white"/>
                </a:solidFill>
                <a:effectLst/>
                <a:uLnTx/>
                <a:uFillTx/>
                <a:latin typeface="UTM American Sans"/>
                <a:ea typeface="+mn-ea"/>
                <a:cs typeface="+mn-cs"/>
              </a:rPr>
              <a:t>lời</a:t>
            </a:r>
            <a:r>
              <a:rPr kumimoji="0" lang="en-US" sz="3600" b="0" i="0" u="none" strike="noStrike" kern="1200" cap="none" spc="0" normalizeH="0" baseline="0" noProof="0" dirty="0">
                <a:ln>
                  <a:noFill/>
                </a:ln>
                <a:solidFill>
                  <a:prstClr val="white"/>
                </a:solidFill>
                <a:effectLst/>
                <a:uLnTx/>
                <a:uFillTx/>
                <a:latin typeface="UTM American Sans"/>
                <a:ea typeface="+mn-ea"/>
                <a:cs typeface="+mn-cs"/>
              </a:rPr>
              <a:t> </a:t>
            </a:r>
            <a:r>
              <a:rPr kumimoji="0" lang="en-US" sz="3600" b="0" i="0" u="none" strike="noStrike" kern="1200" cap="none" spc="0" normalizeH="0" baseline="0" noProof="0" dirty="0" err="1">
                <a:ln>
                  <a:noFill/>
                </a:ln>
                <a:solidFill>
                  <a:prstClr val="white"/>
                </a:solidFill>
                <a:effectLst/>
                <a:uLnTx/>
                <a:uFillTx/>
                <a:latin typeface="UTM American Sans"/>
                <a:ea typeface="+mn-ea"/>
                <a:cs typeface="+mn-cs"/>
              </a:rPr>
              <a:t>cầu</a:t>
            </a:r>
            <a:r>
              <a:rPr kumimoji="0" lang="en-US" sz="3600" b="0" i="0" u="none" strike="noStrike" kern="1200" cap="none" spc="0" normalizeH="0" baseline="0" noProof="0" dirty="0">
                <a:ln>
                  <a:noFill/>
                </a:ln>
                <a:solidFill>
                  <a:prstClr val="white"/>
                </a:solidFill>
                <a:effectLst/>
                <a:uLnTx/>
                <a:uFillTx/>
                <a:latin typeface="UTM American Sans"/>
                <a:ea typeface="+mn-ea"/>
                <a:cs typeface="+mn-cs"/>
              </a:rPr>
              <a:t> </a:t>
            </a:r>
            <a:r>
              <a:rPr kumimoji="0" lang="en-US" sz="3600" b="0" i="0" u="none" strike="noStrike" kern="1200" cap="none" spc="0" normalizeH="0" baseline="0" noProof="0" dirty="0" err="1">
                <a:ln>
                  <a:noFill/>
                </a:ln>
                <a:solidFill>
                  <a:prstClr val="white"/>
                </a:solidFill>
                <a:effectLst/>
                <a:uLnTx/>
                <a:uFillTx/>
                <a:latin typeface="UTM American Sans"/>
                <a:ea typeface="+mn-ea"/>
                <a:cs typeface="+mn-cs"/>
              </a:rPr>
              <a:t>xin</a:t>
            </a:r>
            <a:r>
              <a:rPr kumimoji="0" lang="en-US" sz="3600" b="0" i="0" u="none" strike="noStrike" kern="1200" cap="none" spc="0" normalizeH="0" baseline="0" noProof="0" dirty="0">
                <a:ln>
                  <a:noFill/>
                </a:ln>
                <a:solidFill>
                  <a:prstClr val="white"/>
                </a:solidFill>
                <a:effectLst/>
                <a:uLnTx/>
                <a:uFillTx/>
                <a:latin typeface="UTM American Sans"/>
                <a:ea typeface="+mn-ea"/>
                <a:cs typeface="+mn-cs"/>
              </a:rPr>
              <a:t>.</a:t>
            </a:r>
          </a:p>
        </p:txBody>
      </p:sp>
    </p:spTree>
    <p:extLst>
      <p:ext uri="{BB962C8B-B14F-4D97-AF65-F5344CB8AC3E}">
        <p14:creationId xmlns:p14="http://schemas.microsoft.com/office/powerpoint/2010/main" val="1282080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4002" cy="5143500"/>
          </a:xfrm>
          <a:prstGeom prst="rect">
            <a:avLst/>
          </a:prstGeom>
        </p:spPr>
      </p:pic>
      <p:sp>
        <p:nvSpPr>
          <p:cNvPr id="6" name="Rectangle 5"/>
          <p:cNvSpPr/>
          <p:nvPr/>
        </p:nvSpPr>
        <p:spPr>
          <a:xfrm>
            <a:off x="4114800" y="2038350"/>
            <a:ext cx="4572000" cy="1692771"/>
          </a:xfrm>
          <a:prstGeom prst="rect">
            <a:avLst/>
          </a:prstGeom>
        </p:spPr>
        <p:txBody>
          <a:bodyPr>
            <a:spAutoFit/>
          </a:bodyPr>
          <a:lstStyle/>
          <a:p>
            <a:pPr algn="ctr"/>
            <a:r>
              <a:rPr lang="en-US" sz="6000" dirty="0">
                <a:solidFill>
                  <a:srgbClr val="FFFF00"/>
                </a:solidFill>
              </a:rPr>
              <a:t>DÂNG</a:t>
            </a:r>
            <a:br>
              <a:rPr lang="en-US" sz="4400" dirty="0">
                <a:solidFill>
                  <a:srgbClr val="FFFF00"/>
                </a:solidFill>
              </a:rPr>
            </a:br>
            <a:r>
              <a:rPr lang="en-US" sz="4400" i="1" dirty="0" err="1">
                <a:solidFill>
                  <a:schemeClr val="bg1"/>
                </a:solidFill>
              </a:rPr>
              <a:t>Anh</a:t>
            </a:r>
            <a:r>
              <a:rPr lang="en-US" sz="4400" i="1" dirty="0">
                <a:solidFill>
                  <a:schemeClr val="bg1"/>
                </a:solidFill>
              </a:rPr>
              <a:t> </a:t>
            </a:r>
            <a:r>
              <a:rPr lang="en-US" sz="4400" i="1" dirty="0" err="1">
                <a:solidFill>
                  <a:schemeClr val="bg1"/>
                </a:solidFill>
              </a:rPr>
              <a:t>Tuấn</a:t>
            </a:r>
            <a:endParaRPr lang="en-US" sz="4400" i="1" dirty="0">
              <a:solidFill>
                <a:schemeClr val="bg1"/>
              </a:solidFill>
            </a:endParaRPr>
          </a:p>
        </p:txBody>
      </p:sp>
    </p:spTree>
    <p:extLst>
      <p:ext uri="{BB962C8B-B14F-4D97-AF65-F5344CB8AC3E}">
        <p14:creationId xmlns:p14="http://schemas.microsoft.com/office/powerpoint/2010/main" val="29128248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0" dirty="0">
                <a:solidFill>
                  <a:schemeClr val="bg1"/>
                </a:solidFill>
                <a:effectLst>
                  <a:outerShdw blurRad="38100" dist="38100" dir="2700000" algn="tl">
                    <a:srgbClr val="000000">
                      <a:alpha val="43137"/>
                    </a:srgbClr>
                  </a:outerShdw>
                </a:effectLst>
                <a:latin typeface="+mj-lt"/>
                <a:cs typeface="Times New Roman" pitchFamily="18" charset="0"/>
              </a:rPr>
              <a:t>Tôi vui mừng tiến bước về nhà Cha. Gieo cung đàn thắm thiết lời ngợi ca. Ôi bao lần lòng này luôn mơ ước. </a:t>
            </a:r>
          </a:p>
        </p:txBody>
      </p:sp>
    </p:spTree>
    <p:extLst>
      <p:ext uri="{BB962C8B-B14F-4D97-AF65-F5344CB8AC3E}">
        <p14:creationId xmlns:p14="http://schemas.microsoft.com/office/powerpoint/2010/main" val="3683853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a:solidFill>
                  <a:srgbClr val="FFFF00"/>
                </a:solidFill>
                <a:effectLst>
                  <a:outerShdw blurRad="38100" dist="38100" dir="2700000" algn="tl">
                    <a:srgbClr val="000000">
                      <a:alpha val="43137"/>
                    </a:srgbClr>
                  </a:outerShdw>
                </a:effectLst>
                <a:latin typeface="+mj-lt"/>
                <a:cs typeface="Times New Roman" pitchFamily="18" charset="0"/>
              </a:rPr>
              <a:t>Tk1:</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0" dirty="0">
                <a:solidFill>
                  <a:schemeClr val="bg1"/>
                </a:solidFill>
                <a:effectLst>
                  <a:outerShdw blurRad="38100" dist="38100" dir="2700000" algn="tl">
                    <a:srgbClr val="000000">
                      <a:alpha val="43137"/>
                    </a:srgbClr>
                  </a:outerShdw>
                </a:effectLst>
                <a:latin typeface="+mj-lt"/>
                <a:cs typeface="Times New Roman" pitchFamily="18" charset="0"/>
              </a:rPr>
              <a:t>Này đây bông lúa mới, với đây chùm nho tươi. Hoa màu ruộng đồng còn đang ngát hương thơm nồng. </a:t>
            </a:r>
            <a:endParaRPr lang="en-US" sz="6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980139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0" dirty="0">
                <a:solidFill>
                  <a:schemeClr val="bg1"/>
                </a:solidFill>
                <a:effectLst>
                  <a:outerShdw blurRad="38100" dist="38100" dir="2700000" algn="tl">
                    <a:srgbClr val="000000">
                      <a:alpha val="43137"/>
                    </a:srgbClr>
                  </a:outerShdw>
                </a:effectLst>
                <a:latin typeface="+mj-lt"/>
                <a:cs typeface="Times New Roman" pitchFamily="18" charset="0"/>
              </a:rPr>
              <a:t>Cùng lao công sớm tối, tháng năm đầy lo toan. Xin kính dâng Ngài hoa trái thơm lành Ngài đã thuơng ban.</a:t>
            </a:r>
          </a:p>
        </p:txBody>
      </p:sp>
    </p:spTree>
    <p:extLst>
      <p:ext uri="{BB962C8B-B14F-4D97-AF65-F5344CB8AC3E}">
        <p14:creationId xmlns:p14="http://schemas.microsoft.com/office/powerpoint/2010/main" val="21967311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vi-VN" sz="6000" b="0" dirty="0">
                <a:solidFill>
                  <a:schemeClr val="bg1"/>
                </a:solidFill>
                <a:effectLst>
                  <a:outerShdw blurRad="38100" dist="38100" dir="2700000" algn="tl">
                    <a:srgbClr val="000000">
                      <a:alpha val="43137"/>
                    </a:srgbClr>
                  </a:outerShdw>
                </a:effectLst>
                <a:latin typeface="+mj-lt"/>
                <a:cs typeface="Times New Roman" pitchFamily="18" charset="0"/>
              </a:rPr>
              <a:t> Xin dâng, xin dâng lên Chúa bánh rượu ngon xin Ngài đoái trông. Xin dâng, xin dâng lên Chúa xác hồn con, xin Ngài đỡ nâng.</a:t>
            </a:r>
          </a:p>
        </p:txBody>
      </p:sp>
    </p:spTree>
    <p:extLst>
      <p:ext uri="{BB962C8B-B14F-4D97-AF65-F5344CB8AC3E}">
        <p14:creationId xmlns:p14="http://schemas.microsoft.com/office/powerpoint/2010/main" val="7698304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u="sng" dirty="0">
                <a:solidFill>
                  <a:schemeClr val="bg1"/>
                </a:solidFill>
                <a:effectLst>
                  <a:outerShdw blurRad="38100" dist="38100" dir="2700000" algn="tl">
                    <a:srgbClr val="000000">
                      <a:alpha val="43137"/>
                    </a:srgbClr>
                  </a:outerShdw>
                </a:effectLst>
                <a:latin typeface="+mj-lt"/>
                <a:cs typeface="Times New Roman" pitchFamily="18" charset="0"/>
              </a:rPr>
              <a:t>Tk2:</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0" dirty="0">
                <a:solidFill>
                  <a:schemeClr val="bg1"/>
                </a:solidFill>
                <a:effectLst>
                  <a:outerShdw blurRad="38100" dist="38100" dir="2700000" algn="tl">
                    <a:srgbClr val="000000">
                      <a:alpha val="43137"/>
                    </a:srgbClr>
                  </a:outerShdw>
                </a:effectLst>
                <a:latin typeface="+mj-lt"/>
                <a:cs typeface="Times New Roman" pitchFamily="18" charset="0"/>
              </a:rPr>
              <a:t>Và xin dâng tiến Chúa, phút giây đời an vui. Dâng Ngài tình yêu cùng bao ước mơ trong đời. </a:t>
            </a:r>
          </a:p>
        </p:txBody>
      </p:sp>
    </p:spTree>
    <p:extLst>
      <p:ext uri="{BB962C8B-B14F-4D97-AF65-F5344CB8AC3E}">
        <p14:creationId xmlns:p14="http://schemas.microsoft.com/office/powerpoint/2010/main" val="34043968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0" dirty="0">
                <a:solidFill>
                  <a:schemeClr val="bg1"/>
                </a:solidFill>
                <a:effectLst>
                  <a:outerShdw blurRad="38100" dist="38100" dir="2700000" algn="tl">
                    <a:srgbClr val="000000">
                      <a:alpha val="43137"/>
                    </a:srgbClr>
                  </a:outerShdw>
                </a:effectLst>
                <a:latin typeface="+mj-lt"/>
                <a:cs typeface="Times New Roman" pitchFamily="18" charset="0"/>
              </a:rPr>
              <a:t>Cùng dâng bao nước mắt, với bao niềm thương đau. Bao nỗi cơ cầu, mưa nắng dãi dầu cuộc sống hôm nay.</a:t>
            </a:r>
          </a:p>
        </p:txBody>
      </p:sp>
    </p:spTree>
    <p:extLst>
      <p:ext uri="{BB962C8B-B14F-4D97-AF65-F5344CB8AC3E}">
        <p14:creationId xmlns:p14="http://schemas.microsoft.com/office/powerpoint/2010/main" val="21967311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vi-VN" sz="6000" b="0" dirty="0">
                <a:solidFill>
                  <a:schemeClr val="bg1"/>
                </a:solidFill>
                <a:effectLst>
                  <a:outerShdw blurRad="38100" dist="38100" dir="2700000" algn="tl">
                    <a:srgbClr val="000000">
                      <a:alpha val="43137"/>
                    </a:srgbClr>
                  </a:outerShdw>
                </a:effectLst>
                <a:latin typeface="+mj-lt"/>
                <a:cs typeface="Times New Roman" pitchFamily="18" charset="0"/>
              </a:rPr>
              <a:t> Xin dâng, xin dâng lên Chúa bánh rượu ngon xin Ngài đoái trông. Xin dâng, xin dâng lên Chúa xác hồn con, xin Ngài đỡ nâng.</a:t>
            </a:r>
          </a:p>
        </p:txBody>
      </p:sp>
    </p:spTree>
    <p:extLst>
      <p:ext uri="{BB962C8B-B14F-4D97-AF65-F5344CB8AC3E}">
        <p14:creationId xmlns:p14="http://schemas.microsoft.com/office/powerpoint/2010/main" val="21967311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vi-VN" sz="6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353515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66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2670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733062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prstClr val="white"/>
                </a:solidFill>
                <a:latin typeface="+mj-lt"/>
                <a:ea typeface="Segoe UI Black" panose="020B0A02040204020203" pitchFamily="34" charset="0"/>
              </a:rPr>
              <a:t>Lạy Cha trên trời</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Xin cho ơn đức tin mà Cha ban tặng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trong Chúa Giêsu Kitô Con Cha</a:t>
            </a:r>
            <a:r>
              <a:rPr lang="en-US" sz="4800" dirty="0">
                <a:solidFill>
                  <a:srgbClr val="FFFF00"/>
                </a:solidFill>
                <a:ea typeface="Segoe UI Black" panose="020B0A02040204020203" pitchFamily="34" charset="0"/>
              </a:rPr>
              <a:t>/</a:t>
            </a:r>
            <a:r>
              <a:rPr lang="vi-VN" sz="4800" dirty="0">
                <a:solidFill>
                  <a:prstClr val="white"/>
                </a:solidFill>
                <a:latin typeface="+mj-lt"/>
                <a:ea typeface="Segoe UI Black" panose="020B0A02040204020203" pitchFamily="34" charset="0"/>
              </a:rPr>
              <a:t> và Anh của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FFFF00"/>
                </a:solidFill>
                <a:ea typeface="Segoe UI Black" panose="020B0A02040204020203" pitchFamily="34" charset="0"/>
              </a:rPr>
              <a:t>/</a:t>
            </a:r>
            <a:endParaRPr lang="vi-VN" sz="48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912772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B184655-AE16-D334-7044-AC8264ABEC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9A3CBF-E532-8506-2D9F-1EDDD74F6D45}"/>
              </a:ext>
            </a:extLst>
          </p:cNvPr>
          <p:cNvSpPr>
            <a:spLocks noGrp="1"/>
          </p:cNvSpPr>
          <p:nvPr>
            <p:ph type="ctrTitle"/>
          </p:nvPr>
        </p:nvSpPr>
        <p:spPr>
          <a:xfrm>
            <a:off x="0" y="18"/>
            <a:ext cx="9144000" cy="5143499"/>
          </a:xfrm>
        </p:spPr>
        <p:txBody>
          <a:bodyPr>
            <a:noAutofit/>
          </a:bodyPr>
          <a:lstStyle/>
          <a:p>
            <a:pPr algn="just"/>
            <a:r>
              <a:rPr lang="en-US" sz="6000" b="0"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0" dirty="0">
                <a:solidFill>
                  <a:schemeClr val="bg1"/>
                </a:solidFill>
                <a:effectLst>
                  <a:outerShdw blurRad="38100" dist="38100" dir="2700000" algn="tl">
                    <a:srgbClr val="000000">
                      <a:alpha val="43137"/>
                    </a:srgbClr>
                  </a:outerShdw>
                </a:effectLst>
                <a:latin typeface="+mj-lt"/>
                <a:cs typeface="Times New Roman" pitchFamily="18" charset="0"/>
              </a:rPr>
              <a:t>Xin nương mình vào lòng Chúa bao la. Cho ân tình còn đẹp mãi màu hoa. Như cung đàn tìm được những vần thơ.</a:t>
            </a:r>
          </a:p>
        </p:txBody>
      </p:sp>
    </p:spTree>
    <p:extLst>
      <p:ext uri="{BB962C8B-B14F-4D97-AF65-F5344CB8AC3E}">
        <p14:creationId xmlns:p14="http://schemas.microsoft.com/office/powerpoint/2010/main" val="7399254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prstClr val="white"/>
                </a:solidFill>
                <a:latin typeface="+mj-lt"/>
                <a:ea typeface="Segoe UI Black" panose="020B0A02040204020203" pitchFamily="34" charset="0"/>
              </a:rPr>
              <a:t>khơi dậy trong chúng con niềm hy vọng</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hồng phúc</a:t>
            </a:r>
            <a:r>
              <a:rPr lang="en-US" sz="5300" dirty="0">
                <a:solidFill>
                  <a:srgbClr val="FFFF00"/>
                </a:solidFill>
                <a:ea typeface="Segoe UI Black" panose="020B0A02040204020203" pitchFamily="34" charset="0"/>
              </a:rPr>
              <a:t>/</a:t>
            </a:r>
            <a:r>
              <a:rPr lang="vi-VN" sz="5300" dirty="0">
                <a:solidFill>
                  <a:prstClr val="white"/>
                </a:solidFill>
                <a:latin typeface="+mj-lt"/>
                <a:ea typeface="Segoe UI Black" panose="020B0A02040204020203" pitchFamily="34" charset="0"/>
              </a:rPr>
              <a:t> hướng về Nước Cha trị đến</a:t>
            </a:r>
            <a:r>
              <a:rPr lang="en-US" sz="5300" dirty="0">
                <a:solidFill>
                  <a:srgbClr val="FFFF00"/>
                </a:solidFill>
                <a:ea typeface="Segoe UI Black" panose="020B0A02040204020203" pitchFamily="34" charset="0"/>
              </a:rPr>
              <a:t>/</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Xin ân sủng Cha biến đổi chúng con</a:t>
            </a:r>
            <a:r>
              <a:rPr lang="en-US" sz="5300" dirty="0">
                <a:solidFill>
                  <a:srgbClr val="FFFF00"/>
                </a:solidFill>
                <a:ea typeface="Segoe UI Black" panose="020B0A02040204020203" pitchFamily="34" charset="0"/>
              </a:rPr>
              <a:t>/</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thành những người miệt mài vun trồng hạt giống Tin Mừng</a:t>
            </a:r>
            <a:r>
              <a:rPr lang="en-US" sz="5300" dirty="0">
                <a:solidFill>
                  <a:srgbClr val="FFFF00"/>
                </a:solidFill>
                <a:ea typeface="Segoe UI Black" panose="020B0A02040204020203" pitchFamily="34" charset="0"/>
              </a:rPr>
              <a:t>/</a:t>
            </a:r>
            <a:endParaRPr lang="vi-VN" sz="53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5355217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prstClr val="white"/>
                </a:solidFill>
                <a:latin typeface="+mj-lt"/>
                <a:ea typeface="Segoe UI Black" panose="020B0A02040204020203" pitchFamily="34" charset="0"/>
              </a:rPr>
              <a:t>Ước gì những hạt giống ấy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biến đổi từ bên trong nhân loại và toàn thể vũ trụ này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trong khi vững</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lòng mong đợi trời mới đất mới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lúc mà quyền lực Sự Dữ sẽ bị đánh bại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và vinh quang Cha sẽ chiếu sáng muôn đời</a:t>
            </a:r>
            <a:r>
              <a:rPr lang="en-US" sz="4500" dirty="0">
                <a:solidFill>
                  <a:srgbClr val="FFFF00"/>
                </a:solidFill>
                <a:ea typeface="Segoe UI Black" panose="020B0A02040204020203" pitchFamily="34" charset="0"/>
              </a:rPr>
              <a:t>/</a:t>
            </a:r>
            <a:endParaRPr lang="vi-VN" sz="45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0555679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prstClr val="white"/>
                </a:solidFill>
                <a:latin typeface="+mj-lt"/>
                <a:ea typeface="Segoe UI Black" panose="020B0A02040204020203" pitchFamily="34" charset="0"/>
              </a:rPr>
              <a:t>Xin cho ân sủng của Năm</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Thánh này</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khơi dậy trong chúng con</a:t>
            </a:r>
            <a:r>
              <a:rPr lang="en-US" sz="5000" dirty="0">
                <a:solidFill>
                  <a:srgbClr val="FFFF00"/>
                </a:solidFill>
                <a:ea typeface="Segoe UI Black" panose="020B0A02040204020203" pitchFamily="34" charset="0"/>
              </a:rPr>
              <a:t>/</a:t>
            </a:r>
            <a:r>
              <a:rPr lang="vi-VN" sz="5000" dirty="0">
                <a:solidFill>
                  <a:prstClr val="white"/>
                </a:solidFill>
                <a:latin typeface="+mj-lt"/>
                <a:ea typeface="Segoe UI Black" panose="020B0A02040204020203" pitchFamily="34" charset="0"/>
              </a:rPr>
              <a:t> là Những Người Lữ Hành Hy Vọng</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niềm khao khát kho tàng ở trên trời</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đ</a:t>
            </a:r>
            <a:r>
              <a:rPr lang="vi-VN" sz="5000" dirty="0">
                <a:solidFill>
                  <a:prstClr val="white"/>
                </a:solidFill>
                <a:latin typeface="+mj-lt"/>
                <a:ea typeface="Segoe UI Black" panose="020B0A02040204020203" pitchFamily="34" charset="0"/>
              </a:rPr>
              <a:t>ồng thời cũng làm lan tỏa trên khắp thế giới</a:t>
            </a:r>
            <a:r>
              <a:rPr lang="en-US" sz="5000" dirty="0">
                <a:solidFill>
                  <a:srgbClr val="FFFF00"/>
                </a:solidFill>
                <a:ea typeface="Segoe UI Black" panose="020B0A02040204020203" pitchFamily="34" charset="0"/>
              </a:rPr>
              <a:t>/</a:t>
            </a:r>
            <a:endParaRPr lang="vi-VN" sz="5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23155991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prstClr val="white"/>
                </a:solidFill>
                <a:ea typeface="Segoe UI Black" panose="020B0A02040204020203" pitchFamily="34" charset="0"/>
              </a:rPr>
              <a:t>niềm</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vui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sự</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bình</a:t>
            </a:r>
            <a:r>
              <a:rPr lang="en-US" sz="5400" dirty="0">
                <a:solidFill>
                  <a:prstClr val="white"/>
                </a:solidFill>
                <a:ea typeface="Segoe UI Black" panose="020B0A02040204020203" pitchFamily="34" charset="0"/>
              </a:rPr>
              <a:t> an </a:t>
            </a:r>
            <a:r>
              <a:rPr lang="en-US" sz="5400" dirty="0" err="1">
                <a:solidFill>
                  <a:prstClr val="white"/>
                </a:solidFill>
                <a:ea typeface="Segoe UI Black" panose="020B0A02040204020203" pitchFamily="34" charset="0"/>
              </a:rPr>
              <a:t>của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Cứu</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Chuộc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Xin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vinh</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ngợi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khen</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là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Thiên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đáng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muôn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đời</a:t>
            </a:r>
            <a:r>
              <a:rPr lang="en-US" sz="5400" dirty="0">
                <a:solidFill>
                  <a:prstClr val="white"/>
                </a:solidFill>
                <a:ea typeface="Segoe UI Black" panose="020B0A02040204020203" pitchFamily="34" charset="0"/>
              </a:rPr>
              <a:t>. </a:t>
            </a:r>
            <a:r>
              <a:rPr lang="en-US" sz="5400" dirty="0">
                <a:solidFill>
                  <a:srgbClr val="FFFF00"/>
                </a:solidFill>
                <a:ea typeface="Segoe UI Black" panose="020B0A02040204020203" pitchFamily="34" charset="0"/>
              </a:rPr>
              <a:t>Amen.</a:t>
            </a:r>
          </a:p>
        </p:txBody>
      </p:sp>
    </p:spTree>
    <p:extLst>
      <p:ext uri="{BB962C8B-B14F-4D97-AF65-F5344CB8AC3E}">
        <p14:creationId xmlns:p14="http://schemas.microsoft.com/office/powerpoint/2010/main" val="11920116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2183E6E-1422-D2E3-0249-E66D59F5F4D5}"/>
            </a:ext>
          </a:extLst>
        </p:cNvPr>
        <p:cNvGrpSpPr/>
        <p:nvPr/>
      </p:nvGrpSpPr>
      <p:grpSpPr>
        <a:xfrm>
          <a:off x="0" y="0"/>
          <a:ext cx="0" cy="0"/>
          <a:chOff x="0" y="0"/>
          <a:chExt cx="0" cy="0"/>
        </a:xfrm>
      </p:grpSpPr>
      <p:pic>
        <p:nvPicPr>
          <p:cNvPr id="3" name="Picture 2" descr="A person praying with his hands together&#10;&#10;Description automatically generated">
            <a:extLst>
              <a:ext uri="{FF2B5EF4-FFF2-40B4-BE49-F238E27FC236}">
                <a16:creationId xmlns:a16="http://schemas.microsoft.com/office/drawing/2014/main" id="{85AF943B-B4DA-B9FB-E191-596278583F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04656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810"/>
            <a:ext cx="9144000" cy="5135880"/>
          </a:xfrm>
          <a:prstGeom prst="rect">
            <a:avLst/>
          </a:prstGeom>
        </p:spPr>
      </p:pic>
    </p:spTree>
    <p:extLst>
      <p:ext uri="{BB962C8B-B14F-4D97-AF65-F5344CB8AC3E}">
        <p14:creationId xmlns:p14="http://schemas.microsoft.com/office/powerpoint/2010/main" val="8298801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5400" b="0" dirty="0" err="1">
                <a:solidFill>
                  <a:srgbClr val="FFFF00"/>
                </a:solidFill>
                <a:effectLst>
                  <a:outerShdw blurRad="38100" dist="38100" dir="2700000" algn="tl">
                    <a:srgbClr val="000000">
                      <a:alpha val="43137"/>
                    </a:srgbClr>
                  </a:outerShdw>
                </a:effectLst>
                <a:latin typeface="+mj-lt"/>
                <a:cs typeface="Times New Roman" pitchFamily="18" charset="0"/>
              </a:rPr>
              <a:t>Ca</a:t>
            </a:r>
            <a:r>
              <a:rPr lang="en-US" sz="54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5400" b="0" dirty="0" err="1">
                <a:solidFill>
                  <a:srgbClr val="FFFF00"/>
                </a:solidFill>
                <a:effectLst>
                  <a:outerShdw blurRad="38100" dist="38100" dir="2700000" algn="tl">
                    <a:srgbClr val="000000">
                      <a:alpha val="43137"/>
                    </a:srgbClr>
                  </a:outerShdw>
                </a:effectLst>
                <a:latin typeface="+mj-lt"/>
                <a:cs typeface="Times New Roman" pitchFamily="18" charset="0"/>
              </a:rPr>
              <a:t>Nguyện</a:t>
            </a:r>
            <a:r>
              <a:rPr lang="en-US" sz="54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5400" b="0" dirty="0" err="1">
                <a:solidFill>
                  <a:srgbClr val="FFFF00"/>
                </a:solidFill>
                <a:effectLst>
                  <a:outerShdw blurRad="38100" dist="38100" dir="2700000" algn="tl">
                    <a:srgbClr val="000000">
                      <a:alpha val="43137"/>
                    </a:srgbClr>
                  </a:outerShdw>
                </a:effectLst>
                <a:latin typeface="+mj-lt"/>
                <a:cs typeface="Times New Roman" pitchFamily="18" charset="0"/>
              </a:rPr>
              <a:t>Hiệp</a:t>
            </a:r>
            <a:r>
              <a:rPr lang="en-US" sz="54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5400" b="0" dirty="0" err="1">
                <a:solidFill>
                  <a:srgbClr val="FFFF00"/>
                </a:solidFill>
                <a:effectLst>
                  <a:outerShdw blurRad="38100" dist="38100" dir="2700000" algn="tl">
                    <a:srgbClr val="000000">
                      <a:alpha val="43137"/>
                    </a:srgbClr>
                  </a:outerShdw>
                </a:effectLst>
                <a:latin typeface="+mj-lt"/>
                <a:cs typeface="Times New Roman" pitchFamily="18" charset="0"/>
              </a:rPr>
              <a:t>Lễ</a:t>
            </a:r>
            <a:br>
              <a:rPr lang="en-US" sz="5400" b="0" dirty="0">
                <a:solidFill>
                  <a:srgbClr val="FFFF00"/>
                </a:solidFill>
                <a:effectLst>
                  <a:outerShdw blurRad="38100" dist="38100" dir="2700000" algn="tl">
                    <a:srgbClr val="000000">
                      <a:alpha val="43137"/>
                    </a:srgbClr>
                  </a:outerShdw>
                </a:effectLst>
                <a:latin typeface="+mj-lt"/>
                <a:cs typeface="Times New Roman" pitchFamily="18" charset="0"/>
              </a:rPr>
            </a:br>
            <a:r>
              <a:rPr lang="vi-VN" sz="4800" b="0" dirty="0">
                <a:solidFill>
                  <a:srgbClr val="FFFF00"/>
                </a:solidFill>
                <a:effectLst>
                  <a:outerShdw blurRad="38100" dist="38100" dir="2700000" algn="tl">
                    <a:srgbClr val="000000">
                      <a:alpha val="43137"/>
                    </a:srgbClr>
                  </a:outerShdw>
                </a:effectLst>
                <a:latin typeface="+mj-lt"/>
                <a:cs typeface="Times New Roman" pitchFamily="18" charset="0"/>
              </a:rPr>
              <a:t>Tin Mừng cho người nghèo (Lc. 1)</a:t>
            </a:r>
            <a:r>
              <a:rPr lang="vi-VN" sz="48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000" b="0" i="1" dirty="0">
                <a:solidFill>
                  <a:schemeClr val="bg1"/>
                </a:solidFill>
                <a:effectLst>
                  <a:outerShdw blurRad="38100" dist="38100" dir="2700000" algn="tl">
                    <a:srgbClr val="000000">
                      <a:alpha val="43137"/>
                    </a:srgbClr>
                  </a:outerShdw>
                </a:effectLst>
                <a:latin typeface="+mj-lt"/>
                <a:cs typeface="Times New Roman" pitchFamily="18" charset="0"/>
              </a:rPr>
              <a:t>Đinh Công Huỳnh &amp; Huỳnh Minh Kỳ.</a:t>
            </a:r>
            <a:br>
              <a:rPr lang="en-US" sz="4000" b="0" i="1" dirty="0">
                <a:solidFill>
                  <a:schemeClr val="bg1"/>
                </a:solidFill>
                <a:effectLst>
                  <a:outerShdw blurRad="38100" dist="38100" dir="2700000" algn="tl">
                    <a:srgbClr val="000000">
                      <a:alpha val="43137"/>
                    </a:srgbClr>
                  </a:outerShdw>
                </a:effectLst>
                <a:latin typeface="+mj-lt"/>
                <a:cs typeface="Times New Roman" pitchFamily="18" charset="0"/>
              </a:rPr>
            </a:br>
            <a:endParaRPr lang="vi-VN"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effectLst>
                  <a:outerShdw blurRad="38100" dist="38100" dir="2700000" algn="tl">
                    <a:srgbClr val="000000">
                      <a:alpha val="43137"/>
                    </a:srgbClr>
                  </a:outerShdw>
                </a:effectLst>
                <a:latin typeface="+mj-lt"/>
                <a:cs typeface="Times New Roman" pitchFamily="18" charset="0"/>
              </a:rPr>
              <a:t>Chúa đến loan báo tin cứu độ cho người ngày đêm luôn kiếm tìm. Chúa đến trong Thánh Linh uy quyền danh Người tràn khắp cả mọi miền.</a:t>
            </a:r>
          </a:p>
        </p:txBody>
      </p:sp>
    </p:spTree>
    <p:extLst>
      <p:ext uri="{BB962C8B-B14F-4D97-AF65-F5344CB8AC3E}">
        <p14:creationId xmlns:p14="http://schemas.microsoft.com/office/powerpoint/2010/main" val="3856212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a:solidFill>
                  <a:schemeClr val="bg1"/>
                </a:solidFill>
                <a:effectLst>
                  <a:outerShdw blurRad="38100" dist="38100" dir="2700000" algn="tl">
                    <a:srgbClr val="000000">
                      <a:alpha val="43137"/>
                    </a:srgbClr>
                  </a:outerShdw>
                </a:effectLst>
                <a:latin typeface="+mj-lt"/>
                <a:cs typeface="Times New Roman" pitchFamily="18" charset="0"/>
              </a:rPr>
              <a:t>Tk1:</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effectLst>
                  <a:outerShdw blurRad="38100" dist="38100" dir="2700000" algn="tl">
                    <a:srgbClr val="000000">
                      <a:alpha val="43137"/>
                    </a:srgbClr>
                  </a:outerShdw>
                </a:effectLst>
                <a:latin typeface="+mj-lt"/>
                <a:cs typeface="Times New Roman" pitchFamily="18" charset="0"/>
              </a:rPr>
              <a:t>Người truyền rao sự giải thoát cho dân, Người thuyên chữa kẻ tự hối ăn năn. Người mù sẽ được nhìn thấy vinh quang, kẻ bị áp bức được quyền sống thanh bình.</a:t>
            </a:r>
          </a:p>
        </p:txBody>
      </p:sp>
    </p:spTree>
    <p:extLst>
      <p:ext uri="{BB962C8B-B14F-4D97-AF65-F5344CB8AC3E}">
        <p14:creationId xmlns:p14="http://schemas.microsoft.com/office/powerpoint/2010/main" val="31284244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effectLst>
                  <a:outerShdw blurRad="38100" dist="38100" dir="2700000" algn="tl">
                    <a:srgbClr val="000000">
                      <a:alpha val="43137"/>
                    </a:srgbClr>
                  </a:outerShdw>
                </a:effectLst>
                <a:latin typeface="+mj-lt"/>
                <a:cs typeface="Times New Roman" pitchFamily="18" charset="0"/>
              </a:rPr>
              <a:t>Chúa đến loan báo tin cứu độ cho người ngày đêm luôn kiếm tìm. Chúa đến trong Thánh Linh uy quyền danh Người tràn khắp cả mọi miền.</a:t>
            </a:r>
          </a:p>
        </p:txBody>
      </p:sp>
    </p:spTree>
    <p:extLst>
      <p:ext uri="{BB962C8B-B14F-4D97-AF65-F5344CB8AC3E}">
        <p14:creationId xmlns:p14="http://schemas.microsoft.com/office/powerpoint/2010/main" val="516177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7200" b="0" u="sng" dirty="0">
                <a:solidFill>
                  <a:srgbClr val="FFFF00"/>
                </a:solidFill>
                <a:effectLst>
                  <a:outerShdw blurRad="38100" dist="38100" dir="2700000" algn="tl">
                    <a:srgbClr val="000000">
                      <a:alpha val="43137"/>
                    </a:srgbClr>
                  </a:outerShdw>
                </a:effectLst>
                <a:latin typeface="+mj-lt"/>
                <a:cs typeface="Times New Roman" pitchFamily="18" charset="0"/>
              </a:rPr>
              <a:t>Tk2:</a:t>
            </a:r>
            <a:r>
              <a:rPr lang="en-US" sz="72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0" dirty="0">
                <a:solidFill>
                  <a:schemeClr val="bg1"/>
                </a:solidFill>
                <a:effectLst>
                  <a:outerShdw blurRad="38100" dist="38100" dir="2700000" algn="tl">
                    <a:srgbClr val="000000">
                      <a:alpha val="43137"/>
                    </a:srgbClr>
                  </a:outerShdw>
                </a:effectLst>
                <a:latin typeface="+mj-lt"/>
                <a:cs typeface="Times New Roman" pitchFamily="18" charset="0"/>
              </a:rPr>
              <a:t>Cúi xin Ngài hợp nhất muôn người. Một lòng trí mến yêu tràn vui.</a:t>
            </a:r>
            <a:endParaRPr lang="en-US" sz="72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6313181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a:solidFill>
                  <a:srgbClr val="FFFF00"/>
                </a:solidFill>
                <a:effectLst>
                  <a:outerShdw blurRad="38100" dist="38100" dir="2700000" algn="tl">
                    <a:srgbClr val="000000">
                      <a:alpha val="43137"/>
                    </a:srgbClr>
                  </a:outerShdw>
                </a:effectLst>
                <a:latin typeface="+mj-lt"/>
                <a:cs typeface="Times New Roman" pitchFamily="18" charset="0"/>
              </a:rPr>
              <a:t>Tk2:</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effectLst>
                  <a:outerShdw blurRad="38100" dist="38100" dir="2700000" algn="tl">
                    <a:srgbClr val="000000">
                      <a:alpha val="43137"/>
                    </a:srgbClr>
                  </a:outerShdw>
                </a:effectLst>
                <a:latin typeface="+mj-lt"/>
                <a:cs typeface="Times New Roman" pitchFamily="18" charset="0"/>
              </a:rPr>
              <a:t>Nguyện Thần Linh đổ tràn xuống ơn thiêng để con biết mở lòng giúp anh em. Làm nhân chứng một đời sống yêu thương, tận tình nâng đỡ ai tan nát tâm hồn.</a:t>
            </a:r>
          </a:p>
        </p:txBody>
      </p:sp>
    </p:spTree>
    <p:extLst>
      <p:ext uri="{BB962C8B-B14F-4D97-AF65-F5344CB8AC3E}">
        <p14:creationId xmlns:p14="http://schemas.microsoft.com/office/powerpoint/2010/main" val="37261763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effectLst>
                  <a:outerShdw blurRad="38100" dist="38100" dir="2700000" algn="tl">
                    <a:srgbClr val="000000">
                      <a:alpha val="43137"/>
                    </a:srgbClr>
                  </a:outerShdw>
                </a:effectLst>
                <a:latin typeface="+mj-lt"/>
                <a:cs typeface="Times New Roman" pitchFamily="18" charset="0"/>
              </a:rPr>
              <a:t>Chúa đến loan báo tin cứu độ cho người ngày đêm luôn kiếm tìm. Chúa đến trong Thánh Linh uy quyền danh Người tràn khắp cả mọi miền.</a:t>
            </a:r>
          </a:p>
        </p:txBody>
      </p:sp>
    </p:spTree>
    <p:extLst>
      <p:ext uri="{BB962C8B-B14F-4D97-AF65-F5344CB8AC3E}">
        <p14:creationId xmlns:p14="http://schemas.microsoft.com/office/powerpoint/2010/main" val="516177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a:solidFill>
                  <a:srgbClr val="FFFF00"/>
                </a:solidFill>
                <a:effectLst>
                  <a:outerShdw blurRad="38100" dist="38100" dir="2700000" algn="tl">
                    <a:srgbClr val="000000">
                      <a:alpha val="43137"/>
                    </a:srgbClr>
                  </a:outerShdw>
                </a:effectLst>
                <a:latin typeface="+mj-lt"/>
                <a:cs typeface="Times New Roman" pitchFamily="18" charset="0"/>
              </a:rPr>
              <a:t>Tk3:</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effectLst>
                  <a:outerShdw blurRad="38100" dist="38100" dir="2700000" algn="tl">
                    <a:srgbClr val="000000">
                      <a:alpha val="43137"/>
                    </a:srgbClr>
                  </a:outerShdw>
                </a:effectLst>
                <a:latin typeface="+mj-lt"/>
                <a:cs typeface="Times New Roman" pitchFamily="18" charset="0"/>
              </a:rPr>
              <a:t>Cuộc đời con còn chìm đắm danh vọng lòng đam mê tìm lợi ích hơn thua. Nguyện xin Chúa cho con hướng tâm lên, một lòng ra đi cao rao Chúa giữa đời.</a:t>
            </a:r>
          </a:p>
        </p:txBody>
      </p:sp>
    </p:spTree>
    <p:extLst>
      <p:ext uri="{BB962C8B-B14F-4D97-AF65-F5344CB8AC3E}">
        <p14:creationId xmlns:p14="http://schemas.microsoft.com/office/powerpoint/2010/main" val="42035675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effectLst>
                  <a:outerShdw blurRad="38100" dist="38100" dir="2700000" algn="tl">
                    <a:srgbClr val="000000">
                      <a:alpha val="43137"/>
                    </a:srgbClr>
                  </a:outerShdw>
                </a:effectLst>
                <a:latin typeface="+mj-lt"/>
                <a:cs typeface="Times New Roman" pitchFamily="18" charset="0"/>
              </a:rPr>
              <a:t>Chúa đến loan báo tin cứu độ cho người ngày đêm luôn kiếm tìm. Chúa đến trong Thánh Linh uy quyền danh Người tràn khắp cả mọi miền.</a:t>
            </a:r>
          </a:p>
        </p:txBody>
      </p:sp>
    </p:spTree>
    <p:extLst>
      <p:ext uri="{BB962C8B-B14F-4D97-AF65-F5344CB8AC3E}">
        <p14:creationId xmlns:p14="http://schemas.microsoft.com/office/powerpoint/2010/main" val="516177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Ca</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Nguyện</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Hiệp</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Lễ</a:t>
            </a:r>
            <a:b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br>
            <a:r>
              <a:rPr lang="en-US" sz="6000" b="0" dirty="0">
                <a:solidFill>
                  <a:srgbClr val="FFFF00"/>
                </a:solidFill>
                <a:effectLst>
                  <a:outerShdw blurRad="38100" dist="38100" dir="2700000" algn="tl">
                    <a:srgbClr val="000000">
                      <a:alpha val="43137"/>
                    </a:srgbClr>
                  </a:outerShdw>
                </a:effectLst>
                <a:latin typeface="+mj-lt"/>
                <a:cs typeface="Times New Roman" pitchFamily="18" charset="0"/>
              </a:rPr>
              <a:t>Con </a:t>
            </a:r>
            <a:r>
              <a:rPr lang="en-US" sz="6000" b="0" dirty="0" err="1">
                <a:solidFill>
                  <a:srgbClr val="FFFF00"/>
                </a:solidFill>
                <a:effectLst>
                  <a:outerShdw blurRad="38100" dist="38100" dir="2700000" algn="tl">
                    <a:srgbClr val="000000">
                      <a:alpha val="43137"/>
                    </a:srgbClr>
                  </a:outerShdw>
                </a:effectLst>
                <a:latin typeface="+mj-lt"/>
                <a:cs typeface="Times New Roman" pitchFamily="18" charset="0"/>
              </a:rPr>
              <a:t>Xin</a:t>
            </a:r>
            <a:r>
              <a:rPr lang="en-US" sz="6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000" b="0" dirty="0" err="1">
                <a:solidFill>
                  <a:srgbClr val="FFFF00"/>
                </a:solidFill>
                <a:effectLst>
                  <a:outerShdw blurRad="38100" dist="38100" dir="2700000" algn="tl">
                    <a:srgbClr val="000000">
                      <a:alpha val="43137"/>
                    </a:srgbClr>
                  </a:outerShdw>
                </a:effectLst>
                <a:latin typeface="+mj-lt"/>
                <a:cs typeface="Times New Roman" pitchFamily="18" charset="0"/>
              </a:rPr>
              <a:t>Đức</a:t>
            </a:r>
            <a:r>
              <a:rPr lang="en-US" sz="6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000" b="0" dirty="0" err="1">
                <a:solidFill>
                  <a:srgbClr val="FFFF00"/>
                </a:solidFill>
                <a:effectLst>
                  <a:outerShdw blurRad="38100" dist="38100" dir="2700000" algn="tl">
                    <a:srgbClr val="000000">
                      <a:alpha val="43137"/>
                    </a:srgbClr>
                  </a:outerShdw>
                </a:effectLst>
                <a:latin typeface="+mj-lt"/>
                <a:cs typeface="Times New Roman" pitchFamily="18" charset="0"/>
              </a:rPr>
              <a:t>Ái</a:t>
            </a:r>
            <a:br>
              <a:rPr lang="en-US" sz="6000" b="0" dirty="0">
                <a:solidFill>
                  <a:schemeClr val="bg1"/>
                </a:solidFill>
                <a:effectLst>
                  <a:outerShdw blurRad="38100" dist="38100" dir="2700000" algn="tl">
                    <a:srgbClr val="000000">
                      <a:alpha val="43137"/>
                    </a:srgbClr>
                  </a:outerShdw>
                </a:effectLst>
                <a:latin typeface="+mj-lt"/>
                <a:cs typeface="Times New Roman" pitchFamily="18" charset="0"/>
              </a:rPr>
            </a:br>
            <a:r>
              <a:rPr lang="en-US" sz="6000" b="0" i="1" dirty="0">
                <a:solidFill>
                  <a:schemeClr val="bg1"/>
                </a:solidFill>
                <a:effectLst>
                  <a:outerShdw blurRad="38100" dist="38100" dir="2700000" algn="tl">
                    <a:srgbClr val="000000">
                      <a:alpha val="43137"/>
                    </a:srgbClr>
                  </a:outerShdw>
                </a:effectLst>
                <a:latin typeface="+mj-lt"/>
                <a:cs typeface="Times New Roman" pitchFamily="18" charset="0"/>
              </a:rPr>
              <a:t>Lm </a:t>
            </a:r>
            <a:r>
              <a:rPr lang="en-US" sz="6000" b="0" i="1" dirty="0" err="1">
                <a:solidFill>
                  <a:schemeClr val="bg1"/>
                </a:solidFill>
                <a:effectLst>
                  <a:outerShdw blurRad="38100" dist="38100" dir="2700000" algn="tl">
                    <a:srgbClr val="000000">
                      <a:alpha val="43137"/>
                    </a:srgbClr>
                  </a:outerShdw>
                </a:effectLst>
                <a:latin typeface="+mj-lt"/>
                <a:cs typeface="Times New Roman" pitchFamily="18" charset="0"/>
              </a:rPr>
              <a:t>Văn</a:t>
            </a:r>
            <a:r>
              <a:rPr lang="en-US" sz="6000" b="0" i="1" dirty="0">
                <a:solidFill>
                  <a:schemeClr val="bg1"/>
                </a:solidFill>
                <a:effectLst>
                  <a:outerShdw blurRad="38100" dist="38100" dir="2700000" algn="tl">
                    <a:srgbClr val="000000">
                      <a:alpha val="43137"/>
                    </a:srgbClr>
                  </a:outerShdw>
                </a:effectLst>
                <a:latin typeface="+mj-lt"/>
                <a:cs typeface="Times New Roman" pitchFamily="18" charset="0"/>
              </a:rPr>
              <a:t> Chi</a:t>
            </a:r>
            <a:endParaRPr lang="vi-VN" sz="3600"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55508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 y="0"/>
            <a:ext cx="9144000" cy="5143499"/>
          </a:xfrm>
        </p:spPr>
        <p:txBody>
          <a:bodyPr>
            <a:noAutofit/>
          </a:bodyPr>
          <a:lstStyle/>
          <a:p>
            <a:pPr algn="just"/>
            <a:r>
              <a:rPr lang="en-US" sz="48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48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48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0" dirty="0">
                <a:solidFill>
                  <a:schemeClr val="bg1"/>
                </a:solidFill>
                <a:effectLst>
                  <a:outerShdw blurRad="38100" dist="38100" dir="2700000" algn="tl">
                    <a:srgbClr val="000000">
                      <a:alpha val="43137"/>
                    </a:srgbClr>
                  </a:outerShdw>
                </a:effectLst>
                <a:latin typeface="+mj-lt"/>
                <a:cs typeface="Times New Roman" pitchFamily="18" charset="0"/>
              </a:rPr>
              <a:t>Lạy Chúa, xin hãy ban cho con tâm hồn bác ái. Nguồn bác ái chính trung yêu mọi người và chẳng trừ ai. Lạy Chúa, xin hãy đong tim con đầy tình nhân ái. Cho con say mến Chúa và bác ái với cả mọi người.</a:t>
            </a:r>
          </a:p>
        </p:txBody>
      </p:sp>
    </p:spTree>
    <p:extLst>
      <p:ext uri="{BB962C8B-B14F-4D97-AF65-F5344CB8AC3E}">
        <p14:creationId xmlns:p14="http://schemas.microsoft.com/office/powerpoint/2010/main" val="12958063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a:solidFill>
                  <a:schemeClr val="bg1"/>
                </a:solidFill>
                <a:effectLst>
                  <a:outerShdw blurRad="38100" dist="38100" dir="2700000" algn="tl">
                    <a:srgbClr val="000000">
                      <a:alpha val="43137"/>
                    </a:srgbClr>
                  </a:outerShdw>
                </a:effectLst>
                <a:latin typeface="+mj-lt"/>
                <a:cs typeface="Times New Roman" pitchFamily="18" charset="0"/>
              </a:rPr>
              <a:t>Tk1:</a:t>
            </a:r>
            <a:r>
              <a:rPr lang="en-US" sz="48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0" dirty="0">
                <a:solidFill>
                  <a:schemeClr val="bg1"/>
                </a:solidFill>
                <a:effectLst>
                  <a:outerShdw blurRad="38100" dist="38100" dir="2700000" algn="tl">
                    <a:srgbClr val="000000">
                      <a:alpha val="43137"/>
                    </a:srgbClr>
                  </a:outerShdw>
                </a:effectLst>
                <a:latin typeface="+mj-lt"/>
                <a:cs typeface="Times New Roman" pitchFamily="18" charset="0"/>
              </a:rPr>
              <a:t>Lạy Chúa, Ðức Ái chính trung luôn khoan dung luôn luôn nhân hậu, không ghen tương không hay tự mãn. Biết mừng cùng với kẻ mừng, biết buồn cùng người buồn phiền, vì yêu là luật Chúa ban.</a:t>
            </a:r>
          </a:p>
        </p:txBody>
      </p:sp>
    </p:spTree>
    <p:extLst>
      <p:ext uri="{BB962C8B-B14F-4D97-AF65-F5344CB8AC3E}">
        <p14:creationId xmlns:p14="http://schemas.microsoft.com/office/powerpoint/2010/main" val="34087549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 y="0"/>
            <a:ext cx="9144000" cy="5143499"/>
          </a:xfrm>
        </p:spPr>
        <p:txBody>
          <a:bodyPr>
            <a:noAutofit/>
          </a:bodyPr>
          <a:lstStyle/>
          <a:p>
            <a:pPr algn="just"/>
            <a:r>
              <a:rPr lang="en-US" sz="4800" b="0" u="sng" dirty="0" err="1">
                <a:solidFill>
                  <a:schemeClr val="bg1"/>
                </a:solidFill>
                <a:effectLst>
                  <a:outerShdw blurRad="38100" dist="38100" dir="2700000" algn="tl">
                    <a:srgbClr val="000000">
                      <a:alpha val="43137"/>
                    </a:srgbClr>
                  </a:outerShdw>
                </a:effectLst>
                <a:latin typeface="+mj-lt"/>
                <a:cs typeface="Times New Roman" pitchFamily="18" charset="0"/>
              </a:rPr>
              <a:t>Đk</a:t>
            </a:r>
            <a:r>
              <a:rPr lang="en-US" sz="4800" b="0" u="sng" dirty="0">
                <a:solidFill>
                  <a:schemeClr val="bg1"/>
                </a:solidFill>
                <a:effectLst>
                  <a:outerShdw blurRad="38100" dist="38100" dir="2700000" algn="tl">
                    <a:srgbClr val="000000">
                      <a:alpha val="43137"/>
                    </a:srgbClr>
                  </a:outerShdw>
                </a:effectLst>
                <a:latin typeface="+mj-lt"/>
                <a:cs typeface="Times New Roman" pitchFamily="18" charset="0"/>
              </a:rPr>
              <a:t>:</a:t>
            </a:r>
            <a:r>
              <a:rPr lang="en-US" sz="48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0" dirty="0">
                <a:solidFill>
                  <a:schemeClr val="bg1"/>
                </a:solidFill>
                <a:effectLst>
                  <a:outerShdw blurRad="38100" dist="38100" dir="2700000" algn="tl">
                    <a:srgbClr val="000000">
                      <a:alpha val="43137"/>
                    </a:srgbClr>
                  </a:outerShdw>
                </a:effectLst>
                <a:latin typeface="+mj-lt"/>
                <a:cs typeface="Times New Roman" pitchFamily="18" charset="0"/>
              </a:rPr>
              <a:t>Lạy Chúa, xin hãy ban cho con tâm hồn bác ái. Nguồn bác ái chính trung yêu mọi người và chẳng trừ ai. Lạy Chúa, xin hãy đong tim con đầy tình nhân ái. Cho con say mến Chúa và bác ái với cả mọi người.</a:t>
            </a:r>
          </a:p>
        </p:txBody>
      </p:sp>
    </p:spTree>
    <p:extLst>
      <p:ext uri="{BB962C8B-B14F-4D97-AF65-F5344CB8AC3E}">
        <p14:creationId xmlns:p14="http://schemas.microsoft.com/office/powerpoint/2010/main" val="8447175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a:solidFill>
                  <a:srgbClr val="FFFF00"/>
                </a:solidFill>
                <a:effectLst>
                  <a:outerShdw blurRad="38100" dist="38100" dir="2700000" algn="tl">
                    <a:srgbClr val="000000">
                      <a:alpha val="43137"/>
                    </a:srgbClr>
                  </a:outerShdw>
                </a:effectLst>
                <a:latin typeface="+mj-lt"/>
                <a:cs typeface="Times New Roman" pitchFamily="18" charset="0"/>
              </a:rPr>
              <a:t>Tk2:</a:t>
            </a:r>
            <a:r>
              <a:rPr lang="en-US" sz="48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0" dirty="0">
                <a:solidFill>
                  <a:schemeClr val="bg1"/>
                </a:solidFill>
                <a:effectLst>
                  <a:outerShdw blurRad="38100" dist="38100" dir="2700000" algn="tl">
                    <a:srgbClr val="000000">
                      <a:alpha val="43137"/>
                    </a:srgbClr>
                  </a:outerShdw>
                </a:effectLst>
                <a:latin typeface="+mj-lt"/>
                <a:cs typeface="Times New Roman" pitchFamily="18" charset="0"/>
              </a:rPr>
              <a:t>Tình ái ấn dấu mến thương luôn bao dung không hay giận hờn, vui quên đi bao nhiêu thù oán. Sẵn sàng dập tắt hận thù, thế bằng tình người mặn nồng, tình yêu thật cao quí thay.</a:t>
            </a:r>
            <a:endParaRPr lang="en-US" sz="48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0114952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 y="0"/>
            <a:ext cx="9144000" cy="5143499"/>
          </a:xfrm>
        </p:spPr>
        <p:txBody>
          <a:bodyPr>
            <a:noAutofit/>
          </a:bodyPr>
          <a:lstStyle/>
          <a:p>
            <a:pPr algn="just"/>
            <a:r>
              <a:rPr lang="en-US" sz="47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47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47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700" b="0" dirty="0">
                <a:solidFill>
                  <a:schemeClr val="bg1"/>
                </a:solidFill>
                <a:effectLst>
                  <a:outerShdw blurRad="38100" dist="38100" dir="2700000" algn="tl">
                    <a:srgbClr val="000000">
                      <a:alpha val="43137"/>
                    </a:srgbClr>
                  </a:outerShdw>
                </a:effectLst>
                <a:latin typeface="+mj-lt"/>
                <a:cs typeface="Times New Roman" pitchFamily="18" charset="0"/>
              </a:rPr>
              <a:t>Lạy Chúa, xin hãy ban cho con tâm hồn bác ái. Nguồn bác ái chính trung yêu mọi người và chẳng trừ ai. Lạy Chúa, xin hãy đong tim con đầy tình nhân ái. Cho con say mến Chúa và bác ái với cả mọi người.</a:t>
            </a:r>
          </a:p>
        </p:txBody>
      </p:sp>
    </p:spTree>
    <p:extLst>
      <p:ext uri="{BB962C8B-B14F-4D97-AF65-F5344CB8AC3E}">
        <p14:creationId xmlns:p14="http://schemas.microsoft.com/office/powerpoint/2010/main" val="8447175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0" dirty="0">
                <a:solidFill>
                  <a:schemeClr val="bg1"/>
                </a:solidFill>
                <a:effectLst>
                  <a:outerShdw blurRad="38100" dist="38100" dir="2700000" algn="tl">
                    <a:srgbClr val="000000">
                      <a:alpha val="43137"/>
                    </a:srgbClr>
                  </a:outerShdw>
                </a:effectLst>
                <a:latin typeface="+mj-lt"/>
                <a:cs typeface="Times New Roman" pitchFamily="18" charset="0"/>
              </a:rPr>
              <a:t>Tôi vui mừng tiến bước về nhà Cha. Gieo cung đàn thắm thiết lời ngợi ca. Ôi bao lần lòng này luôn mơ ước. </a:t>
            </a:r>
          </a:p>
        </p:txBody>
      </p:sp>
    </p:spTree>
    <p:extLst>
      <p:ext uri="{BB962C8B-B14F-4D97-AF65-F5344CB8AC3E}">
        <p14:creationId xmlns:p14="http://schemas.microsoft.com/office/powerpoint/2010/main" val="3683853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a:solidFill>
                  <a:srgbClr val="FFFF00"/>
                </a:solidFill>
                <a:effectLst>
                  <a:outerShdw blurRad="38100" dist="38100" dir="2700000" algn="tl">
                    <a:srgbClr val="000000">
                      <a:alpha val="43137"/>
                    </a:srgbClr>
                  </a:outerShdw>
                </a:effectLst>
                <a:latin typeface="+mj-lt"/>
                <a:cs typeface="Times New Roman" pitchFamily="18" charset="0"/>
              </a:rPr>
              <a:t>Tk3:</a:t>
            </a:r>
            <a:r>
              <a:rPr lang="en-US" sz="48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0" dirty="0">
                <a:solidFill>
                  <a:schemeClr val="bg1"/>
                </a:solidFill>
                <a:effectLst>
                  <a:outerShdw blurRad="38100" dist="38100" dir="2700000" algn="tl">
                    <a:srgbClr val="000000">
                      <a:alpha val="43137"/>
                    </a:srgbClr>
                  </a:outerShdw>
                </a:effectLst>
                <a:latin typeface="+mj-lt"/>
                <a:cs typeface="Times New Roman" pitchFamily="18" charset="0"/>
              </a:rPr>
              <a:t>Lòng mến với đức kính tin luôn kiên tâm luôn luôn trông cậy, không so đo trong muôn tình mến. Biết rằng lòng mến mọi người vững bền chẳng giờ tàn tạ, vì yêu là luật Chúa ban.</a:t>
            </a:r>
          </a:p>
        </p:txBody>
      </p:sp>
    </p:spTree>
    <p:extLst>
      <p:ext uri="{BB962C8B-B14F-4D97-AF65-F5344CB8AC3E}">
        <p14:creationId xmlns:p14="http://schemas.microsoft.com/office/powerpoint/2010/main" val="23751335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 y="0"/>
            <a:ext cx="9144000" cy="5143499"/>
          </a:xfrm>
        </p:spPr>
        <p:txBody>
          <a:bodyPr>
            <a:noAutofit/>
          </a:bodyPr>
          <a:lstStyle/>
          <a:p>
            <a:pPr algn="just"/>
            <a:r>
              <a:rPr lang="en-US" sz="47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47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47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700" b="0" dirty="0">
                <a:solidFill>
                  <a:schemeClr val="bg1"/>
                </a:solidFill>
                <a:effectLst>
                  <a:outerShdw blurRad="38100" dist="38100" dir="2700000" algn="tl">
                    <a:srgbClr val="000000">
                      <a:alpha val="43137"/>
                    </a:srgbClr>
                  </a:outerShdw>
                </a:effectLst>
                <a:latin typeface="+mj-lt"/>
                <a:cs typeface="Times New Roman" pitchFamily="18" charset="0"/>
              </a:rPr>
              <a:t>Lạy Chúa, xin hãy ban cho con tâm hồn bác ái. Nguồn bác ái chính trung yêu mọi người và chẳng trừ ai. Lạy Chúa, xin hãy đong tim con đầy tình nhân ái. Cho con say mến Chúa và bác ái với cả mọi người.</a:t>
            </a:r>
          </a:p>
        </p:txBody>
      </p:sp>
    </p:spTree>
    <p:extLst>
      <p:ext uri="{BB962C8B-B14F-4D97-AF65-F5344CB8AC3E}">
        <p14:creationId xmlns:p14="http://schemas.microsoft.com/office/powerpoint/2010/main" val="8447175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a:solidFill>
                  <a:srgbClr val="FFFF00"/>
                </a:solidFill>
                <a:effectLst>
                  <a:outerShdw blurRad="38100" dist="38100" dir="2700000" algn="tl">
                    <a:srgbClr val="000000">
                      <a:alpha val="43137"/>
                    </a:srgbClr>
                  </a:outerShdw>
                </a:effectLst>
                <a:latin typeface="+mj-lt"/>
                <a:cs typeface="Times New Roman" pitchFamily="18" charset="0"/>
              </a:rPr>
              <a:t>Tk4:</a:t>
            </a:r>
            <a:r>
              <a:rPr lang="en-US" sz="48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0" dirty="0">
                <a:solidFill>
                  <a:schemeClr val="bg1"/>
                </a:solidFill>
                <a:effectLst>
                  <a:outerShdw blurRad="38100" dist="38100" dir="2700000" algn="tl">
                    <a:srgbClr val="000000">
                      <a:alpha val="43137"/>
                    </a:srgbClr>
                  </a:outerShdw>
                </a:effectLst>
                <a:latin typeface="+mj-lt"/>
                <a:cs typeface="Times New Roman" pitchFamily="18" charset="0"/>
              </a:rPr>
              <a:t>Dù nếu nói các tiếng dân trong muôn phương hay như thiên thần, nhưng không yêu không có lòng mến. Chỉ là một tiếng thanh đồng giữa trời làm rộn mọi người vì không làm được ích chi</a:t>
            </a:r>
          </a:p>
        </p:txBody>
      </p:sp>
    </p:spTree>
    <p:extLst>
      <p:ext uri="{BB962C8B-B14F-4D97-AF65-F5344CB8AC3E}">
        <p14:creationId xmlns:p14="http://schemas.microsoft.com/office/powerpoint/2010/main" val="22873109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 y="0"/>
            <a:ext cx="9144000" cy="5143499"/>
          </a:xfrm>
        </p:spPr>
        <p:txBody>
          <a:bodyPr>
            <a:noAutofit/>
          </a:bodyPr>
          <a:lstStyle/>
          <a:p>
            <a:pPr algn="just"/>
            <a:r>
              <a:rPr lang="en-US" sz="47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47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47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700" b="0" dirty="0">
                <a:solidFill>
                  <a:schemeClr val="bg1"/>
                </a:solidFill>
                <a:effectLst>
                  <a:outerShdw blurRad="38100" dist="38100" dir="2700000" algn="tl">
                    <a:srgbClr val="000000">
                      <a:alpha val="43137"/>
                    </a:srgbClr>
                  </a:outerShdw>
                </a:effectLst>
                <a:latin typeface="+mj-lt"/>
                <a:cs typeface="Times New Roman" pitchFamily="18" charset="0"/>
              </a:rPr>
              <a:t>Lạy Chúa, xin hãy ban cho con tâm hồn bác ái. Nguồn bác ái chính trung yêu mọi người và chẳng trừ ai. Lạy Chúa, xin hãy đong tim con đầy tình nhân ái. Cho con say mến Chúa và bác ái với cả mọi người.</a:t>
            </a:r>
          </a:p>
        </p:txBody>
      </p:sp>
    </p:spTree>
    <p:extLst>
      <p:ext uri="{BB962C8B-B14F-4D97-AF65-F5344CB8AC3E}">
        <p14:creationId xmlns:p14="http://schemas.microsoft.com/office/powerpoint/2010/main" val="8447175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000" b="0" dirty="0">
                <a:solidFill>
                  <a:srgbClr val="FFFF00"/>
                </a:solidFill>
                <a:effectLst>
                  <a:outerShdw blurRad="38100" dist="38100" dir="2700000" algn="tl">
                    <a:srgbClr val="000000">
                      <a:alpha val="43137"/>
                    </a:srgbClr>
                  </a:outerShdw>
                </a:effectLst>
                <a:latin typeface="+mj-lt"/>
                <a:cs typeface="Times New Roman" pitchFamily="18" charset="0"/>
              </a:rPr>
              <a:t>Tk5:</a:t>
            </a:r>
            <a:r>
              <a:rPr lang="en-US" sz="5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000" b="0" dirty="0">
                <a:solidFill>
                  <a:schemeClr val="bg1"/>
                </a:solidFill>
                <a:effectLst>
                  <a:outerShdw blurRad="38100" dist="38100" dir="2700000" algn="tl">
                    <a:srgbClr val="000000">
                      <a:alpha val="43137"/>
                    </a:srgbClr>
                  </a:outerShdw>
                </a:effectLst>
                <a:latin typeface="+mj-lt"/>
                <a:cs typeface="Times New Roman" pitchFamily="18" charset="0"/>
              </a:rPr>
              <a:t> Dù nếu có đức vững tin, ơn tiên tri di chuyển núi đồi, nhưng không yêu không có lòng mến. Ích gì dù giúp dân nghèo thiếu lòng thành thực tình người, làm chi thì cũng luống công.</a:t>
            </a:r>
          </a:p>
        </p:txBody>
      </p:sp>
    </p:spTree>
    <p:extLst>
      <p:ext uri="{BB962C8B-B14F-4D97-AF65-F5344CB8AC3E}">
        <p14:creationId xmlns:p14="http://schemas.microsoft.com/office/powerpoint/2010/main" val="12864655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 y="0"/>
            <a:ext cx="9144000" cy="5143499"/>
          </a:xfrm>
        </p:spPr>
        <p:txBody>
          <a:bodyPr>
            <a:noAutofit/>
          </a:bodyPr>
          <a:lstStyle/>
          <a:p>
            <a:pPr algn="just"/>
            <a:r>
              <a:rPr lang="en-US" sz="48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48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48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0" dirty="0">
                <a:solidFill>
                  <a:schemeClr val="bg1"/>
                </a:solidFill>
                <a:effectLst>
                  <a:outerShdw blurRad="38100" dist="38100" dir="2700000" algn="tl">
                    <a:srgbClr val="000000">
                      <a:alpha val="43137"/>
                    </a:srgbClr>
                  </a:outerShdw>
                </a:effectLst>
                <a:latin typeface="+mj-lt"/>
                <a:cs typeface="Times New Roman" pitchFamily="18" charset="0"/>
              </a:rPr>
              <a:t>Lạy Chúa, xin hãy ban cho con tâm hồn bác ái. Nguồn bác ái chính trung yêu mọi người và chẳng trừ ai. Lạy Chúa, xin hãy đong tim con đầy tình nhân ái. Cho con say mến Chúa và bác ái với cả mọi người.</a:t>
            </a:r>
          </a:p>
        </p:txBody>
      </p:sp>
    </p:spTree>
    <p:extLst>
      <p:ext uri="{BB962C8B-B14F-4D97-AF65-F5344CB8AC3E}">
        <p14:creationId xmlns:p14="http://schemas.microsoft.com/office/powerpoint/2010/main" val="8447175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66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875295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6600" b="0"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0" dirty="0" err="1">
                <a:solidFill>
                  <a:srgbClr val="FFFF00"/>
                </a:solidFill>
                <a:effectLst>
                  <a:outerShdw blurRad="38100" dist="38100" dir="2700000" algn="tl">
                    <a:srgbClr val="000000">
                      <a:alpha val="43137"/>
                    </a:srgbClr>
                  </a:outerShdw>
                </a:effectLst>
                <a:latin typeface="+mj-lt"/>
                <a:cs typeface="Times New Roman" pitchFamily="18" charset="0"/>
              </a:rPr>
              <a:t>Lễ</a:t>
            </a:r>
            <a:b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br>
            <a:r>
              <a:rPr lang="en-US" sz="6600" b="0" dirty="0" err="1">
                <a:solidFill>
                  <a:srgbClr val="FFFF00"/>
                </a:solidFill>
                <a:effectLst>
                  <a:outerShdw blurRad="38100" dist="38100" dir="2700000" algn="tl">
                    <a:srgbClr val="000000">
                      <a:alpha val="43137"/>
                    </a:srgbClr>
                  </a:outerShdw>
                </a:effectLst>
                <a:latin typeface="+mj-lt"/>
                <a:cs typeface="Times New Roman" pitchFamily="18" charset="0"/>
              </a:rPr>
              <a:t>Hồng</a:t>
            </a:r>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0" dirty="0" err="1">
                <a:solidFill>
                  <a:srgbClr val="FFFF00"/>
                </a:solidFill>
                <a:effectLst>
                  <a:outerShdw blurRad="38100" dist="38100" dir="2700000" algn="tl">
                    <a:srgbClr val="000000">
                      <a:alpha val="43137"/>
                    </a:srgbClr>
                  </a:outerShdw>
                </a:effectLst>
                <a:latin typeface="+mj-lt"/>
                <a:cs typeface="Times New Roman" pitchFamily="18" charset="0"/>
              </a:rPr>
              <a:t>Ân</a:t>
            </a:r>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 Chúa</a:t>
            </a:r>
            <a:br>
              <a:rPr lang="en-US" sz="4800" b="0" dirty="0">
                <a:solidFill>
                  <a:srgbClr val="FFFF00"/>
                </a:solidFill>
                <a:effectLst>
                  <a:outerShdw blurRad="38100" dist="38100" dir="2700000" algn="tl">
                    <a:srgbClr val="000000">
                      <a:alpha val="43137"/>
                    </a:srgbClr>
                  </a:outerShdw>
                </a:effectLst>
                <a:latin typeface="+mj-lt"/>
                <a:cs typeface="Times New Roman" pitchFamily="18" charset="0"/>
              </a:rPr>
            </a:br>
            <a:r>
              <a:rPr lang="en-US" sz="4800" b="0" i="1" dirty="0" err="1">
                <a:solidFill>
                  <a:schemeClr val="bg1"/>
                </a:solidFill>
                <a:effectLst>
                  <a:outerShdw blurRad="38100" dist="38100" dir="2700000" algn="tl">
                    <a:srgbClr val="000000">
                      <a:alpha val="43137"/>
                    </a:srgbClr>
                  </a:outerShdw>
                </a:effectLst>
                <a:latin typeface="+mj-lt"/>
                <a:cs typeface="Times New Roman" pitchFamily="18" charset="0"/>
              </a:rPr>
              <a:t>Nguyễn</a:t>
            </a:r>
            <a:r>
              <a:rPr lang="en-US" sz="4800" b="0" i="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4800" b="0" i="1" dirty="0" err="1">
                <a:solidFill>
                  <a:schemeClr val="bg1"/>
                </a:solidFill>
                <a:effectLst>
                  <a:outerShdw blurRad="38100" dist="38100" dir="2700000" algn="tl">
                    <a:srgbClr val="000000">
                      <a:alpha val="43137"/>
                    </a:srgbClr>
                  </a:outerShdw>
                </a:effectLst>
                <a:latin typeface="+mj-lt"/>
                <a:cs typeface="Times New Roman" pitchFamily="18" charset="0"/>
              </a:rPr>
              <a:t>Khắc</a:t>
            </a:r>
            <a:r>
              <a:rPr lang="en-US" sz="4800" b="0" i="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4800" b="0" i="1" dirty="0" err="1">
                <a:solidFill>
                  <a:schemeClr val="bg1"/>
                </a:solidFill>
                <a:effectLst>
                  <a:outerShdw blurRad="38100" dist="38100" dir="2700000" algn="tl">
                    <a:srgbClr val="000000">
                      <a:alpha val="43137"/>
                    </a:srgbClr>
                  </a:outerShdw>
                </a:effectLst>
                <a:latin typeface="+mj-lt"/>
                <a:cs typeface="Times New Roman" pitchFamily="18" charset="0"/>
              </a:rPr>
              <a:t>Tuần</a:t>
            </a:r>
            <a:endParaRPr lang="vi-VN" sz="4800"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7200" u="sng" dirty="0">
                <a:solidFill>
                  <a:srgbClr val="FFFF00"/>
                </a:solidFill>
                <a:effectLst>
                  <a:outerShdw blurRad="38100" dist="38100" dir="2700000" algn="tl">
                    <a:srgbClr val="000000">
                      <a:alpha val="43137"/>
                    </a:srgbClr>
                  </a:outerShdw>
                </a:effectLst>
                <a:cs typeface="Times New Roman" pitchFamily="18" charset="0"/>
              </a:rPr>
              <a:t>Đk:</a:t>
            </a:r>
            <a:r>
              <a:rPr lang="en-US" sz="7200" dirty="0">
                <a:solidFill>
                  <a:schemeClr val="bg1"/>
                </a:solidFill>
                <a:effectLst>
                  <a:outerShdw blurRad="38100" dist="38100" dir="2700000" algn="tl">
                    <a:srgbClr val="000000">
                      <a:alpha val="43137"/>
                    </a:srgbClr>
                  </a:outerShdw>
                </a:effectLst>
                <a:cs typeface="Times New Roman" pitchFamily="18" charset="0"/>
              </a:rPr>
              <a:t> </a:t>
            </a:r>
            <a:r>
              <a:rPr lang="vi-VN" sz="7200" b="0" dirty="0">
                <a:solidFill>
                  <a:schemeClr val="bg1"/>
                </a:solidFill>
                <a:effectLst>
                  <a:outerShdw blurRad="38100" dist="38100" dir="2700000" algn="tl">
                    <a:srgbClr val="000000">
                      <a:alpha val="43137"/>
                    </a:srgbClr>
                  </a:outerShdw>
                </a:effectLst>
                <a:latin typeface="+mj-lt"/>
                <a:cs typeface="Times New Roman" pitchFamily="18" charset="0"/>
              </a:rPr>
              <a:t>Hồng ân Thiên Chúa bao la, muôn đời con sẽ ngợi ca ơn Người.</a:t>
            </a: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600" b="0" u="sng" dirty="0">
                <a:solidFill>
                  <a:srgbClr val="FFFF00"/>
                </a:solidFill>
                <a:effectLst>
                  <a:outerShdw blurRad="38100" dist="38100" dir="2700000" algn="tl">
                    <a:srgbClr val="000000">
                      <a:alpha val="43137"/>
                    </a:srgbClr>
                  </a:outerShdw>
                </a:effectLst>
                <a:latin typeface="+mj-lt"/>
                <a:cs typeface="Times New Roman" pitchFamily="18" charset="0"/>
              </a:rPr>
              <a:t>Tk1:</a:t>
            </a:r>
            <a:r>
              <a:rPr lang="en-US" sz="5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600" b="0" dirty="0">
                <a:solidFill>
                  <a:schemeClr val="bg1"/>
                </a:solidFill>
                <a:effectLst>
                  <a:outerShdw blurRad="38100" dist="38100" dir="2700000" algn="tl">
                    <a:srgbClr val="000000">
                      <a:alpha val="43137"/>
                    </a:srgbClr>
                  </a:outerShdw>
                </a:effectLst>
                <a:latin typeface="+mj-lt"/>
                <a:cs typeface="Times New Roman" pitchFamily="18" charset="0"/>
              </a:rPr>
              <a:t>Qua bao nhiêu dòng đời dưới thế, qua bao nhiêu thế hệ dương gian. Tung hô chân lý cao quang, miệng con theo với cung đàn hoan ca.</a:t>
            </a: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414</TotalTime>
  <Words>2654</Words>
  <Application>Microsoft Office PowerPoint</Application>
  <PresentationFormat>On-screen Show (16:9)</PresentationFormat>
  <Paragraphs>153</Paragraphs>
  <Slides>103</Slides>
  <Notes>33</Notes>
  <HiddenSlides>0</HiddenSlides>
  <MMClips>0</MMClips>
  <ScaleCrop>false</ScaleCrop>
  <HeadingPairs>
    <vt:vector size="6" baseType="variant">
      <vt:variant>
        <vt:lpstr>Fonts Used</vt:lpstr>
      </vt:variant>
      <vt:variant>
        <vt:i4>5</vt:i4>
      </vt:variant>
      <vt:variant>
        <vt:lpstr>Theme</vt:lpstr>
      </vt:variant>
      <vt:variant>
        <vt:i4>12</vt:i4>
      </vt:variant>
      <vt:variant>
        <vt:lpstr>Slide Titles</vt:lpstr>
      </vt:variant>
      <vt:variant>
        <vt:i4>103</vt:i4>
      </vt:variant>
    </vt:vector>
  </HeadingPairs>
  <TitlesOfParts>
    <vt:vector size="120" baseType="lpstr">
      <vt:lpstr>Arial</vt:lpstr>
      <vt:lpstr>Calibri</vt:lpstr>
      <vt:lpstr>Segoe UI Black</vt:lpstr>
      <vt:lpstr>Times New Roman</vt:lpstr>
      <vt:lpstr>UTM American Sans</vt:lpstr>
      <vt:lpstr>Office Theme</vt:lpstr>
      <vt:lpstr>3_Office Theme</vt:lpstr>
      <vt:lpstr>5_Office Theme</vt:lpstr>
      <vt:lpstr>36_Default Design</vt:lpstr>
      <vt:lpstr>4_Office Theme</vt:lpstr>
      <vt:lpstr>6_Office Theme</vt:lpstr>
      <vt:lpstr>7_Office Theme</vt:lpstr>
      <vt:lpstr>9_Office Theme</vt:lpstr>
      <vt:lpstr>10_Office Theme</vt:lpstr>
      <vt:lpstr>37_Default Design</vt:lpstr>
      <vt:lpstr>38_Default Design</vt:lpstr>
      <vt:lpstr>1_Office Theme</vt:lpstr>
      <vt:lpstr>PowerPoint Presentation</vt:lpstr>
      <vt:lpstr>Ca Nhập Lễ Về Bên Cha Lm Nguyễn Duy</vt:lpstr>
      <vt:lpstr>Đk: Tôi vui mừng tiến bước về nhà Cha. Gieo cung đàn thắm thiết lời ngợi ca. Ôi bao lần lòng này luôn mơ ước. </vt:lpstr>
      <vt:lpstr>** Xin nương mình vào lòng Chúa bao la. Cho ân tình còn đẹp mãi màu hoa. Như cung đàn tìm được những vần thơ.</vt:lpstr>
      <vt:lpstr>Tk1: Chúa kêu mời con bước lên đường. Về với Chúa suối nguồn tình thương.</vt:lpstr>
      <vt:lpstr>Đk: Tôi vui mừng tiến bước về nhà Cha. Gieo cung đàn thắm thiết lời ngợi ca. Ôi bao lần lòng này luôn mơ ước. </vt:lpstr>
      <vt:lpstr>** Xin nương mình vào lòng Chúa bao la. Cho ân tình còn đẹp mãi màu hoa. Như cung đàn tìm được những vần thơ.</vt:lpstr>
      <vt:lpstr>Tk2: Cúi xin Ngài hợp nhất muôn người. Một lòng trí mến yêu tràn vui.</vt:lpstr>
      <vt:lpstr>Đk: Tôi vui mừng tiến bước về nhà Cha. Gieo cung đàn thắm thiết lời ngợi ca. Ôi bao lần lòng này luôn mơ ước. </vt:lpstr>
      <vt:lpstr>** Xin nương mình vào lòng Chúa bao la. Cho ân tình còn đẹp mãi màu hoa. Như cung đàn tìm được những vần thơ.</vt:lpstr>
      <vt:lpstr>Tk3: Sáng danh Ngài là Chúa đất trời, ngợi khen Chúa hát lên người ơi.</vt:lpstr>
      <vt:lpstr>Đk: Tôi vui mừng tiến bước về nhà Cha. Gieo cung đàn thắm thiết lời ngợi ca. Ôi bao lần lòng này luôn mơ ước. </vt:lpstr>
      <vt:lpstr>** Xin nương mình vào lòng Chúa bao la. Cho ân tình còn đẹp mãi màu hoa. Như cung đàn tìm được những vần thơ.</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Đk: Lời Chúa là thần trí và là sự sống.</vt:lpstr>
      <vt:lpstr>Tk2: Lề luật Chúa Chân thực sảng khoái lòng trí. Huấn lệnh Ngài sáng ngời chiếu soi thị quan.</vt:lpstr>
      <vt:lpstr>Đk: Lời Chúa là thần trí và là sự sống.</vt:lpstr>
      <vt:lpstr>Tk3: Lòng sợ Chúa Thanh vẹn bền vững ngàn kiếp. Phán định Ngài xác thực mãi luôn thẳng ngay.</vt:lpstr>
      <vt:lpstr>Đk: Lời Chúa là thần trí và là sự sống.</vt:lpstr>
      <vt:lpstr>Tk4: Lời miệng lưỡi con nài vọng thấu về Chúa. Chúa vui lòng chấp nhận cứu độ hồn con.</vt:lpstr>
      <vt:lpstr>Đk: Lời Chúa là thần trí và là sự sống.</vt:lpstr>
      <vt:lpstr>PowerPoint Presentation</vt:lpstr>
      <vt:lpstr>Alleluia-alleluia: Chúa đã sai tôi đi rao giảng Tin Mừng cho người nghèo khó, công bố ơn giải thoát cho kẻ bị giam cầm. Alleluia.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Này đây bông lúa mới, với đây chùm nho tươi. Hoa màu ruộng đồng còn đang ngát hương thơm nồng. </vt:lpstr>
      <vt:lpstr>** Cùng lao công sớm tối, tháng năm đầy lo toan. Xin kính dâng Ngài hoa trái thơm lành Ngài đã thuơng ban.</vt:lpstr>
      <vt:lpstr>Đk: Xin dâng, xin dâng lên Chúa bánh rượu ngon xin Ngài đoái trông. Xin dâng, xin dâng lên Chúa xác hồn con, xin Ngài đỡ nâng.</vt:lpstr>
      <vt:lpstr>Tk2: Và xin dâng tiến Chúa, phút giây đời an vui. Dâng Ngài tình yêu cùng bao ước mơ trong đời. </vt:lpstr>
      <vt:lpstr>** Cùng dâng bao nước mắt, với bao niềm thương đau. Bao nỗi cơ cầu, mưa nắng dãi dầu cuộc sống hôm nay.</vt:lpstr>
      <vt:lpstr>Đk: Xin dâng, xin dâng lên Chúa bánh rượu ngon xin Ngài đoái trông. Xin dâng, xin dâng lên Chúa xác hồn con, xin Ngài đỡ nâng.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Tin Mừng cho người nghèo (Lc. 1) Đinh Công Huỳnh &amp; Huỳnh Minh Kỳ. </vt:lpstr>
      <vt:lpstr>Đk: Chúa đến loan báo tin cứu độ cho người ngày đêm luôn kiếm tìm. Chúa đến trong Thánh Linh uy quyền danh Người tràn khắp cả mọi miền.</vt:lpstr>
      <vt:lpstr>Tk1: Người truyền rao sự giải thoát cho dân, Người thuyên chữa kẻ tự hối ăn năn. Người mù sẽ được nhìn thấy vinh quang, kẻ bị áp bức được quyền sống thanh bình.</vt:lpstr>
      <vt:lpstr>Đk: Chúa đến loan báo tin cứu độ cho người ngày đêm luôn kiếm tìm. Chúa đến trong Thánh Linh uy quyền danh Người tràn khắp cả mọi miền.</vt:lpstr>
      <vt:lpstr>Tk2: Nguyện Thần Linh đổ tràn xuống ơn thiêng để con biết mở lòng giúp anh em. Làm nhân chứng một đời sống yêu thương, tận tình nâng đỡ ai tan nát tâm hồn.</vt:lpstr>
      <vt:lpstr>Đk: Chúa đến loan báo tin cứu độ cho người ngày đêm luôn kiếm tìm. Chúa đến trong Thánh Linh uy quyền danh Người tràn khắp cả mọi miền.</vt:lpstr>
      <vt:lpstr>Tk3: Cuộc đời con còn chìm đắm danh vọng lòng đam mê tìm lợi ích hơn thua. Nguyện xin Chúa cho con hướng tâm lên, một lòng ra đi cao rao Chúa giữa đời.</vt:lpstr>
      <vt:lpstr>Đk: Chúa đến loan báo tin cứu độ cho người ngày đêm luôn kiếm tìm. Chúa đến trong Thánh Linh uy quyền danh Người tràn khắp cả mọi miền.</vt:lpstr>
      <vt:lpstr>Ca Nguyện Hiệp Lễ Con Xin Đức Ái Lm Văn Chi</vt:lpstr>
      <vt:lpstr>Đk: Lạy Chúa, xin hãy ban cho con tâm hồn bác ái. Nguồn bác ái chính trung yêu mọi người và chẳng trừ ai. Lạy Chúa, xin hãy đong tim con đầy tình nhân ái. Cho con say mến Chúa và bác ái với cả mọi người.</vt:lpstr>
      <vt:lpstr>Tk1: Lạy Chúa, Ðức Ái chính trung luôn khoan dung luôn luôn nhân hậu, không ghen tương không hay tự mãn. Biết mừng cùng với kẻ mừng, biết buồn cùng người buồn phiền, vì yêu là luật Chúa ban.</vt:lpstr>
      <vt:lpstr>Đk: Lạy Chúa, xin hãy ban cho con tâm hồn bác ái. Nguồn bác ái chính trung yêu mọi người và chẳng trừ ai. Lạy Chúa, xin hãy đong tim con đầy tình nhân ái. Cho con say mến Chúa và bác ái với cả mọi người.</vt:lpstr>
      <vt:lpstr>Tk2: Tình ái ấn dấu mến thương luôn bao dung không hay giận hờn, vui quên đi bao nhiêu thù oán. Sẵn sàng dập tắt hận thù, thế bằng tình người mặn nồng, tình yêu thật cao quí thay.</vt:lpstr>
      <vt:lpstr>Đk: Lạy Chúa, xin hãy ban cho con tâm hồn bác ái. Nguồn bác ái chính trung yêu mọi người và chẳng trừ ai. Lạy Chúa, xin hãy đong tim con đầy tình nhân ái. Cho con say mến Chúa và bác ái với cả mọi người.</vt:lpstr>
      <vt:lpstr>Tk3: Lòng mến với đức kính tin luôn kiên tâm luôn luôn trông cậy, không so đo trong muôn tình mến. Biết rằng lòng mến mọi người vững bền chẳng giờ tàn tạ, vì yêu là luật Chúa ban.</vt:lpstr>
      <vt:lpstr>Đk: Lạy Chúa, xin hãy ban cho con tâm hồn bác ái. Nguồn bác ái chính trung yêu mọi người và chẳng trừ ai. Lạy Chúa, xin hãy đong tim con đầy tình nhân ái. Cho con say mến Chúa và bác ái với cả mọi người.</vt:lpstr>
      <vt:lpstr>Tk4: Dù nếu nói các tiếng dân trong muôn phương hay như thiên thần, nhưng không yêu không có lòng mến. Chỉ là một tiếng thanh đồng giữa trời làm rộn mọi người vì không làm được ích chi</vt:lpstr>
      <vt:lpstr>Đk: Lạy Chúa, xin hãy ban cho con tâm hồn bác ái. Nguồn bác ái chính trung yêu mọi người và chẳng trừ ai. Lạy Chúa, xin hãy đong tim con đầy tình nhân ái. Cho con say mến Chúa và bác ái với cả mọi người.</vt:lpstr>
      <vt:lpstr>Tk5:  Dù nếu có đức vững tin, ơn tiên tri di chuyển núi đồi, nhưng không yêu không có lòng mến. Ích gì dù giúp dân nghèo thiếu lòng thành thực tình người, làm chi thì cũng luống công.</vt:lpstr>
      <vt:lpstr>Đk: Lạy Chúa, xin hãy ban cho con tâm hồn bác ái. Nguồn bác ái chính trung yêu mọi người và chẳng trừ ai. Lạy Chúa, xin hãy đong tim con đầy tình nhân ái. Cho con say mến Chúa và bác ái với cả mọi người.</vt:lpstr>
      <vt:lpstr>PowerPoint Presentation</vt:lpstr>
      <vt:lpstr>Ca Kết Lễ Hồng Ân Chúa Nguyễn Khắc Tuần</vt:lpstr>
      <vt:lpstr>Đk: Hồng ân Thiên Chúa bao la, muôn đời con sẽ ngợi ca ơn Người.</vt:lpstr>
      <vt:lpstr>Tk1: Qua bao nhiêu dòng đời dưới thế, qua bao nhiêu thế hệ dương gian. Tung hô chân lý cao quang, miệng con theo với cung đàn hoan ca.</vt:lpstr>
      <vt:lpstr>Đk: Hồng ân Thiên Chúa bao la, muôn đời con sẽ ngợi ca ơn Người.</vt:lpstr>
      <vt:lpstr>Tk2: Vinh danh Cha và Ngôi Con Chúa, với Thánh Linh không thuở trước sau, Ba Ngôi nguyên lý cao sâu, thời gian không chút phai màu vinh hoa.</vt:lpstr>
      <vt:lpstr>Đk: Hồng ân Thiên Chúa bao la, muôn đời con sẽ ngợi ca ơn Người.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Hùng Nam</cp:lastModifiedBy>
  <cp:revision>57</cp:revision>
  <dcterms:created xsi:type="dcterms:W3CDTF">2021-12-05T01:20:54Z</dcterms:created>
  <dcterms:modified xsi:type="dcterms:W3CDTF">2024-12-16T06:44:53Z</dcterms:modified>
</cp:coreProperties>
</file>