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36" r:id="rId4"/>
    <p:sldMasterId id="2147483748" r:id="rId5"/>
    <p:sldMasterId id="2147483760" r:id="rId6"/>
    <p:sldMasterId id="2147483796" r:id="rId7"/>
    <p:sldMasterId id="2147483820" r:id="rId8"/>
    <p:sldMasterId id="2147483828" r:id="rId9"/>
    <p:sldMasterId id="2147483840" r:id="rId10"/>
    <p:sldMasterId id="2147483852" r:id="rId11"/>
    <p:sldMasterId id="2147483860" r:id="rId12"/>
    <p:sldMasterId id="2147483868" r:id="rId13"/>
    <p:sldMasterId id="2147483880" r:id="rId14"/>
    <p:sldMasterId id="2147483892" r:id="rId15"/>
    <p:sldMasterId id="2147483904" r:id="rId16"/>
    <p:sldMasterId id="2147483916" r:id="rId17"/>
    <p:sldMasterId id="2147483928" r:id="rId18"/>
  </p:sldMasterIdLst>
  <p:notesMasterIdLst>
    <p:notesMasterId r:id="rId110"/>
  </p:notesMasterIdLst>
  <p:sldIdLst>
    <p:sldId id="558" r:id="rId19"/>
    <p:sldId id="552" r:id="rId20"/>
    <p:sldId id="553" r:id="rId21"/>
    <p:sldId id="554" r:id="rId22"/>
    <p:sldId id="555" r:id="rId23"/>
    <p:sldId id="556" r:id="rId24"/>
    <p:sldId id="557" r:id="rId25"/>
    <p:sldId id="268" r:id="rId26"/>
    <p:sldId id="316" r:id="rId27"/>
    <p:sldId id="317" r:id="rId28"/>
    <p:sldId id="396" r:id="rId29"/>
    <p:sldId id="496" r:id="rId30"/>
    <p:sldId id="520" r:id="rId31"/>
    <p:sldId id="522" r:id="rId32"/>
    <p:sldId id="521" r:id="rId33"/>
    <p:sldId id="523" r:id="rId34"/>
    <p:sldId id="519" r:id="rId35"/>
    <p:sldId id="524" r:id="rId36"/>
    <p:sldId id="525" r:id="rId37"/>
    <p:sldId id="526" r:id="rId38"/>
    <p:sldId id="527" r:id="rId39"/>
    <p:sldId id="528" r:id="rId40"/>
    <p:sldId id="529" r:id="rId41"/>
    <p:sldId id="530" r:id="rId42"/>
    <p:sldId id="531" r:id="rId43"/>
    <p:sldId id="532" r:id="rId44"/>
    <p:sldId id="533" r:id="rId45"/>
    <p:sldId id="534" r:id="rId46"/>
    <p:sldId id="535" r:id="rId47"/>
    <p:sldId id="536" r:id="rId48"/>
    <p:sldId id="537" r:id="rId49"/>
    <p:sldId id="538" r:id="rId50"/>
    <p:sldId id="547" r:id="rId51"/>
    <p:sldId id="539" r:id="rId52"/>
    <p:sldId id="333" r:id="rId53"/>
    <p:sldId id="427" r:id="rId54"/>
    <p:sldId id="421" r:id="rId55"/>
    <p:sldId id="497" r:id="rId56"/>
    <p:sldId id="422" r:id="rId57"/>
    <p:sldId id="498" r:id="rId58"/>
    <p:sldId id="423" r:id="rId59"/>
    <p:sldId id="499" r:id="rId60"/>
    <p:sldId id="424" r:id="rId61"/>
    <p:sldId id="500" r:id="rId62"/>
    <p:sldId id="541" r:id="rId63"/>
    <p:sldId id="426" r:id="rId64"/>
    <p:sldId id="548" r:id="rId65"/>
    <p:sldId id="559" r:id="rId66"/>
    <p:sldId id="301" r:id="rId67"/>
    <p:sldId id="302" r:id="rId68"/>
    <p:sldId id="303" r:id="rId69"/>
    <p:sldId id="304" r:id="rId70"/>
    <p:sldId id="305" r:id="rId71"/>
    <p:sldId id="306" r:id="rId72"/>
    <p:sldId id="307" r:id="rId73"/>
    <p:sldId id="417" r:id="rId74"/>
    <p:sldId id="308" r:id="rId75"/>
    <p:sldId id="309" r:id="rId76"/>
    <p:sldId id="310" r:id="rId77"/>
    <p:sldId id="311" r:id="rId78"/>
    <p:sldId id="312" r:id="rId79"/>
    <p:sldId id="542" r:id="rId80"/>
    <p:sldId id="335" r:id="rId81"/>
    <p:sldId id="343" r:id="rId82"/>
    <p:sldId id="512" r:id="rId83"/>
    <p:sldId id="432" r:id="rId84"/>
    <p:sldId id="513" r:id="rId85"/>
    <p:sldId id="344" r:id="rId86"/>
    <p:sldId id="479" r:id="rId87"/>
    <p:sldId id="514" r:id="rId88"/>
    <p:sldId id="515" r:id="rId89"/>
    <p:sldId id="551" r:id="rId90"/>
    <p:sldId id="549" r:id="rId91"/>
    <p:sldId id="346" r:id="rId92"/>
    <p:sldId id="348" r:id="rId93"/>
    <p:sldId id="349" r:id="rId94"/>
    <p:sldId id="467" r:id="rId95"/>
    <p:sldId id="516" r:id="rId96"/>
    <p:sldId id="374" r:id="rId97"/>
    <p:sldId id="517" r:id="rId98"/>
    <p:sldId id="560" r:id="rId99"/>
    <p:sldId id="550" r:id="rId100"/>
    <p:sldId id="445" r:id="rId101"/>
    <p:sldId id="441" r:id="rId102"/>
    <p:sldId id="442" r:id="rId103"/>
    <p:sldId id="518" r:id="rId104"/>
    <p:sldId id="543" r:id="rId105"/>
    <p:sldId id="545" r:id="rId106"/>
    <p:sldId id="544" r:id="rId107"/>
    <p:sldId id="546" r:id="rId108"/>
    <p:sldId id="561" r:id="rId10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35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89.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113" Type="http://schemas.openxmlformats.org/officeDocument/2006/relationships/theme" Target="theme/theme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slide" Target="slides/slide90.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notesMaster" Target="notesMasters/notesMaster1.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12/26/2024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53747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8566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108667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542560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13043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11304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1304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733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701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808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37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751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375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74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0694667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0644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6115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6333844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87477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968589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40891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2921658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1191758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74804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791578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015004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493856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491531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093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505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6042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8409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5516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0951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30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6444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45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6117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397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422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524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443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75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8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998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356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206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822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376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678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74444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3973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4700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622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6093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5248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115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055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0008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7119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0116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812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049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201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01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65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47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858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089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310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312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15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380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18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599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353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632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885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425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3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032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810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933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231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990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62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643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785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637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822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042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148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053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94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78736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5658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14809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86010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439287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728359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19017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902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42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99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280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498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017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433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17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200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12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731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834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713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711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356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5" Type="http://schemas.openxmlformats.org/officeDocument/2006/relationships/slideLayout" Target="../slideLayouts/slideLayout118.xml"/><Relationship Id="rId4" Type="http://schemas.openxmlformats.org/officeDocument/2006/relationships/slideLayout" Target="../slideLayouts/slideLayout117.xml"/><Relationship Id="rId9" Type="http://schemas.openxmlformats.org/officeDocument/2006/relationships/image" Target="../media/image3.jp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jp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4.jp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jp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jp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jp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8.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12/26/2024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3160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4158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93244400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2801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99947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12/26/2024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087702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6581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64445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42288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7289859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42397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49.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9.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9.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9.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9.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12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9.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12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9.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9.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9.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65.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7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85461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dirty="0">
                <a:solidFill>
                  <a:schemeClr val="bg1"/>
                </a:solidFill>
                <a:cs typeface="Times New Roman" pitchFamily="18" charset="0"/>
              </a:rPr>
              <a:t> </a:t>
            </a:r>
            <a:r>
              <a:rPr lang="vi-VN" sz="5400" b="0" dirty="0" smtClean="0">
                <a:solidFill>
                  <a:schemeClr val="bg1"/>
                </a:solidFill>
                <a:effectLst/>
                <a:latin typeface="+mj-lt"/>
              </a:rPr>
              <a:t>Tôi </a:t>
            </a:r>
            <a:r>
              <a:rPr lang="vi-VN" sz="5400" b="0" dirty="0">
                <a:solidFill>
                  <a:schemeClr val="bg1"/>
                </a:solidFill>
                <a:effectLst/>
                <a:latin typeface="+mj-lt"/>
              </a:rPr>
              <a:t>mừng vui mỗi khi nghe nhủ rằng: Nào ta tiến lên đền thờ Thiên Chúa. Ðây Gia-Liêm, ta dừng chân ngắm cửa tiền đường. Ôi thành thánh vinh quang</a:t>
            </a:r>
            <a:r>
              <a:rPr lang="vi-VN" sz="5400" b="0" dirty="0" smtClean="0">
                <a:solidFill>
                  <a:schemeClr val="bg1"/>
                </a:solidFill>
                <a:effectLst/>
                <a:latin typeface="+mj-lt"/>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800" b="0" u="sng" dirty="0" smtClean="0">
                <a:solidFill>
                  <a:srgbClr val="FFFF00"/>
                </a:solidFill>
                <a:effectLst/>
                <a:latin typeface="+mj-lt"/>
                <a:cs typeface="Times New Roman" pitchFamily="18" charset="0"/>
              </a:rPr>
              <a:t>Tk1:</a:t>
            </a:r>
            <a:r>
              <a:rPr lang="en-US" sz="5800" b="0" dirty="0" smtClean="0">
                <a:solidFill>
                  <a:schemeClr val="bg1"/>
                </a:solidFill>
                <a:effectLst/>
                <a:latin typeface="+mj-lt"/>
                <a:cs typeface="Times New Roman" pitchFamily="18" charset="0"/>
              </a:rPr>
              <a:t> </a:t>
            </a:r>
            <a:r>
              <a:rPr lang="vi-VN" sz="5800" dirty="0">
                <a:solidFill>
                  <a:schemeClr val="bg1"/>
                </a:solidFill>
              </a:rPr>
              <a:t> </a:t>
            </a:r>
            <a:r>
              <a:rPr lang="en-US" sz="5800" dirty="0">
                <a:solidFill>
                  <a:schemeClr val="bg1"/>
                </a:solidFill>
              </a:rPr>
              <a:t>Đ</a:t>
            </a:r>
            <a:r>
              <a:rPr lang="vi-VN" sz="5800" dirty="0" smtClean="0">
                <a:solidFill>
                  <a:schemeClr val="bg1"/>
                </a:solidFill>
              </a:rPr>
              <a:t>ây </a:t>
            </a:r>
            <a:r>
              <a:rPr lang="vi-VN" sz="5800" dirty="0">
                <a:solidFill>
                  <a:schemeClr val="bg1"/>
                </a:solidFill>
              </a:rPr>
              <a:t>Gia-Liêm thành đô luôn vững bền với tháng năm. Người người cùng mừng vui, dâng lễ vật ca tụng Chúa Trời.</a:t>
            </a:r>
            <a:endParaRPr lang="vi-VN" sz="5800" dirty="0">
              <a:solidFill>
                <a:schemeClr val="bg1"/>
              </a:solidFill>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dirty="0">
                <a:solidFill>
                  <a:schemeClr val="bg1"/>
                </a:solidFill>
                <a:cs typeface="Times New Roman" pitchFamily="18" charset="0"/>
              </a:rPr>
              <a:t> </a:t>
            </a:r>
            <a:r>
              <a:rPr lang="vi-VN" sz="5400" dirty="0" smtClean="0">
                <a:solidFill>
                  <a:schemeClr val="bg1"/>
                </a:solidFill>
              </a:rPr>
              <a:t>Tôi </a:t>
            </a:r>
            <a:r>
              <a:rPr lang="vi-VN" sz="5400" dirty="0">
                <a:solidFill>
                  <a:schemeClr val="bg1"/>
                </a:solidFill>
              </a:rPr>
              <a:t>mừng vui mỗi khi nghe nhủ rằng: Nào ta tiến lên đền thờ Thiên Chúa. </a:t>
            </a:r>
            <a:r>
              <a:rPr lang="en-US" sz="5400" dirty="0">
                <a:solidFill>
                  <a:schemeClr val="bg1"/>
                </a:solidFill>
              </a:rPr>
              <a:t>Đ</a:t>
            </a:r>
            <a:r>
              <a:rPr lang="vi-VN" sz="5400" dirty="0" smtClean="0">
                <a:solidFill>
                  <a:schemeClr val="bg1"/>
                </a:solidFill>
              </a:rPr>
              <a:t>ây </a:t>
            </a:r>
            <a:r>
              <a:rPr lang="vi-VN" sz="5400" dirty="0">
                <a:solidFill>
                  <a:schemeClr val="bg1"/>
                </a:solidFill>
              </a:rPr>
              <a:t>Gia-Liêm, ta dừng chân ngắm cửa tiền đường. Ôi thành thánh vinh quang.</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62525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800" b="0" u="sng" dirty="0" smtClean="0">
                <a:solidFill>
                  <a:srgbClr val="FFFF00"/>
                </a:solidFill>
                <a:effectLst/>
                <a:latin typeface="+mj-lt"/>
                <a:cs typeface="Times New Roman" pitchFamily="18" charset="0"/>
              </a:rPr>
              <a:t>Tk2</a:t>
            </a:r>
            <a:r>
              <a:rPr lang="en-US" sz="5800" b="0" u="sng" dirty="0">
                <a:solidFill>
                  <a:srgbClr val="FFFF00"/>
                </a:solidFill>
                <a:effectLst/>
                <a:latin typeface="+mj-lt"/>
                <a:cs typeface="Times New Roman" pitchFamily="18" charset="0"/>
              </a:rPr>
              <a:t>:</a:t>
            </a:r>
            <a:r>
              <a:rPr lang="en-US" sz="5800" b="0" dirty="0">
                <a:solidFill>
                  <a:schemeClr val="bg1"/>
                </a:solidFill>
                <a:effectLst/>
                <a:latin typeface="+mj-lt"/>
                <a:cs typeface="Times New Roman" pitchFamily="18" charset="0"/>
              </a:rPr>
              <a:t> </a:t>
            </a:r>
            <a:r>
              <a:rPr lang="vi-VN" sz="5800" dirty="0">
                <a:solidFill>
                  <a:schemeClr val="bg1"/>
                </a:solidFill>
              </a:rPr>
              <a:t>Muôn dân xum họp đây nơi thánh điện hương ngát bay. Vạn lòng cùng vui say, ơn Chúa tràn ứ trong chốn này.</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90105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dirty="0">
                <a:solidFill>
                  <a:schemeClr val="bg1"/>
                </a:solidFill>
                <a:cs typeface="Times New Roman" pitchFamily="18" charset="0"/>
              </a:rPr>
              <a:t> </a:t>
            </a:r>
            <a:r>
              <a:rPr lang="vi-VN" sz="5400" dirty="0" smtClean="0">
                <a:solidFill>
                  <a:schemeClr val="bg1"/>
                </a:solidFill>
              </a:rPr>
              <a:t>Tôi </a:t>
            </a:r>
            <a:r>
              <a:rPr lang="vi-VN" sz="5400" dirty="0">
                <a:solidFill>
                  <a:schemeClr val="bg1"/>
                </a:solidFill>
              </a:rPr>
              <a:t>mừng vui mỗi khi nghe nhủ rằng: Nào ta tiến lên đền thờ Thiên Chúa. </a:t>
            </a:r>
            <a:r>
              <a:rPr lang="en-US" sz="5400" dirty="0">
                <a:solidFill>
                  <a:schemeClr val="bg1"/>
                </a:solidFill>
              </a:rPr>
              <a:t>Đ</a:t>
            </a:r>
            <a:r>
              <a:rPr lang="vi-VN" sz="5400" dirty="0" smtClean="0">
                <a:solidFill>
                  <a:schemeClr val="bg1"/>
                </a:solidFill>
              </a:rPr>
              <a:t>ây </a:t>
            </a:r>
            <a:r>
              <a:rPr lang="vi-VN" sz="5400" dirty="0">
                <a:solidFill>
                  <a:schemeClr val="bg1"/>
                </a:solidFill>
              </a:rPr>
              <a:t>Gia-Liêm, ta dừng chân ngắm cửa tiền đường. Ôi thành thánh vinh quang.</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0349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800" b="0" u="sng" dirty="0" smtClean="0">
                <a:solidFill>
                  <a:srgbClr val="FFFF00"/>
                </a:solidFill>
                <a:effectLst/>
                <a:latin typeface="+mj-lt"/>
                <a:cs typeface="Times New Roman" pitchFamily="18" charset="0"/>
              </a:rPr>
              <a:t>Tk3:</a:t>
            </a:r>
            <a:r>
              <a:rPr lang="en-US" sz="5800" b="0" dirty="0" smtClean="0">
                <a:solidFill>
                  <a:schemeClr val="bg1"/>
                </a:solidFill>
                <a:effectLst/>
                <a:latin typeface="+mj-lt"/>
                <a:cs typeface="Times New Roman" pitchFamily="18" charset="0"/>
              </a:rPr>
              <a:t> </a:t>
            </a:r>
            <a:r>
              <a:rPr lang="vi-VN" sz="5800" dirty="0">
                <a:solidFill>
                  <a:schemeClr val="bg1"/>
                </a:solidFill>
              </a:rPr>
              <a:t>Tay trong tay cùng nhau trông thánh điện đưa bước mau. Cầu hòa bình bền lâu cho thánh điện thắm tươi sắc màu.</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17465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dirty="0">
                <a:solidFill>
                  <a:schemeClr val="bg1"/>
                </a:solidFill>
                <a:cs typeface="Times New Roman" pitchFamily="18" charset="0"/>
              </a:rPr>
              <a:t> </a:t>
            </a:r>
            <a:r>
              <a:rPr lang="vi-VN" sz="5400" dirty="0" smtClean="0">
                <a:solidFill>
                  <a:schemeClr val="bg1"/>
                </a:solidFill>
              </a:rPr>
              <a:t>Tôi </a:t>
            </a:r>
            <a:r>
              <a:rPr lang="vi-VN" sz="5400" dirty="0">
                <a:solidFill>
                  <a:schemeClr val="bg1"/>
                </a:solidFill>
              </a:rPr>
              <a:t>mừng vui mỗi khi nghe nhủ rằng: Nào ta tiến lên đền thờ Thiên Chúa. </a:t>
            </a:r>
            <a:r>
              <a:rPr lang="en-US" sz="5400" dirty="0">
                <a:solidFill>
                  <a:schemeClr val="bg1"/>
                </a:solidFill>
              </a:rPr>
              <a:t>Đ</a:t>
            </a:r>
            <a:r>
              <a:rPr lang="vi-VN" sz="5400" dirty="0" smtClean="0">
                <a:solidFill>
                  <a:schemeClr val="bg1"/>
                </a:solidFill>
              </a:rPr>
              <a:t>ây </a:t>
            </a:r>
            <a:r>
              <a:rPr lang="vi-VN" sz="5400" dirty="0">
                <a:solidFill>
                  <a:schemeClr val="bg1"/>
                </a:solidFill>
              </a:rPr>
              <a:t>Gia-Liêm, ta dừng chân ngắm cửa tiền đường. Ôi thành thánh vinh quang.</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0349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7234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900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00762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6606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a:solidFill>
                  <a:schemeClr val="bg1"/>
                </a:solidFill>
                <a:latin typeface="+mj-lt"/>
                <a:cs typeface="Times New Roman" panose="02020603050405020304" pitchFamily="18" charset="0"/>
              </a:rPr>
              <a:t>Và 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68529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4044480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3535770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787231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2964973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0666766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9119103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935725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342418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342626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962263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739297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34876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603580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594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xmlns=""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xmlns="" id="{EA12689E-79D4-9C22-27FF-E41D2C2EC6D7}"/>
              </a:ext>
            </a:extLst>
          </p:cNvPr>
          <p:cNvSpPr/>
          <p:nvPr/>
        </p:nvSpPr>
        <p:spPr>
          <a:xfrm>
            <a:off x="0" y="285750"/>
            <a:ext cx="9144000" cy="2000548"/>
          </a:xfrm>
          <a:prstGeom prst="rect">
            <a:avLst/>
          </a:prstGeom>
        </p:spPr>
        <p:txBody>
          <a:bodyPr wrap="square">
            <a:spAutoFit/>
          </a:bodyPr>
          <a:lstStyle/>
          <a:p>
            <a:pPr>
              <a:defRPr/>
            </a:pPr>
            <a:r>
              <a:rPr lang="vi-VN" sz="3600" u="sng" dirty="0">
                <a:solidFill>
                  <a:srgbClr val="FFFF00"/>
                </a:solidFill>
              </a:rPr>
              <a:t>Bài đọc </a:t>
            </a:r>
            <a:r>
              <a:rPr lang="en-US" sz="3600" u="sng" dirty="0" smtClean="0">
                <a:solidFill>
                  <a:srgbClr val="FFFF00"/>
                </a:solidFill>
              </a:rPr>
              <a:t>1</a:t>
            </a:r>
            <a:endParaRPr lang="vi-VN" sz="3600" u="sng" dirty="0">
              <a:solidFill>
                <a:srgbClr val="FFFF00"/>
              </a:solidFill>
            </a:endParaRPr>
          </a:p>
          <a:p>
            <a:pPr>
              <a:defRPr/>
            </a:pPr>
            <a:r>
              <a:rPr lang="vi-VN" sz="4400" i="1" dirty="0">
                <a:solidFill>
                  <a:prstClr val="white"/>
                </a:solidFill>
              </a:rPr>
              <a:t>Dạ, con đây, xin sai con đi</a:t>
            </a:r>
            <a:r>
              <a:rPr lang="vi-VN" sz="4400" i="1" dirty="0" smtClean="0">
                <a:solidFill>
                  <a:prstClr val="white"/>
                </a:solidFill>
              </a:rPr>
              <a:t>.</a:t>
            </a:r>
            <a:endParaRPr lang="vi-VN" sz="4400" i="1" dirty="0">
              <a:solidFill>
                <a:prstClr val="white"/>
              </a:solidFill>
            </a:endParaRPr>
          </a:p>
          <a:p>
            <a:pPr>
              <a:defRPr/>
            </a:pPr>
            <a:r>
              <a:rPr lang="vi-VN" sz="4400" dirty="0">
                <a:solidFill>
                  <a:srgbClr val="FFFF00"/>
                </a:solidFill>
              </a:rPr>
              <a:t>Bài trích sách ngôn sứ I-sai-a.</a:t>
            </a:r>
          </a:p>
        </p:txBody>
      </p:sp>
    </p:spTree>
    <p:extLst>
      <p:ext uri="{BB962C8B-B14F-4D97-AF65-F5344CB8AC3E}">
        <p14:creationId xmlns:p14="http://schemas.microsoft.com/office/powerpoint/2010/main" val="3353700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75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en-US" altLang="en-US" sz="8000" b="0" dirty="0" err="1">
                <a:solidFill>
                  <a:schemeClr val="bg1"/>
                </a:solidFill>
                <a:effectLst/>
                <a:latin typeface="+mj-lt"/>
                <a:cs typeface="Times New Roman" panose="02020603050405020304" pitchFamily="18" charset="0"/>
              </a:rPr>
              <a:t>Lạy</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Chúa</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Giữa</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chư</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vị</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thần</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thánh</a:t>
            </a:r>
            <a:r>
              <a:rPr lang="en-US" altLang="en-US" sz="8000" b="0" dirty="0">
                <a:solidFill>
                  <a:schemeClr val="bg1"/>
                </a:solidFill>
                <a:effectLst/>
                <a:latin typeface="+mj-lt"/>
                <a:cs typeface="Times New Roman" panose="02020603050405020304" pitchFamily="18" charset="0"/>
              </a:rPr>
              <a:t> con </a:t>
            </a:r>
            <a:r>
              <a:rPr lang="en-US" altLang="en-US" sz="8000" b="0" dirty="0" err="1">
                <a:solidFill>
                  <a:schemeClr val="bg1"/>
                </a:solidFill>
                <a:effectLst/>
                <a:latin typeface="+mj-lt"/>
                <a:cs typeface="Times New Roman" panose="02020603050405020304" pitchFamily="18" charset="0"/>
              </a:rPr>
              <a:t>đàn</a:t>
            </a:r>
            <a:r>
              <a:rPr lang="en-US" altLang="en-US" sz="8000" b="0" dirty="0">
                <a:solidFill>
                  <a:schemeClr val="bg1"/>
                </a:solidFill>
                <a:effectLst/>
                <a:latin typeface="+mj-lt"/>
                <a:cs typeface="Times New Roman" panose="02020603050405020304" pitchFamily="18" charset="0"/>
              </a:rPr>
              <a:t> ca </a:t>
            </a:r>
            <a:r>
              <a:rPr lang="en-US" altLang="en-US" sz="8000" b="0" dirty="0" err="1">
                <a:solidFill>
                  <a:schemeClr val="bg1"/>
                </a:solidFill>
                <a:effectLst/>
                <a:latin typeface="+mj-lt"/>
                <a:cs typeface="Times New Roman" panose="02020603050405020304" pitchFamily="18" charset="0"/>
              </a:rPr>
              <a:t>dâng</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Chúa</a:t>
            </a:r>
            <a:r>
              <a:rPr lang="en-US" altLang="en-US" sz="8000" b="0" dirty="0">
                <a:solidFill>
                  <a:schemeClr val="bg1"/>
                </a:solidFill>
                <a:effectLst/>
                <a:latin typeface="+mj-lt"/>
                <a:cs typeface="Times New Roman" panose="02020603050405020304" pitchFamily="18" charset="0"/>
              </a:rPr>
              <a:t>.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62677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0" u="sng" dirty="0" smtClean="0">
                <a:solidFill>
                  <a:srgbClr val="FFFF00"/>
                </a:solidFill>
                <a:effectLst/>
                <a:latin typeface="+mj-lt"/>
                <a:cs typeface="Times New Roman" pitchFamily="18" charset="0"/>
              </a:rPr>
              <a:t>Tk1</a:t>
            </a:r>
            <a:r>
              <a:rPr lang="en-US" sz="5700" b="0" u="sng" dirty="0">
                <a:solidFill>
                  <a:srgbClr val="FFFF00"/>
                </a:solidFill>
                <a:effectLst/>
                <a:latin typeface="+mj-lt"/>
                <a:cs typeface="Times New Roman" pitchFamily="18" charset="0"/>
              </a:rPr>
              <a:t>:</a:t>
            </a:r>
            <a:r>
              <a:rPr lang="en-US" sz="5700" b="0" dirty="0">
                <a:solidFill>
                  <a:schemeClr val="bg1"/>
                </a:solidFill>
                <a:effectLst/>
                <a:latin typeface="+mj-lt"/>
                <a:cs typeface="Times New Roman" pitchFamily="18" charset="0"/>
              </a:rPr>
              <a:t> </a:t>
            </a:r>
            <a:r>
              <a:rPr lang="en-US" altLang="en-US" sz="5400" b="0" dirty="0">
                <a:solidFill>
                  <a:schemeClr val="bg1"/>
                </a:solidFill>
                <a:effectLst/>
                <a:latin typeface="+mj-lt"/>
                <a:cs typeface="Times New Roman" panose="02020603050405020304" pitchFamily="18" charset="0"/>
              </a:rPr>
              <a:t>Con </a:t>
            </a:r>
            <a:r>
              <a:rPr lang="en-US" altLang="en-US" sz="5400" b="0" dirty="0" err="1">
                <a:solidFill>
                  <a:schemeClr val="bg1"/>
                </a:solidFill>
                <a:effectLst/>
                <a:latin typeface="+mj-lt"/>
                <a:cs typeface="Times New Roman" panose="02020603050405020304" pitchFamily="18" charset="0"/>
              </a:rPr>
              <a:t>xin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hết</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lòng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cảm</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tạ</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vì</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Ngài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đã</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nghe</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tiếng</a:t>
            </a:r>
            <a:r>
              <a:rPr lang="en-US" altLang="en-US" sz="5400" b="0" dirty="0">
                <a:solidFill>
                  <a:schemeClr val="bg1"/>
                </a:solidFill>
                <a:effectLst/>
                <a:latin typeface="+mj-lt"/>
                <a:cs typeface="Times New Roman" panose="02020603050405020304" pitchFamily="18" charset="0"/>
              </a:rPr>
              <a:t> con </a:t>
            </a:r>
            <a:r>
              <a:rPr lang="en-US" altLang="en-US" sz="5400" b="0" dirty="0" err="1">
                <a:solidFill>
                  <a:schemeClr val="bg1"/>
                </a:solidFill>
                <a:effectLst/>
                <a:latin typeface="+mj-lt"/>
                <a:cs typeface="Times New Roman" panose="02020603050405020304" pitchFamily="18" charset="0"/>
              </a:rPr>
              <a:t>kêu</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đàn</a:t>
            </a:r>
            <a:r>
              <a:rPr lang="en-US" altLang="en-US" sz="5400" b="0" dirty="0">
                <a:solidFill>
                  <a:schemeClr val="bg1"/>
                </a:solidFill>
                <a:effectLst/>
                <a:latin typeface="+mj-lt"/>
                <a:cs typeface="Times New Roman" panose="02020603050405020304" pitchFamily="18" charset="0"/>
              </a:rPr>
              <a:t> ca </a:t>
            </a:r>
            <a:r>
              <a:rPr lang="en-US" altLang="en-US" sz="5400" b="0" dirty="0" err="1">
                <a:solidFill>
                  <a:schemeClr val="bg1"/>
                </a:solidFill>
                <a:effectLst/>
                <a:latin typeface="+mj-lt"/>
                <a:cs typeface="Times New Roman" panose="02020603050405020304" pitchFamily="18" charset="0"/>
              </a:rPr>
              <a:t>kính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Ngài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giữa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muôn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thần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thánh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Ngài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hướng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về</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đền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thánh</a:t>
            </a:r>
            <a:r>
              <a:rPr lang="en-US" altLang="en-US" sz="5400" b="0" dirty="0">
                <a:solidFill>
                  <a:schemeClr val="bg1"/>
                </a:solidFill>
                <a:effectLst/>
                <a:latin typeface="+mj-lt"/>
                <a:cs typeface="Times New Roman" panose="02020603050405020304" pitchFamily="18" charset="0"/>
              </a:rPr>
              <a:t> con </a:t>
            </a:r>
            <a:r>
              <a:rPr lang="en-US" altLang="en-US" sz="5400" b="0" dirty="0" err="1">
                <a:solidFill>
                  <a:schemeClr val="bg1"/>
                </a:solidFill>
                <a:effectLst/>
                <a:latin typeface="+mj-lt"/>
                <a:cs typeface="Times New Roman" panose="02020603050405020304" pitchFamily="18" charset="0"/>
              </a:rPr>
              <a:t>phủ</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phục</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kính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thờ</a:t>
            </a:r>
            <a:r>
              <a:rPr lang="en-US" altLang="en-US" sz="5400" b="0" dirty="0">
                <a:solidFill>
                  <a:schemeClr val="bg1"/>
                </a:solidFill>
                <a:effectLst/>
                <a:latin typeface="+mj-lt"/>
                <a:cs typeface="Times New Roman" panose="02020603050405020304" pitchFamily="18" charset="0"/>
              </a:rPr>
              <a:t>. </a:t>
            </a:r>
            <a:endParaRPr lang="en-US" sz="5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20109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en-US" altLang="en-US" sz="8000" b="0" dirty="0" err="1">
                <a:solidFill>
                  <a:schemeClr val="bg1"/>
                </a:solidFill>
                <a:effectLst/>
                <a:latin typeface="+mj-lt"/>
                <a:cs typeface="Times New Roman" panose="02020603050405020304" pitchFamily="18" charset="0"/>
              </a:rPr>
              <a:t>Lạy</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Chúa</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Giữa</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chư</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vị</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thần</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thánh</a:t>
            </a:r>
            <a:r>
              <a:rPr lang="en-US" altLang="en-US" sz="8000" b="0" dirty="0">
                <a:solidFill>
                  <a:schemeClr val="bg1"/>
                </a:solidFill>
                <a:effectLst/>
                <a:latin typeface="+mj-lt"/>
                <a:cs typeface="Times New Roman" panose="02020603050405020304" pitchFamily="18" charset="0"/>
              </a:rPr>
              <a:t> con </a:t>
            </a:r>
            <a:r>
              <a:rPr lang="en-US" altLang="en-US" sz="8000" b="0" dirty="0" err="1">
                <a:solidFill>
                  <a:schemeClr val="bg1"/>
                </a:solidFill>
                <a:effectLst/>
                <a:latin typeface="+mj-lt"/>
                <a:cs typeface="Times New Roman" panose="02020603050405020304" pitchFamily="18" charset="0"/>
              </a:rPr>
              <a:t>đàn</a:t>
            </a:r>
            <a:r>
              <a:rPr lang="en-US" altLang="en-US" sz="8000" b="0" dirty="0">
                <a:solidFill>
                  <a:schemeClr val="bg1"/>
                </a:solidFill>
                <a:effectLst/>
                <a:latin typeface="+mj-lt"/>
                <a:cs typeface="Times New Roman" panose="02020603050405020304" pitchFamily="18" charset="0"/>
              </a:rPr>
              <a:t> ca </a:t>
            </a:r>
            <a:r>
              <a:rPr lang="en-US" altLang="en-US" sz="8000" b="0" dirty="0" err="1">
                <a:solidFill>
                  <a:schemeClr val="bg1"/>
                </a:solidFill>
                <a:effectLst/>
                <a:latin typeface="+mj-lt"/>
                <a:cs typeface="Times New Roman" panose="02020603050405020304" pitchFamily="18" charset="0"/>
              </a:rPr>
              <a:t>dâng</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Chúa</a:t>
            </a:r>
            <a:r>
              <a:rPr lang="en-US" altLang="en-US" sz="8000" b="0" dirty="0">
                <a:solidFill>
                  <a:schemeClr val="bg1"/>
                </a:solidFill>
                <a:effectLst/>
                <a:latin typeface="+mj-lt"/>
                <a:cs typeface="Times New Roman" panose="02020603050405020304" pitchFamily="18" charset="0"/>
              </a:rPr>
              <a:t>.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88442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0" u="sng" dirty="0" smtClean="0">
                <a:solidFill>
                  <a:srgbClr val="FFFF00"/>
                </a:solidFill>
                <a:effectLst/>
                <a:latin typeface="+mj-lt"/>
                <a:cs typeface="Times New Roman" pitchFamily="18" charset="0"/>
              </a:rPr>
              <a:t>Tk2</a:t>
            </a:r>
            <a:r>
              <a:rPr lang="en-US" sz="5700" b="0" u="sng" dirty="0">
                <a:solidFill>
                  <a:srgbClr val="FFFF00"/>
                </a:solidFill>
                <a:effectLst/>
                <a:latin typeface="+mj-lt"/>
                <a:cs typeface="Times New Roman" pitchFamily="18" charset="0"/>
              </a:rPr>
              <a:t>:</a:t>
            </a:r>
            <a:r>
              <a:rPr lang="en-US" sz="5700" b="0" dirty="0">
                <a:solidFill>
                  <a:schemeClr val="bg1"/>
                </a:solidFill>
                <a:effectLst/>
                <a:latin typeface="+mj-lt"/>
                <a:cs typeface="Times New Roman" pitchFamily="18" charset="0"/>
              </a:rPr>
              <a:t> </a:t>
            </a:r>
            <a:r>
              <a:rPr lang="en-US" altLang="en-US" sz="5400" b="0" dirty="0">
                <a:solidFill>
                  <a:schemeClr val="bg1"/>
                </a:solidFill>
                <a:effectLst/>
                <a:latin typeface="+mj-lt"/>
                <a:cs typeface="Times New Roman" panose="02020603050405020304" pitchFamily="18" charset="0"/>
              </a:rPr>
              <a:t>Con </a:t>
            </a:r>
            <a:r>
              <a:rPr lang="en-US" altLang="en-US" sz="5400" b="0" dirty="0" err="1">
                <a:solidFill>
                  <a:schemeClr val="bg1"/>
                </a:solidFill>
                <a:effectLst/>
                <a:latin typeface="+mj-lt"/>
                <a:cs typeface="Times New Roman" panose="02020603050405020304" pitchFamily="18" charset="0"/>
              </a:rPr>
              <a:t>xin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cảm</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tạ</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bởi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vì</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một</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lòng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thành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tín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mãi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yêu</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thương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ngày</a:t>
            </a:r>
            <a:r>
              <a:rPr lang="en-US" altLang="en-US" sz="5400" b="0" dirty="0">
                <a:solidFill>
                  <a:schemeClr val="bg1"/>
                </a:solidFill>
                <a:effectLst/>
                <a:latin typeface="+mj-lt"/>
                <a:cs typeface="Times New Roman" panose="02020603050405020304" pitchFamily="18" charset="0"/>
              </a:rPr>
              <a:t> con </a:t>
            </a:r>
            <a:r>
              <a:rPr lang="en-US" altLang="en-US" sz="5400" b="0" dirty="0" err="1">
                <a:solidFill>
                  <a:schemeClr val="bg1"/>
                </a:solidFill>
                <a:effectLst/>
                <a:latin typeface="+mj-lt"/>
                <a:cs typeface="Times New Roman" panose="02020603050405020304" pitchFamily="18" charset="0"/>
              </a:rPr>
              <a:t>khấn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nài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thương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tình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đáp</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lời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hỗ</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trợ</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hồn</a:t>
            </a:r>
            <a:r>
              <a:rPr lang="en-US" altLang="en-US" sz="5400" b="0" dirty="0">
                <a:solidFill>
                  <a:schemeClr val="bg1"/>
                </a:solidFill>
                <a:effectLst/>
                <a:latin typeface="+mj-lt"/>
                <a:cs typeface="Times New Roman" panose="02020603050405020304" pitchFamily="18" charset="0"/>
              </a:rPr>
              <a:t> con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tăng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cường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sức</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mạnh</a:t>
            </a:r>
            <a:r>
              <a:rPr lang="en-US" altLang="en-US" sz="5400" b="0" dirty="0">
                <a:solidFill>
                  <a:schemeClr val="bg1"/>
                </a:solidFill>
                <a:effectLst/>
                <a:latin typeface="+mj-lt"/>
                <a:cs typeface="Times New Roman" panose="02020603050405020304" pitchFamily="18" charset="0"/>
              </a:rPr>
              <a:t>. </a:t>
            </a:r>
            <a:endParaRPr lang="en-US" sz="5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1949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757986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en-US" altLang="en-US" sz="8000" b="0" dirty="0" err="1">
                <a:solidFill>
                  <a:schemeClr val="bg1"/>
                </a:solidFill>
                <a:effectLst/>
                <a:latin typeface="+mj-lt"/>
                <a:cs typeface="Times New Roman" panose="02020603050405020304" pitchFamily="18" charset="0"/>
              </a:rPr>
              <a:t>Lạy</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Chúa</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Giữa</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chư</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vị</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thần</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thánh</a:t>
            </a:r>
            <a:r>
              <a:rPr lang="en-US" altLang="en-US" sz="8000" b="0" dirty="0">
                <a:solidFill>
                  <a:schemeClr val="bg1"/>
                </a:solidFill>
                <a:effectLst/>
                <a:latin typeface="+mj-lt"/>
                <a:cs typeface="Times New Roman" panose="02020603050405020304" pitchFamily="18" charset="0"/>
              </a:rPr>
              <a:t> con </a:t>
            </a:r>
            <a:r>
              <a:rPr lang="en-US" altLang="en-US" sz="8000" b="0" dirty="0" err="1">
                <a:solidFill>
                  <a:schemeClr val="bg1"/>
                </a:solidFill>
                <a:effectLst/>
                <a:latin typeface="+mj-lt"/>
                <a:cs typeface="Times New Roman" panose="02020603050405020304" pitchFamily="18" charset="0"/>
              </a:rPr>
              <a:t>đàn</a:t>
            </a:r>
            <a:r>
              <a:rPr lang="en-US" altLang="en-US" sz="8000" b="0" dirty="0">
                <a:solidFill>
                  <a:schemeClr val="bg1"/>
                </a:solidFill>
                <a:effectLst/>
                <a:latin typeface="+mj-lt"/>
                <a:cs typeface="Times New Roman" panose="02020603050405020304" pitchFamily="18" charset="0"/>
              </a:rPr>
              <a:t> ca </a:t>
            </a:r>
            <a:r>
              <a:rPr lang="en-US" altLang="en-US" sz="8000" b="0" dirty="0" err="1">
                <a:solidFill>
                  <a:schemeClr val="bg1"/>
                </a:solidFill>
                <a:effectLst/>
                <a:latin typeface="+mj-lt"/>
                <a:cs typeface="Times New Roman" panose="02020603050405020304" pitchFamily="18" charset="0"/>
              </a:rPr>
              <a:t>dâng</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Chúa</a:t>
            </a:r>
            <a:r>
              <a:rPr lang="en-US" altLang="en-US" sz="8000" b="0" dirty="0">
                <a:solidFill>
                  <a:schemeClr val="bg1"/>
                </a:solidFill>
                <a:effectLst/>
                <a:latin typeface="+mj-lt"/>
                <a:cs typeface="Times New Roman" panose="02020603050405020304" pitchFamily="18" charset="0"/>
              </a:rPr>
              <a:t>.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78245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0" u="sng" dirty="0" smtClean="0">
                <a:solidFill>
                  <a:srgbClr val="FFFF00"/>
                </a:solidFill>
                <a:effectLst/>
                <a:latin typeface="+mj-lt"/>
                <a:cs typeface="Times New Roman" pitchFamily="18" charset="0"/>
              </a:rPr>
              <a:t>Tk3</a:t>
            </a:r>
            <a:r>
              <a:rPr lang="en-US" sz="5700" b="0" u="sng" dirty="0">
                <a:solidFill>
                  <a:srgbClr val="FFFF00"/>
                </a:solidFill>
                <a:effectLst/>
                <a:latin typeface="+mj-lt"/>
                <a:cs typeface="Times New Roman" pitchFamily="18" charset="0"/>
              </a:rPr>
              <a:t>:</a:t>
            </a:r>
            <a:r>
              <a:rPr lang="en-US" sz="5700" b="0" dirty="0">
                <a:solidFill>
                  <a:schemeClr val="bg1"/>
                </a:solidFill>
                <a:effectLst/>
                <a:latin typeface="+mj-lt"/>
                <a:cs typeface="Times New Roman" pitchFamily="18" charset="0"/>
              </a:rPr>
              <a:t> </a:t>
            </a:r>
            <a:r>
              <a:rPr lang="en-US" altLang="en-US" sz="5400" b="0" dirty="0" err="1">
                <a:solidFill>
                  <a:schemeClr val="bg1"/>
                </a:solidFill>
                <a:effectLst/>
                <a:latin typeface="+mj-lt"/>
                <a:cs typeface="Times New Roman" panose="02020603050405020304" pitchFamily="18" charset="0"/>
              </a:rPr>
              <a:t>Quân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vương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thế</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trần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cảm</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tạ</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vì</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đã</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được</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nghe</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tuyên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ngôn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cùng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nhau</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kết</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lời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tán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dương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đường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lối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Ngài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vinh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hiển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của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biết</a:t>
            </a:r>
            <a:r>
              <a:rPr lang="en-US" altLang="en-US" sz="5400" b="0" dirty="0">
                <a:solidFill>
                  <a:schemeClr val="bg1"/>
                </a:solidFill>
                <a:effectLst/>
                <a:latin typeface="+mj-lt"/>
                <a:cs typeface="Times New Roman" panose="02020603050405020304" pitchFamily="18" charset="0"/>
              </a:rPr>
              <a:t> bao </a:t>
            </a:r>
            <a:r>
              <a:rPr lang="en-US" altLang="en-US" sz="5400" b="0" dirty="0" err="1">
                <a:solidFill>
                  <a:schemeClr val="bg1"/>
                </a:solidFill>
                <a:effectLst/>
                <a:latin typeface="+mj-lt"/>
                <a:cs typeface="Times New Roman" panose="02020603050405020304" pitchFamily="18" charset="0"/>
              </a:rPr>
              <a:t>là</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vĩ</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đại</a:t>
            </a:r>
            <a:r>
              <a:rPr lang="en-US" altLang="en-US" sz="5400" b="0" dirty="0">
                <a:solidFill>
                  <a:schemeClr val="bg1"/>
                </a:solidFill>
                <a:effectLst/>
                <a:latin typeface="+mj-lt"/>
                <a:cs typeface="Times New Roman" panose="02020603050405020304" pitchFamily="18" charset="0"/>
              </a:rPr>
              <a:t>. </a:t>
            </a:r>
            <a:endParaRPr lang="en-US" sz="5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33218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en-US" altLang="en-US" sz="8000" b="0" dirty="0" err="1">
                <a:solidFill>
                  <a:schemeClr val="bg1"/>
                </a:solidFill>
                <a:effectLst/>
                <a:latin typeface="+mj-lt"/>
                <a:cs typeface="Times New Roman" panose="02020603050405020304" pitchFamily="18" charset="0"/>
              </a:rPr>
              <a:t>Lạy</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Chúa</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Giữa</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chư</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vị</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thần</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thánh</a:t>
            </a:r>
            <a:r>
              <a:rPr lang="en-US" altLang="en-US" sz="8000" b="0" dirty="0">
                <a:solidFill>
                  <a:schemeClr val="bg1"/>
                </a:solidFill>
                <a:effectLst/>
                <a:latin typeface="+mj-lt"/>
                <a:cs typeface="Times New Roman" panose="02020603050405020304" pitchFamily="18" charset="0"/>
              </a:rPr>
              <a:t> con </a:t>
            </a:r>
            <a:r>
              <a:rPr lang="en-US" altLang="en-US" sz="8000" b="0" dirty="0" err="1">
                <a:solidFill>
                  <a:schemeClr val="bg1"/>
                </a:solidFill>
                <a:effectLst/>
                <a:latin typeface="+mj-lt"/>
                <a:cs typeface="Times New Roman" panose="02020603050405020304" pitchFamily="18" charset="0"/>
              </a:rPr>
              <a:t>đàn</a:t>
            </a:r>
            <a:r>
              <a:rPr lang="en-US" altLang="en-US" sz="8000" b="0" dirty="0">
                <a:solidFill>
                  <a:schemeClr val="bg1"/>
                </a:solidFill>
                <a:effectLst/>
                <a:latin typeface="+mj-lt"/>
                <a:cs typeface="Times New Roman" panose="02020603050405020304" pitchFamily="18" charset="0"/>
              </a:rPr>
              <a:t> ca </a:t>
            </a:r>
            <a:r>
              <a:rPr lang="en-US" altLang="en-US" sz="8000" b="0" dirty="0" err="1">
                <a:solidFill>
                  <a:schemeClr val="bg1"/>
                </a:solidFill>
                <a:effectLst/>
                <a:latin typeface="+mj-lt"/>
                <a:cs typeface="Times New Roman" panose="02020603050405020304" pitchFamily="18" charset="0"/>
              </a:rPr>
              <a:t>dâng</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Chúa</a:t>
            </a:r>
            <a:r>
              <a:rPr lang="en-US" altLang="en-US" sz="8000" b="0" dirty="0">
                <a:solidFill>
                  <a:schemeClr val="bg1"/>
                </a:solidFill>
                <a:effectLst/>
                <a:latin typeface="+mj-lt"/>
                <a:cs typeface="Times New Roman" panose="02020603050405020304" pitchFamily="18" charset="0"/>
              </a:rPr>
              <a:t>.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5597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smtClean="0">
                <a:solidFill>
                  <a:srgbClr val="FFFF00"/>
                </a:solidFill>
                <a:effectLst/>
                <a:latin typeface="+mj-lt"/>
                <a:cs typeface="Times New Roman" pitchFamily="18" charset="0"/>
              </a:rPr>
              <a:t>Tk4</a:t>
            </a:r>
            <a:r>
              <a:rPr lang="en-US" sz="5500" b="0" u="sng" dirty="0">
                <a:solidFill>
                  <a:srgbClr val="FFFF00"/>
                </a:solidFill>
                <a:effectLst/>
                <a:latin typeface="+mj-lt"/>
                <a:cs typeface="Times New Roman" pitchFamily="18" charset="0"/>
              </a:rPr>
              <a:t>:</a:t>
            </a:r>
            <a:r>
              <a:rPr lang="en-US" sz="5500" b="0" dirty="0">
                <a:solidFill>
                  <a:schemeClr val="bg1"/>
                </a:solidFill>
                <a:effectLst/>
                <a:latin typeface="+mj-lt"/>
                <a:cs typeface="Times New Roman" pitchFamily="18" charset="0"/>
              </a:rPr>
              <a:t> </a:t>
            </a:r>
            <a:r>
              <a:rPr lang="en-US" altLang="en-US" sz="5400" b="0" dirty="0">
                <a:solidFill>
                  <a:schemeClr val="bg1"/>
                </a:solidFill>
                <a:effectLst/>
                <a:latin typeface="+mj-lt"/>
                <a:cs typeface="Times New Roman" panose="02020603050405020304" pitchFamily="18" charset="0"/>
              </a:rPr>
              <a:t>Con nay </a:t>
            </a:r>
            <a:r>
              <a:rPr lang="en-US" altLang="en-US" sz="5400" b="0" dirty="0" err="1">
                <a:solidFill>
                  <a:schemeClr val="bg1"/>
                </a:solidFill>
                <a:effectLst/>
                <a:latin typeface="+mj-lt"/>
                <a:cs typeface="Times New Roman" panose="02020603050405020304" pitchFamily="18" charset="0"/>
              </a:rPr>
              <a:t>đã</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được</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giải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thoát</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việc</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Ngài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khởi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công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đã</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xong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xuôi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tình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thương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của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Ngài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đến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muôn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đời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vững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bền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chớ</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bỏ</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dở</a:t>
            </a:r>
            <a:r>
              <a:rPr lang="en-US" altLang="en-US" sz="5400" b="0" dirty="0">
                <a:solidFill>
                  <a:schemeClr val="bg1"/>
                </a:solidFill>
                <a:effectLst/>
                <a:latin typeface="+mj-lt"/>
                <a:cs typeface="Times New Roman" panose="02020603050405020304" pitchFamily="18" charset="0"/>
              </a:rPr>
              <a:t> dang </a:t>
            </a:r>
            <a:r>
              <a:rPr lang="en-US" altLang="en-US" sz="5400" b="0" dirty="0" err="1">
                <a:solidFill>
                  <a:schemeClr val="bg1"/>
                </a:solidFill>
                <a:effectLst/>
                <a:latin typeface="+mj-lt"/>
                <a:cs typeface="Times New Roman" panose="02020603050405020304" pitchFamily="18" charset="0"/>
              </a:rPr>
              <a:t>những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công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việc</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làm</a:t>
            </a:r>
            <a:r>
              <a:rPr lang="en-US" altLang="en-US" sz="5400" b="0" dirty="0" smtClean="0">
                <a:solidFill>
                  <a:schemeClr val="bg1"/>
                </a:solidFill>
                <a:effectLst/>
                <a:latin typeface="+mj-lt"/>
                <a:cs typeface="Times New Roman" panose="02020603050405020304" pitchFamily="18" charset="0"/>
              </a:rPr>
              <a:t>.</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34444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rgbClr val="FFFF00"/>
                </a:solidFill>
                <a:effectLst/>
                <a:latin typeface="+mj-lt"/>
                <a:cs typeface="Times New Roman" pitchFamily="18" charset="0"/>
              </a:rPr>
              <a:t> </a:t>
            </a:r>
            <a:r>
              <a:rPr lang="en-US" altLang="en-US" sz="8000" b="0" dirty="0" err="1">
                <a:solidFill>
                  <a:schemeClr val="bg1"/>
                </a:solidFill>
                <a:effectLst/>
                <a:latin typeface="+mj-lt"/>
                <a:cs typeface="Times New Roman" panose="02020603050405020304" pitchFamily="18" charset="0"/>
              </a:rPr>
              <a:t>Lạy</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Chúa</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Giữa</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chư</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vị</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thần</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thánh</a:t>
            </a:r>
            <a:r>
              <a:rPr lang="en-US" altLang="en-US" sz="8000" b="0" dirty="0">
                <a:solidFill>
                  <a:schemeClr val="bg1"/>
                </a:solidFill>
                <a:effectLst/>
                <a:latin typeface="+mj-lt"/>
                <a:cs typeface="Times New Roman" panose="02020603050405020304" pitchFamily="18" charset="0"/>
              </a:rPr>
              <a:t> con </a:t>
            </a:r>
            <a:r>
              <a:rPr lang="en-US" altLang="en-US" sz="8000" b="0" dirty="0" err="1">
                <a:solidFill>
                  <a:schemeClr val="bg1"/>
                </a:solidFill>
                <a:effectLst/>
                <a:latin typeface="+mj-lt"/>
                <a:cs typeface="Times New Roman" panose="02020603050405020304" pitchFamily="18" charset="0"/>
              </a:rPr>
              <a:t>đàn</a:t>
            </a:r>
            <a:r>
              <a:rPr lang="en-US" altLang="en-US" sz="8000" b="0" dirty="0">
                <a:solidFill>
                  <a:schemeClr val="bg1"/>
                </a:solidFill>
                <a:effectLst/>
                <a:latin typeface="+mj-lt"/>
                <a:cs typeface="Times New Roman" panose="02020603050405020304" pitchFamily="18" charset="0"/>
              </a:rPr>
              <a:t> ca </a:t>
            </a:r>
            <a:r>
              <a:rPr lang="en-US" altLang="en-US" sz="8000" b="0" dirty="0" err="1">
                <a:solidFill>
                  <a:schemeClr val="bg1"/>
                </a:solidFill>
                <a:effectLst/>
                <a:latin typeface="+mj-lt"/>
                <a:cs typeface="Times New Roman" panose="02020603050405020304" pitchFamily="18" charset="0"/>
              </a:rPr>
              <a:t>dâng</a:t>
            </a:r>
            <a:r>
              <a:rPr lang="en-US" altLang="en-US" sz="8000" b="0" dirty="0">
                <a:solidFill>
                  <a:schemeClr val="bg1"/>
                </a:solidFill>
                <a:effectLst/>
                <a:latin typeface="+mj-lt"/>
                <a:cs typeface="Times New Roman" panose="02020603050405020304" pitchFamily="18" charset="0"/>
              </a:rPr>
              <a:t> </a:t>
            </a:r>
            <a:r>
              <a:rPr lang="en-US" altLang="en-US" sz="8000" b="0" dirty="0" err="1">
                <a:solidFill>
                  <a:schemeClr val="bg1"/>
                </a:solidFill>
                <a:effectLst/>
                <a:latin typeface="+mj-lt"/>
                <a:cs typeface="Times New Roman" panose="02020603050405020304" pitchFamily="18" charset="0"/>
              </a:rPr>
              <a:t>Chúa</a:t>
            </a:r>
            <a:r>
              <a:rPr lang="en-US" altLang="en-US" sz="8000" b="0" dirty="0">
                <a:solidFill>
                  <a:schemeClr val="bg1"/>
                </a:solidFill>
                <a:effectLst/>
                <a:latin typeface="+mj-lt"/>
                <a:cs typeface="Times New Roman" panose="02020603050405020304" pitchFamily="18" charset="0"/>
              </a:rPr>
              <a:t>.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40635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xmlns=""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xmlns="" id="{EA12689E-79D4-9C22-27FF-E41D2C2EC6D7}"/>
              </a:ext>
            </a:extLst>
          </p:cNvPr>
          <p:cNvSpPr/>
          <p:nvPr/>
        </p:nvSpPr>
        <p:spPr>
          <a:xfrm>
            <a:off x="0" y="285750"/>
            <a:ext cx="9144000" cy="2862322"/>
          </a:xfrm>
          <a:prstGeom prst="rect">
            <a:avLst/>
          </a:prstGeom>
        </p:spPr>
        <p:txBody>
          <a:bodyPr wrap="square">
            <a:spAutoFit/>
          </a:bodyPr>
          <a:lstStyle/>
          <a:p>
            <a:pPr>
              <a:defRPr/>
            </a:pPr>
            <a:r>
              <a:rPr lang="vi-VN" sz="3600" u="sng" dirty="0">
                <a:solidFill>
                  <a:srgbClr val="FFFF00"/>
                </a:solidFill>
              </a:rPr>
              <a:t>Bài đọc </a:t>
            </a:r>
            <a:r>
              <a:rPr lang="en-US" sz="3600" u="sng" dirty="0">
                <a:solidFill>
                  <a:srgbClr val="FFFF00"/>
                </a:solidFill>
              </a:rPr>
              <a:t>2</a:t>
            </a:r>
            <a:endParaRPr lang="vi-VN" sz="3600" u="sng" dirty="0">
              <a:solidFill>
                <a:srgbClr val="FFFF00"/>
              </a:solidFill>
            </a:endParaRPr>
          </a:p>
          <a:p>
            <a:pPr>
              <a:defRPr/>
            </a:pPr>
            <a:r>
              <a:rPr lang="vi-VN" sz="3600" i="1" dirty="0">
                <a:solidFill>
                  <a:prstClr val="white"/>
                </a:solidFill>
              </a:rPr>
              <a:t>Chúng tôi đều rao giảng như thế, và anh em đã tin như vậy</a:t>
            </a:r>
            <a:r>
              <a:rPr lang="vi-VN" sz="3600" i="1" dirty="0" smtClean="0">
                <a:solidFill>
                  <a:prstClr val="white"/>
                </a:solidFill>
              </a:rPr>
              <a:t>.</a:t>
            </a:r>
            <a:endParaRPr lang="en-US" sz="3600" i="1" dirty="0" smtClean="0">
              <a:solidFill>
                <a:prstClr val="white"/>
              </a:solidFill>
            </a:endParaRPr>
          </a:p>
          <a:p>
            <a:pPr>
              <a:defRPr/>
            </a:pPr>
            <a:r>
              <a:rPr lang="vi-VN" sz="3600" dirty="0" smtClean="0">
                <a:solidFill>
                  <a:srgbClr val="FFFF00"/>
                </a:solidFill>
              </a:rPr>
              <a:t>Bài </a:t>
            </a:r>
            <a:r>
              <a:rPr lang="vi-VN" sz="3600" dirty="0">
                <a:solidFill>
                  <a:srgbClr val="FFFF00"/>
                </a:solidFill>
              </a:rPr>
              <a:t>trích thư thứ nhất của thánh Phao-lô tông đồ gửi tín hữu Cô-rin-tô.</a:t>
            </a:r>
          </a:p>
        </p:txBody>
      </p:sp>
    </p:spTree>
    <p:extLst>
      <p:ext uri="{BB962C8B-B14F-4D97-AF65-F5344CB8AC3E}">
        <p14:creationId xmlns:p14="http://schemas.microsoft.com/office/powerpoint/2010/main" val="3184800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Alleluia-alleluia:</a:t>
            </a:r>
            <a:r>
              <a:rPr lang="en-US" sz="54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nói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Hãy</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theo</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Thầy</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thầy</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sẽ</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làm</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cho</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các</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trở</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thành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kẻ</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chài</a:t>
            </a:r>
            <a:r>
              <a:rPr lang="en-US" sz="6600" b="0" dirty="0">
                <a:solidFill>
                  <a:schemeClr val="bg1"/>
                </a:solidFill>
                <a:effectLst/>
                <a:latin typeface="+mj-lt"/>
                <a:cs typeface="Times New Roman" pitchFamily="18" charset="0"/>
              </a:rPr>
              <a:t> l</a:t>
            </a:r>
            <a:r>
              <a:rPr lang="vi-VN" sz="6600" b="0" dirty="0">
                <a:solidFill>
                  <a:schemeClr val="bg1"/>
                </a:solidFill>
                <a:effectLst/>
                <a:latin typeface="+mj-lt"/>
                <a:cs typeface="Times New Roman" pitchFamily="18" charset="0"/>
              </a:rPr>
              <a:t>ư</a:t>
            </a:r>
            <a:r>
              <a:rPr lang="en-US" sz="6600" b="0" dirty="0" err="1">
                <a:solidFill>
                  <a:schemeClr val="bg1"/>
                </a:solidFill>
                <a:effectLst/>
                <a:latin typeface="+mj-lt"/>
                <a:cs typeface="Times New Roman" pitchFamily="18" charset="0"/>
              </a:rPr>
              <a:t>ới</a:t>
            </a:r>
            <a:r>
              <a:rPr lang="en-US" sz="6600" b="0" dirty="0">
                <a:solidFill>
                  <a:schemeClr val="bg1"/>
                </a:solidFill>
                <a:effectLst/>
                <a:latin typeface="+mj-lt"/>
                <a:cs typeface="Times New Roman" pitchFamily="18" charset="0"/>
              </a:rPr>
              <a:t> ng</a:t>
            </a:r>
            <a:r>
              <a:rPr lang="vi-VN" sz="6600" b="0" dirty="0">
                <a:solidFill>
                  <a:schemeClr val="bg1"/>
                </a:solidFill>
                <a:effectLst/>
                <a:latin typeface="+mj-lt"/>
                <a:cs typeface="Times New Roman" pitchFamily="18" charset="0"/>
              </a:rPr>
              <a:t>ư</a:t>
            </a:r>
            <a:r>
              <a:rPr lang="en-US" sz="6600" b="0" dirty="0" err="1">
                <a:solidFill>
                  <a:schemeClr val="bg1"/>
                </a:solidFill>
                <a:effectLst/>
                <a:latin typeface="+mj-lt"/>
                <a:cs typeface="Times New Roman" pitchFamily="18" charset="0"/>
              </a:rPr>
              <a:t>ời</a:t>
            </a:r>
            <a:r>
              <a:rPr lang="en-US" sz="6600" b="0" dirty="0">
                <a:solidFill>
                  <a:schemeClr val="bg1"/>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sz="5400" b="0" u="sng" dirty="0">
                <a:solidFill>
                  <a:srgbClr val="FFFF00"/>
                </a:solidFill>
                <a:effectLst/>
                <a:latin typeface="+mj-lt"/>
                <a:cs typeface="Times New Roman" pitchFamily="18" charset="0"/>
              </a:rPr>
              <a:t>Alleluia.</a:t>
            </a:r>
          </a:p>
        </p:txBody>
      </p:sp>
    </p:spTree>
    <p:extLst>
      <p:ext uri="{BB962C8B-B14F-4D97-AF65-F5344CB8AC3E}">
        <p14:creationId xmlns:p14="http://schemas.microsoft.com/office/powerpoint/2010/main" val="2715428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594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9674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16626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451107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defRPr/>
            </a:pPr>
            <a:r>
              <a:rPr lang="en-US" sz="4000" dirty="0">
                <a:solidFill>
                  <a:srgbClr val="FFFF00"/>
                </a:solidFill>
              </a:rPr>
              <a:t>LỜI NGUYỆN TÍN HỮU</a:t>
            </a:r>
          </a:p>
        </p:txBody>
      </p:sp>
      <p:sp>
        <p:nvSpPr>
          <p:cNvPr id="8" name="Rectangle 7"/>
          <p:cNvSpPr/>
          <p:nvPr/>
        </p:nvSpPr>
        <p:spPr>
          <a:xfrm>
            <a:off x="2514600" y="917436"/>
            <a:ext cx="6477000" cy="3416320"/>
          </a:xfrm>
          <a:prstGeom prst="rect">
            <a:avLst/>
          </a:prstGeom>
        </p:spPr>
        <p:txBody>
          <a:bodyPr wrap="square">
            <a:spAutoFit/>
          </a:bodyPr>
          <a:lstStyle/>
          <a:p>
            <a:pPr algn="just">
              <a:defRPr/>
            </a:pPr>
            <a:r>
              <a:rPr lang="en-US" sz="3600" dirty="0">
                <a:solidFill>
                  <a:prstClr val="white"/>
                </a:solidFill>
              </a:rPr>
              <a:t>Anh </a:t>
            </a:r>
            <a:r>
              <a:rPr lang="en-US" sz="3600" dirty="0" err="1">
                <a:solidFill>
                  <a:prstClr val="white"/>
                </a:solidFill>
              </a:rPr>
              <a:t>chị</a:t>
            </a:r>
            <a:r>
              <a:rPr lang="en-US" sz="3600" dirty="0">
                <a:solidFill>
                  <a:prstClr val="white"/>
                </a:solidFill>
              </a:rPr>
              <a:t> </a:t>
            </a:r>
            <a:r>
              <a:rPr lang="en-US" sz="3600" dirty="0" err="1">
                <a:solidFill>
                  <a:prstClr val="white"/>
                </a:solidFill>
              </a:rPr>
              <a:t>em</a:t>
            </a:r>
            <a:r>
              <a:rPr lang="en-US" sz="3600" dirty="0">
                <a:solidFill>
                  <a:prstClr val="white"/>
                </a:solidFill>
              </a:rPr>
              <a:t> </a:t>
            </a:r>
            <a:r>
              <a:rPr lang="en-US" sz="3600" dirty="0" err="1">
                <a:solidFill>
                  <a:prstClr val="white"/>
                </a:solidFill>
              </a:rPr>
              <a:t>thân</a:t>
            </a:r>
            <a:r>
              <a:rPr lang="en-US" sz="3600" dirty="0">
                <a:solidFill>
                  <a:prstClr val="white"/>
                </a:solidFill>
              </a:rPr>
              <a:t> </a:t>
            </a:r>
            <a:r>
              <a:rPr lang="en-US" sz="3600" dirty="0" err="1">
                <a:solidFill>
                  <a:prstClr val="white"/>
                </a:solidFill>
              </a:rPr>
              <a:t>mến</a:t>
            </a:r>
            <a:r>
              <a:rPr lang="en-US" sz="3600" dirty="0">
                <a:solidFill>
                  <a:prstClr val="white"/>
                </a:solidFill>
              </a:rPr>
              <a:t>, </a:t>
            </a:r>
            <a:r>
              <a:rPr lang="en-US" sz="3600" dirty="0" err="1" smtClean="0">
                <a:solidFill>
                  <a:prstClr val="white"/>
                </a:solidFill>
              </a:rPr>
              <a:t>vì</a:t>
            </a:r>
            <a:r>
              <a:rPr lang="en-US" sz="3600" dirty="0" smtClean="0">
                <a:solidFill>
                  <a:prstClr val="white"/>
                </a:solidFill>
              </a:rPr>
              <a:t> </a:t>
            </a:r>
            <a:r>
              <a:rPr lang="en-US" sz="3600" dirty="0" err="1" smtClean="0">
                <a:solidFill>
                  <a:prstClr val="white"/>
                </a:solidFill>
              </a:rPr>
              <a:t>yêu</a:t>
            </a:r>
            <a:r>
              <a:rPr lang="en-US" sz="3600" dirty="0" smtClean="0">
                <a:solidFill>
                  <a:prstClr val="white"/>
                </a:solidFill>
              </a:rPr>
              <a:t> </a:t>
            </a:r>
            <a:r>
              <a:rPr lang="en-US" sz="3600" dirty="0" err="1" smtClean="0">
                <a:solidFill>
                  <a:prstClr val="white"/>
                </a:solidFill>
              </a:rPr>
              <a:t>thương</a:t>
            </a:r>
            <a:r>
              <a:rPr lang="en-US" sz="3600" dirty="0" smtClean="0">
                <a:solidFill>
                  <a:prstClr val="white"/>
                </a:solidFill>
              </a:rPr>
              <a:t> </a:t>
            </a:r>
            <a:r>
              <a:rPr lang="en-US" sz="3600" dirty="0" err="1" smtClean="0">
                <a:solidFill>
                  <a:prstClr val="white"/>
                </a:solidFill>
              </a:rPr>
              <a:t>mà</a:t>
            </a:r>
            <a:r>
              <a:rPr lang="en-US" sz="3600" dirty="0" smtClean="0">
                <a:solidFill>
                  <a:prstClr val="white"/>
                </a:solidFill>
              </a:rPr>
              <a:t> </a:t>
            </a:r>
            <a:r>
              <a:rPr lang="en-US" sz="3600" dirty="0" err="1" smtClean="0">
                <a:solidFill>
                  <a:prstClr val="white"/>
                </a:solidFill>
              </a:rPr>
              <a:t>Chúa</a:t>
            </a:r>
            <a:r>
              <a:rPr lang="en-US" sz="3600" dirty="0" smtClean="0">
                <a:solidFill>
                  <a:prstClr val="white"/>
                </a:solidFill>
              </a:rPr>
              <a:t> </a:t>
            </a:r>
            <a:r>
              <a:rPr lang="en-US" sz="3600" dirty="0" err="1" smtClean="0">
                <a:solidFill>
                  <a:prstClr val="white"/>
                </a:solidFill>
              </a:rPr>
              <a:t>đã</a:t>
            </a:r>
            <a:r>
              <a:rPr lang="en-US" sz="3600" dirty="0" smtClean="0">
                <a:solidFill>
                  <a:prstClr val="white"/>
                </a:solidFill>
              </a:rPr>
              <a:t> </a:t>
            </a:r>
            <a:r>
              <a:rPr lang="en-US" sz="3600" dirty="0" err="1" smtClean="0">
                <a:solidFill>
                  <a:prstClr val="white"/>
                </a:solidFill>
              </a:rPr>
              <a:t>chọn</a:t>
            </a:r>
            <a:r>
              <a:rPr lang="en-US" sz="3600" dirty="0" smtClean="0">
                <a:solidFill>
                  <a:prstClr val="white"/>
                </a:solidFill>
              </a:rPr>
              <a:t> </a:t>
            </a:r>
            <a:r>
              <a:rPr lang="en-US" sz="3600" dirty="0" err="1" smtClean="0">
                <a:solidFill>
                  <a:prstClr val="white"/>
                </a:solidFill>
              </a:rPr>
              <a:t>chúng</a:t>
            </a:r>
            <a:r>
              <a:rPr lang="en-US" sz="3600" dirty="0" smtClean="0">
                <a:solidFill>
                  <a:prstClr val="white"/>
                </a:solidFill>
              </a:rPr>
              <a:t> ta </a:t>
            </a:r>
            <a:r>
              <a:rPr lang="en-US" sz="3600" dirty="0" err="1" smtClean="0">
                <a:solidFill>
                  <a:prstClr val="white"/>
                </a:solidFill>
              </a:rPr>
              <a:t>làm</a:t>
            </a:r>
            <a:r>
              <a:rPr lang="en-US" sz="3600" dirty="0" smtClean="0">
                <a:solidFill>
                  <a:prstClr val="white"/>
                </a:solidFill>
              </a:rPr>
              <a:t> </a:t>
            </a:r>
            <a:r>
              <a:rPr lang="en-US" sz="3600" dirty="0" err="1" smtClean="0">
                <a:solidFill>
                  <a:prstClr val="white"/>
                </a:solidFill>
              </a:rPr>
              <a:t>người</a:t>
            </a:r>
            <a:r>
              <a:rPr lang="en-US" sz="3600" dirty="0" smtClean="0">
                <a:solidFill>
                  <a:prstClr val="white"/>
                </a:solidFill>
              </a:rPr>
              <a:t> Ki-</a:t>
            </a:r>
            <a:r>
              <a:rPr lang="en-US" sz="3600" dirty="0" err="1" smtClean="0">
                <a:solidFill>
                  <a:prstClr val="white"/>
                </a:solidFill>
              </a:rPr>
              <a:t>tô</a:t>
            </a:r>
            <a:r>
              <a:rPr lang="en-US" sz="3600" dirty="0" smtClean="0">
                <a:solidFill>
                  <a:prstClr val="white"/>
                </a:solidFill>
              </a:rPr>
              <a:t> </a:t>
            </a:r>
            <a:r>
              <a:rPr lang="en-US" sz="3600" dirty="0" err="1" smtClean="0">
                <a:solidFill>
                  <a:prstClr val="white"/>
                </a:solidFill>
              </a:rPr>
              <a:t>hữu</a:t>
            </a:r>
            <a:r>
              <a:rPr lang="en-US" sz="3600" dirty="0" smtClean="0">
                <a:solidFill>
                  <a:prstClr val="white"/>
                </a:solidFill>
              </a:rPr>
              <a:t>, </a:t>
            </a:r>
            <a:r>
              <a:rPr lang="en-US" sz="3600" dirty="0" err="1" smtClean="0">
                <a:solidFill>
                  <a:prstClr val="white"/>
                </a:solidFill>
              </a:rPr>
              <a:t>làm</a:t>
            </a:r>
            <a:r>
              <a:rPr lang="en-US" sz="3600" dirty="0" smtClean="0">
                <a:solidFill>
                  <a:prstClr val="white"/>
                </a:solidFill>
              </a:rPr>
              <a:t> </a:t>
            </a:r>
            <a:r>
              <a:rPr lang="en-US" sz="3600" dirty="0" err="1" smtClean="0">
                <a:solidFill>
                  <a:prstClr val="white"/>
                </a:solidFill>
              </a:rPr>
              <a:t>tông</a:t>
            </a:r>
            <a:r>
              <a:rPr lang="en-US" sz="3600" dirty="0" smtClean="0">
                <a:solidFill>
                  <a:prstClr val="white"/>
                </a:solidFill>
              </a:rPr>
              <a:t> </a:t>
            </a:r>
            <a:r>
              <a:rPr lang="en-US" sz="3600" dirty="0" err="1" smtClean="0">
                <a:solidFill>
                  <a:prstClr val="white"/>
                </a:solidFill>
              </a:rPr>
              <a:t>đồ</a:t>
            </a:r>
            <a:r>
              <a:rPr lang="en-US" sz="3600" dirty="0" smtClean="0">
                <a:solidFill>
                  <a:prstClr val="white"/>
                </a:solidFill>
              </a:rPr>
              <a:t> </a:t>
            </a:r>
            <a:r>
              <a:rPr lang="en-US" sz="3600" dirty="0" err="1" smtClean="0">
                <a:solidFill>
                  <a:prstClr val="white"/>
                </a:solidFill>
              </a:rPr>
              <a:t>của</a:t>
            </a:r>
            <a:r>
              <a:rPr lang="en-US" sz="3600" dirty="0" smtClean="0">
                <a:solidFill>
                  <a:prstClr val="white"/>
                </a:solidFill>
              </a:rPr>
              <a:t> </a:t>
            </a:r>
            <a:r>
              <a:rPr lang="en-US" sz="3600" dirty="0" err="1" smtClean="0">
                <a:solidFill>
                  <a:prstClr val="white"/>
                </a:solidFill>
              </a:rPr>
              <a:t>Chúa</a:t>
            </a:r>
            <a:r>
              <a:rPr lang="en-US" sz="3600" dirty="0" smtClean="0">
                <a:solidFill>
                  <a:prstClr val="white"/>
                </a:solidFill>
              </a:rPr>
              <a:t>. </a:t>
            </a:r>
            <a:r>
              <a:rPr lang="en-US" sz="3600" dirty="0" err="1" smtClean="0">
                <a:solidFill>
                  <a:prstClr val="white"/>
                </a:solidFill>
              </a:rPr>
              <a:t>Với</a:t>
            </a:r>
            <a:r>
              <a:rPr lang="en-US" sz="3600" dirty="0" smtClean="0">
                <a:solidFill>
                  <a:prstClr val="white"/>
                </a:solidFill>
              </a:rPr>
              <a:t> </a:t>
            </a:r>
            <a:r>
              <a:rPr lang="en-US" sz="3600" dirty="0" err="1" smtClean="0">
                <a:solidFill>
                  <a:prstClr val="white"/>
                </a:solidFill>
              </a:rPr>
              <a:t>tâm</a:t>
            </a:r>
            <a:r>
              <a:rPr lang="en-US" sz="3600" dirty="0" smtClean="0">
                <a:solidFill>
                  <a:prstClr val="white"/>
                </a:solidFill>
              </a:rPr>
              <a:t> </a:t>
            </a:r>
            <a:r>
              <a:rPr lang="en-US" sz="3600" dirty="0" err="1" smtClean="0">
                <a:solidFill>
                  <a:prstClr val="white"/>
                </a:solidFill>
              </a:rPr>
              <a:t>tình</a:t>
            </a:r>
            <a:r>
              <a:rPr lang="en-US" sz="3600" dirty="0" smtClean="0">
                <a:solidFill>
                  <a:prstClr val="white"/>
                </a:solidFill>
              </a:rPr>
              <a:t> </a:t>
            </a:r>
            <a:r>
              <a:rPr lang="en-US" sz="3600" dirty="0" err="1" smtClean="0">
                <a:solidFill>
                  <a:prstClr val="white"/>
                </a:solidFill>
              </a:rPr>
              <a:t>cảm</a:t>
            </a:r>
            <a:r>
              <a:rPr lang="en-US" sz="3600" dirty="0" smtClean="0">
                <a:solidFill>
                  <a:prstClr val="white"/>
                </a:solidFill>
              </a:rPr>
              <a:t> </a:t>
            </a:r>
            <a:r>
              <a:rPr lang="en-US" sz="3600" dirty="0" err="1" smtClean="0">
                <a:solidFill>
                  <a:prstClr val="white"/>
                </a:solidFill>
              </a:rPr>
              <a:t>tạ</a:t>
            </a:r>
            <a:r>
              <a:rPr lang="en-US" sz="3600" dirty="0" smtClean="0">
                <a:solidFill>
                  <a:prstClr val="white"/>
                </a:solidFill>
              </a:rPr>
              <a:t> tri </a:t>
            </a:r>
            <a:r>
              <a:rPr lang="en-US" sz="3600" dirty="0" err="1" smtClean="0">
                <a:solidFill>
                  <a:prstClr val="white"/>
                </a:solidFill>
              </a:rPr>
              <a:t>ân</a:t>
            </a:r>
            <a:r>
              <a:rPr lang="en-US" sz="3600" dirty="0" smtClean="0">
                <a:solidFill>
                  <a:prstClr val="white"/>
                </a:solidFill>
              </a:rPr>
              <a:t>, </a:t>
            </a:r>
            <a:r>
              <a:rPr lang="en-US" sz="3600" dirty="0" err="1" smtClean="0">
                <a:solidFill>
                  <a:prstClr val="white"/>
                </a:solidFill>
              </a:rPr>
              <a:t>chúng</a:t>
            </a:r>
            <a:r>
              <a:rPr lang="en-US" sz="3600" dirty="0" smtClean="0">
                <a:solidFill>
                  <a:prstClr val="white"/>
                </a:solidFill>
              </a:rPr>
              <a:t> ta </a:t>
            </a:r>
            <a:r>
              <a:rPr lang="en-US" sz="3600" dirty="0" err="1" smtClean="0">
                <a:solidFill>
                  <a:prstClr val="white"/>
                </a:solidFill>
              </a:rPr>
              <a:t>cùng</a:t>
            </a:r>
            <a:r>
              <a:rPr lang="en-US" sz="3600" dirty="0" smtClean="0">
                <a:solidFill>
                  <a:prstClr val="white"/>
                </a:solidFill>
              </a:rPr>
              <a:t> </a:t>
            </a:r>
            <a:r>
              <a:rPr lang="en-US" sz="3600" dirty="0" err="1" smtClean="0">
                <a:solidFill>
                  <a:prstClr val="white"/>
                </a:solidFill>
              </a:rPr>
              <a:t>dâng</a:t>
            </a:r>
            <a:r>
              <a:rPr lang="en-US" sz="3600" dirty="0" smtClean="0">
                <a:solidFill>
                  <a:prstClr val="white"/>
                </a:solidFill>
              </a:rPr>
              <a:t> </a:t>
            </a:r>
            <a:r>
              <a:rPr lang="en-US" sz="3600" dirty="0" err="1" smtClean="0">
                <a:solidFill>
                  <a:prstClr val="white"/>
                </a:solidFill>
              </a:rPr>
              <a:t>lời</a:t>
            </a:r>
            <a:r>
              <a:rPr lang="en-US" sz="3600" dirty="0" smtClean="0">
                <a:solidFill>
                  <a:prstClr val="white"/>
                </a:solidFill>
              </a:rPr>
              <a:t> </a:t>
            </a:r>
            <a:r>
              <a:rPr lang="en-US" sz="3600" dirty="0" err="1" smtClean="0">
                <a:solidFill>
                  <a:prstClr val="white"/>
                </a:solidFill>
              </a:rPr>
              <a:t>cầu</a:t>
            </a:r>
            <a:r>
              <a:rPr lang="en-US" sz="3600" dirty="0" smtClean="0">
                <a:solidFill>
                  <a:prstClr val="white"/>
                </a:solidFill>
              </a:rPr>
              <a:t> </a:t>
            </a:r>
            <a:r>
              <a:rPr lang="en-US" sz="3600" dirty="0" err="1" smtClean="0">
                <a:solidFill>
                  <a:prstClr val="white"/>
                </a:solidFill>
              </a:rPr>
              <a:t>xin</a:t>
            </a:r>
            <a:r>
              <a:rPr lang="en-US" sz="3600" dirty="0" smtClean="0">
                <a:solidFill>
                  <a:prstClr val="white"/>
                </a:solidFill>
              </a:rPr>
              <a:t>.</a:t>
            </a:r>
            <a:endParaRPr lang="en-US" sz="3600" dirty="0">
              <a:solidFill>
                <a:prstClr val="white"/>
              </a:solidFill>
            </a:endParaRPr>
          </a:p>
        </p:txBody>
      </p:sp>
    </p:spTree>
    <p:extLst>
      <p:ext uri="{BB962C8B-B14F-4D97-AF65-F5344CB8AC3E}">
        <p14:creationId xmlns:p14="http://schemas.microsoft.com/office/powerpoint/2010/main" val="643019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810000" y="2495550"/>
            <a:ext cx="4572000" cy="1938992"/>
          </a:xfrm>
          <a:prstGeom prst="rect">
            <a:avLst/>
          </a:prstGeom>
        </p:spPr>
        <p:txBody>
          <a:bodyPr>
            <a:spAutoFit/>
          </a:bodyPr>
          <a:lstStyle/>
          <a:p>
            <a:pPr algn="ctr"/>
            <a:r>
              <a:rPr lang="en-US" sz="4400" dirty="0" err="1">
                <a:solidFill>
                  <a:srgbClr val="FFFF00"/>
                </a:solidFill>
                <a:ea typeface="+mj-ea"/>
                <a:cs typeface="Times New Roman" pitchFamily="18" charset="0"/>
              </a:rPr>
              <a:t>Bài</a:t>
            </a:r>
            <a:r>
              <a:rPr lang="en-US" sz="4400" dirty="0">
                <a:solidFill>
                  <a:srgbClr val="FFFF00"/>
                </a:solidFill>
                <a:ea typeface="+mj-ea"/>
                <a:cs typeface="Times New Roman" pitchFamily="18" charset="0"/>
              </a:rPr>
              <a:t> </a:t>
            </a:r>
            <a:r>
              <a:rPr lang="en-US" sz="4400" dirty="0" err="1">
                <a:solidFill>
                  <a:srgbClr val="FFFF00"/>
                </a:solidFill>
                <a:ea typeface="+mj-ea"/>
                <a:cs typeface="Times New Roman" pitchFamily="18" charset="0"/>
              </a:rPr>
              <a:t>Ca</a:t>
            </a:r>
            <a:r>
              <a:rPr lang="en-US" sz="4400" dirty="0">
                <a:solidFill>
                  <a:srgbClr val="FFFF00"/>
                </a:solidFill>
                <a:ea typeface="+mj-ea"/>
                <a:cs typeface="Times New Roman" pitchFamily="18" charset="0"/>
              </a:rPr>
              <a:t> </a:t>
            </a:r>
            <a:r>
              <a:rPr lang="en-US" sz="4400" dirty="0" err="1">
                <a:solidFill>
                  <a:srgbClr val="FFFF00"/>
                </a:solidFill>
                <a:ea typeface="+mj-ea"/>
                <a:cs typeface="Times New Roman" pitchFamily="18" charset="0"/>
              </a:rPr>
              <a:t>Yêu</a:t>
            </a:r>
            <a:r>
              <a:rPr lang="en-US" sz="4400" dirty="0">
                <a:solidFill>
                  <a:srgbClr val="FFFF00"/>
                </a:solidFill>
                <a:ea typeface="+mj-ea"/>
                <a:cs typeface="Times New Roman" pitchFamily="18" charset="0"/>
              </a:rPr>
              <a:t> </a:t>
            </a:r>
            <a:r>
              <a:rPr lang="en-US" sz="4400" dirty="0" err="1">
                <a:solidFill>
                  <a:srgbClr val="FFFF00"/>
                </a:solidFill>
                <a:ea typeface="+mj-ea"/>
                <a:cs typeface="Times New Roman" pitchFamily="18" charset="0"/>
              </a:rPr>
              <a:t>Th</a:t>
            </a:r>
            <a:r>
              <a:rPr lang="vi-VN" sz="4400" dirty="0">
                <a:solidFill>
                  <a:srgbClr val="FFFF00"/>
                </a:solidFill>
                <a:latin typeface="+mj-lt"/>
                <a:ea typeface="+mj-ea"/>
                <a:cs typeface="Times New Roman" pitchFamily="18" charset="0"/>
              </a:rPr>
              <a:t>ư</a:t>
            </a:r>
            <a:r>
              <a:rPr lang="en-US" sz="4400" dirty="0" err="1">
                <a:solidFill>
                  <a:srgbClr val="FFFF00"/>
                </a:solidFill>
                <a:ea typeface="+mj-ea"/>
                <a:cs typeface="Times New Roman" pitchFamily="18" charset="0"/>
              </a:rPr>
              <a:t>ơng</a:t>
            </a:r>
            <a:r>
              <a:rPr lang="en-US" sz="4400" dirty="0">
                <a:solidFill>
                  <a:prstClr val="white"/>
                </a:solidFill>
                <a:ea typeface="+mj-ea"/>
                <a:cs typeface="Times New Roman" pitchFamily="18" charset="0"/>
              </a:rPr>
              <a:t/>
            </a:r>
            <a:br>
              <a:rPr lang="en-US" sz="4400" dirty="0">
                <a:solidFill>
                  <a:prstClr val="white"/>
                </a:solidFill>
                <a:ea typeface="+mj-ea"/>
                <a:cs typeface="Times New Roman" pitchFamily="18" charset="0"/>
              </a:rPr>
            </a:br>
            <a:r>
              <a:rPr lang="en-US" sz="2800" i="1" dirty="0">
                <a:solidFill>
                  <a:prstClr val="white"/>
                </a:solidFill>
                <a:ea typeface="+mj-ea"/>
                <a:cs typeface="Times New Roman" pitchFamily="18" charset="0"/>
              </a:rPr>
              <a:t>Lm. </a:t>
            </a:r>
            <a:r>
              <a:rPr lang="en-US" sz="2800" i="1" dirty="0" err="1">
                <a:solidFill>
                  <a:prstClr val="white"/>
                </a:solidFill>
                <a:ea typeface="+mj-ea"/>
                <a:cs typeface="Times New Roman" pitchFamily="18" charset="0"/>
              </a:rPr>
              <a:t>Từ</a:t>
            </a:r>
            <a:r>
              <a:rPr lang="en-US" sz="2800" i="1" dirty="0">
                <a:solidFill>
                  <a:prstClr val="white"/>
                </a:solidFill>
                <a:ea typeface="+mj-ea"/>
                <a:cs typeface="Times New Roman" pitchFamily="18" charset="0"/>
              </a:rPr>
              <a:t> </a:t>
            </a:r>
            <a:r>
              <a:rPr lang="en-US" sz="2800" i="1" dirty="0" err="1">
                <a:solidFill>
                  <a:prstClr val="white"/>
                </a:solidFill>
                <a:ea typeface="+mj-ea"/>
                <a:cs typeface="Times New Roman" pitchFamily="18" charset="0"/>
              </a:rPr>
              <a:t>Duyên</a:t>
            </a:r>
            <a:endParaRPr lang="en-US" sz="1000" dirty="0"/>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itchFamily="18" charset="0"/>
              </a:rPr>
              <a:t>Tk1:</a:t>
            </a:r>
            <a:r>
              <a:rPr lang="en-US" sz="6000" b="0" dirty="0">
                <a:solidFill>
                  <a:schemeClr val="bg1"/>
                </a:solidFill>
                <a:effectLst/>
                <a:latin typeface="+mj-lt"/>
                <a:cs typeface="Times New Roman" pitchFamily="18" charset="0"/>
              </a:rPr>
              <a:t> </a:t>
            </a:r>
            <a:r>
              <a:rPr lang="vi-VN" sz="5600" b="0" dirty="0">
                <a:solidFill>
                  <a:schemeClr val="bg1"/>
                </a:solidFill>
                <a:effectLst/>
                <a:latin typeface="+mj-lt"/>
              </a:rPr>
              <a:t>Đong con tim thật đầy bao nhiêu ân tình này dâng lên Ngài, dâng lên Ngài ngàn vạn yêu thương, dâng lên Ngài cuộc đời lao công. </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5400" b="0" dirty="0">
                <a:solidFill>
                  <a:schemeClr val="bg1"/>
                </a:solidFill>
                <a:effectLst/>
                <a:latin typeface="+mj-lt"/>
              </a:rPr>
              <a:t>Con sẽ dâng lên Ngài cuộc đời, bao vấn vương muôn vàn nhọc nhằn. Này thân con, này tim con cùng bao vấn vương trong đêm trường.</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27977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vi-VN" b="0" dirty="0">
                <a:solidFill>
                  <a:schemeClr val="bg1"/>
                </a:solidFill>
                <a:effectLst/>
                <a:latin typeface="+mj-lt"/>
              </a:rPr>
              <a:t> </a:t>
            </a:r>
            <a:r>
              <a:rPr lang="vi-VN" sz="5400" b="0" dirty="0">
                <a:solidFill>
                  <a:schemeClr val="bg1"/>
                </a:solidFill>
                <a:effectLst/>
                <a:latin typeface="+mj-lt"/>
              </a:rPr>
              <a:t>Xin dâng lên, con sẽ dâng lên tình con người. Xin dâng lên, con sẽ dâng lên tình nhân loại. Dâng cho Ngài dâng hết tâm tư.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5800" b="0" dirty="0">
                <a:solidFill>
                  <a:schemeClr val="bg1"/>
                </a:solidFill>
                <a:effectLst/>
                <a:latin typeface="+mj-lt"/>
              </a:rPr>
              <a:t>Xin dâng lên, con sẽ dâng lên tình con người. Xin dâng lên, con sẽ dâng lên tình nhân loại, dâng lên Ngài bài ca yêu thương.</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47297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latin typeface="+mj-lt"/>
                <a:cs typeface="Times New Roman" pitchFamily="18" charset="0"/>
              </a:rPr>
              <a:t>Tk2:</a:t>
            </a:r>
            <a:r>
              <a:rPr lang="en-US" sz="6000" b="0" dirty="0">
                <a:solidFill>
                  <a:schemeClr val="bg1"/>
                </a:solidFill>
                <a:effectLst/>
                <a:latin typeface="+mj-lt"/>
                <a:cs typeface="Times New Roman" pitchFamily="18" charset="0"/>
              </a:rPr>
              <a:t> </a:t>
            </a:r>
            <a:r>
              <a:rPr lang="vi-VN" sz="5800" b="0" dirty="0">
                <a:solidFill>
                  <a:schemeClr val="bg1"/>
                </a:solidFill>
                <a:effectLst/>
                <a:latin typeface="+mj-lt"/>
              </a:rPr>
              <a:t>Bao yêu thương đổ về dâng trong tim tràn trề xin dâng Ngài, xin dâng Ngài ngàn vạn câu ca, xin dâng Ngài lòng thành tri ân. </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vi-VN" sz="5400" b="0" dirty="0">
                <a:solidFill>
                  <a:schemeClr val="bg1"/>
                </a:solidFill>
                <a:effectLst/>
                <a:latin typeface="+mj-lt"/>
              </a:rPr>
              <a:t>Con muốn ca khen Ngài trọn đời như áng hương (i) trầm tỏa bay. Để tôn vinh, để tri ân tình yêu Chúa thương yêu nhân trần.</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81151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6035180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vi-VN" sz="6000" b="0" dirty="0">
                <a:solidFill>
                  <a:srgbClr val="FFFF00"/>
                </a:solidFill>
                <a:effectLst/>
                <a:latin typeface="+mj-lt"/>
                <a:cs typeface="Times New Roman" pitchFamily="18" charset="0"/>
              </a:rPr>
              <a:t> </a:t>
            </a:r>
            <a:r>
              <a:rPr lang="vi-VN" b="0" dirty="0">
                <a:solidFill>
                  <a:schemeClr val="bg1"/>
                </a:solidFill>
                <a:effectLst/>
                <a:latin typeface="+mj-lt"/>
              </a:rPr>
              <a:t> </a:t>
            </a:r>
            <a:r>
              <a:rPr lang="vi-VN" sz="5400" b="0" dirty="0">
                <a:solidFill>
                  <a:schemeClr val="bg1"/>
                </a:solidFill>
                <a:effectLst/>
                <a:latin typeface="+mj-lt"/>
              </a:rPr>
              <a:t>Xin dâng lên, con sẽ dâng lên tình con người. Xin dâng lên, con sẽ dâng lên tình nhân loại. Dâng cho Ngài dâng hết tâm tư.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3078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5800" b="0" dirty="0">
                <a:solidFill>
                  <a:schemeClr val="bg1"/>
                </a:solidFill>
                <a:effectLst/>
                <a:latin typeface="+mj-lt"/>
              </a:rPr>
              <a:t>Xin dâng lên, con sẽ dâng lên tình con người. Xin dâng lên, con sẽ dâng lên tình nhân loại, dâng lên Ngài bài ca yêu thương.</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87872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302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594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Nguyện</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Hiệp</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Lễ</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en-US" sz="6600" b="0" dirty="0" err="1">
                <a:solidFill>
                  <a:srgbClr val="FFFF00"/>
                </a:solidFill>
                <a:effectLst/>
                <a:latin typeface="+mj-lt"/>
                <a:cs typeface="Times New Roman" pitchFamily="18" charset="0"/>
              </a:rPr>
              <a:t>Chúa</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Cất</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Tiếng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Gọi</a:t>
            </a:r>
            <a:r>
              <a:rPr lang="en-US" sz="6600" b="0" dirty="0">
                <a:solidFill>
                  <a:srgbClr val="FFFF00"/>
                </a:solidFill>
                <a:effectLst/>
                <a:latin typeface="+mj-lt"/>
                <a:cs typeface="Times New Roman" pitchFamily="18" charset="0"/>
              </a:rPr>
              <a:t> Con</a:t>
            </a:r>
            <a:r>
              <a:rPr lang="en-US" sz="4800" b="0" dirty="0">
                <a:solidFill>
                  <a:srgbClr val="FFFF00"/>
                </a:solidFill>
                <a:effectLst/>
                <a:latin typeface="+mj-lt"/>
                <a:cs typeface="Times New Roman" pitchFamily="18" charset="0"/>
              </a:rPr>
              <a:t/>
            </a:r>
            <a:br>
              <a:rPr lang="en-US" sz="4800" b="0" dirty="0">
                <a:solidFill>
                  <a:srgbClr val="FFFF00"/>
                </a:solidFill>
                <a:effectLst/>
                <a:latin typeface="+mj-lt"/>
                <a:cs typeface="Times New Roman" pitchFamily="18" charset="0"/>
              </a:rPr>
            </a:br>
            <a:r>
              <a:rPr lang="en-US" sz="4800" b="0" i="1" dirty="0" err="1">
                <a:solidFill>
                  <a:schemeClr val="bg1"/>
                </a:solidFill>
                <a:effectLst/>
                <a:latin typeface="+mj-lt"/>
                <a:cs typeface="Times New Roman" pitchFamily="18" charset="0"/>
              </a:rPr>
              <a:t>Việt</a:t>
            </a:r>
            <a:r>
              <a:rPr lang="en-US" sz="4800" b="0" i="1" dirty="0">
                <a:solidFill>
                  <a:schemeClr val="bg1"/>
                </a:solidFill>
                <a:effectLst/>
                <a:latin typeface="+mj-lt"/>
                <a:cs typeface="Times New Roman" pitchFamily="18" charset="0"/>
              </a:rPr>
              <a:t> </a:t>
            </a:r>
            <a:r>
              <a:rPr lang="en-US" sz="4800" b="0" i="1" dirty="0" err="1">
                <a:solidFill>
                  <a:schemeClr val="bg1"/>
                </a:solidFill>
                <a:effectLst/>
                <a:latin typeface="+mj-lt"/>
                <a:cs typeface="Times New Roman" pitchFamily="18" charset="0"/>
              </a:rPr>
              <a:t>Khôi</a:t>
            </a:r>
            <a:r>
              <a:rPr lang="en-US" sz="4800" b="0" i="1" dirty="0">
                <a:solidFill>
                  <a:schemeClr val="bg1"/>
                </a:solidFill>
                <a:effectLst/>
                <a:latin typeface="+mj-lt"/>
                <a:cs typeface="Times New Roman" pitchFamily="18" charset="0"/>
              </a:rPr>
              <a:t/>
            </a:r>
            <a:br>
              <a:rPr lang="en-US" sz="4800" b="0" i="1" dirty="0">
                <a:solidFill>
                  <a:schemeClr val="bg1"/>
                </a:solidFill>
                <a:effectLst/>
                <a:latin typeface="+mj-lt"/>
                <a:cs typeface="Times New Roman" pitchFamily="18" charset="0"/>
              </a:rPr>
            </a:br>
            <a:r>
              <a:rPr lang="en-US" sz="4000" b="0" dirty="0">
                <a:solidFill>
                  <a:schemeClr val="bg1"/>
                </a:solidFill>
                <a:effectLst/>
                <a:latin typeface="+mj-lt"/>
                <a:cs typeface="Times New Roman" pitchFamily="18" charset="0"/>
              </a:rPr>
              <a:t/>
            </a: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latin typeface="+mj-lt"/>
                <a:cs typeface="Times New Roman" pitchFamily="18" charset="0"/>
              </a:rPr>
              <a:t>Tk1:</a:t>
            </a:r>
            <a:r>
              <a:rPr lang="en-US" sz="5400" b="0" dirty="0">
                <a:solidFill>
                  <a:schemeClr val="bg1"/>
                </a:solidFill>
                <a:effectLst/>
                <a:latin typeface="+mj-lt"/>
                <a:cs typeface="Times New Roman" pitchFamily="18" charset="0"/>
              </a:rPr>
              <a:t> </a:t>
            </a:r>
            <a:r>
              <a:rPr lang="vi-VN" sz="5000" b="0" dirty="0">
                <a:solidFill>
                  <a:schemeClr val="bg1"/>
                </a:solidFill>
                <a:effectLst/>
                <a:latin typeface="+mj-lt"/>
              </a:rPr>
              <a:t>Đời con Chúa ơi sao quá mọn hèn mà Chúa đã gọi con bước lên. Sai con đi tới cuộc đời, trở nên như men giữa lòng người, sai con đi làm muối đất, làm muối đất ướp cho mặn đời</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6000" b="0" dirty="0">
                <a:solidFill>
                  <a:schemeClr val="bg1"/>
                </a:solidFill>
                <a:effectLst/>
                <a:latin typeface="+mj-lt"/>
              </a:rPr>
              <a:t>Chúa cất tiếng gọi con, đi làm chứng nhân Nước Trời. Phút thánh hiến từ đây, suốt đời không bao giờ đổi thay</a:t>
            </a:r>
            <a:r>
              <a:rPr lang="en-US" sz="6000" b="0" dirty="0">
                <a:solidFill>
                  <a:schemeClr val="bg1"/>
                </a:solidFill>
                <a:effectLst/>
                <a:latin typeface="+mj-lt"/>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chemeClr val="bg1"/>
                </a:solidFill>
                <a:effectLst/>
                <a:latin typeface="+mj-lt"/>
                <a:cs typeface="Times New Roman" pitchFamily="18" charset="0"/>
              </a:rPr>
              <a:t> </a:t>
            </a:r>
            <a:r>
              <a:rPr lang="vi-VN" sz="4800" b="0" dirty="0">
                <a:solidFill>
                  <a:schemeClr val="bg1"/>
                </a:solidFill>
                <a:effectLst/>
                <a:latin typeface="+mj-lt"/>
              </a:rPr>
              <a:t>Tình yêu Chúa ban sao quá nhiệm mầu, đời con có gì dâng Chúa đâu. Đây bao mơ ước dạt dào, niềm tin như con suối ngọt ngào.</a:t>
            </a:r>
            <a:r>
              <a:rPr lang="en-US" sz="4800" b="0" dirty="0">
                <a:solidFill>
                  <a:schemeClr val="bg1"/>
                </a:solidFill>
                <a:effectLst/>
                <a:latin typeface="+mj-lt"/>
              </a:rPr>
              <a:t> </a:t>
            </a:r>
            <a:r>
              <a:rPr lang="vi-VN" sz="4800" b="0" dirty="0">
                <a:solidFill>
                  <a:schemeClr val="bg1"/>
                </a:solidFill>
                <a:effectLst/>
                <a:latin typeface="+mj-lt"/>
              </a:rPr>
              <a:t>Đây bao tâm tình yêu dấu, nguyện dâng hiến mãi như lần đầu</a:t>
            </a:r>
            <a:r>
              <a:rPr lang="en-US" sz="4800" b="0" dirty="0">
                <a:solidFill>
                  <a:schemeClr val="bg1"/>
                </a:solidFill>
                <a:effectLst/>
                <a:latin typeface="+mj-lt"/>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6000" b="0" dirty="0">
                <a:solidFill>
                  <a:schemeClr val="bg1"/>
                </a:solidFill>
                <a:effectLst/>
                <a:latin typeface="+mj-lt"/>
              </a:rPr>
              <a:t>Chúa cất tiếng gọi con, đi làm chứng nhân Nước Trời. Phút thánh hiến từ đây, suốt đời không bao giờ đổi thay</a:t>
            </a:r>
            <a:r>
              <a:rPr lang="en-US" sz="6000" b="0" dirty="0">
                <a:solidFill>
                  <a:schemeClr val="bg1"/>
                </a:solidFill>
                <a:effectLst/>
                <a:latin typeface="+mj-lt"/>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67421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chemeClr val="bg1"/>
                </a:solidFill>
                <a:effectLst/>
                <a:latin typeface="+mj-lt"/>
                <a:cs typeface="Times New Roman" pitchFamily="18" charset="0"/>
              </a:rPr>
              <a:t/>
            </a:r>
            <a:br>
              <a:rPr lang="en-US" sz="5400" b="0" u="sng" dirty="0">
                <a:solidFill>
                  <a:schemeClr val="bg1"/>
                </a:solidFill>
                <a:effectLst/>
                <a:latin typeface="+mj-lt"/>
                <a:cs typeface="Times New Roman" pitchFamily="18" charset="0"/>
              </a:rPr>
            </a:br>
            <a:r>
              <a:rPr lang="en-US" sz="5400" b="0" u="sng" dirty="0">
                <a:solidFill>
                  <a:srgbClr val="FFFF00"/>
                </a:solidFill>
                <a:effectLst/>
                <a:latin typeface="+mj-lt"/>
                <a:cs typeface="Times New Roman" pitchFamily="18" charset="0"/>
              </a:rPr>
              <a:t>Tk3:</a:t>
            </a:r>
            <a:r>
              <a:rPr lang="en-US" sz="5400" b="0" dirty="0">
                <a:solidFill>
                  <a:schemeClr val="bg1"/>
                </a:solidFill>
                <a:effectLst/>
                <a:latin typeface="+mj-lt"/>
                <a:cs typeface="Times New Roman" pitchFamily="18" charset="0"/>
              </a:rPr>
              <a:t> </a:t>
            </a:r>
            <a:r>
              <a:rPr lang="vi-VN" sz="4800" b="0" dirty="0">
                <a:solidFill>
                  <a:schemeClr val="bg1"/>
                </a:solidFill>
                <a:effectLst/>
                <a:latin typeface="+mj-lt"/>
              </a:rPr>
              <a:t>Từ đây trái tim chan chứa tình Người, đời con sống là cho Chúa thôi. Yêu con nên Chúa gọi mời, để nên chiên hy tế của Người. Ôi thân con đầy yếu đuối, nhờ ơn Thánh Chúa luôn cải hồi</a:t>
            </a:r>
            <a:r>
              <a:rPr lang="vi-VN" sz="6600" b="0" dirty="0">
                <a:solidFill>
                  <a:schemeClr val="bg1"/>
                </a:solidFill>
                <a:effectLst/>
                <a:latin typeface="+mj-lt"/>
              </a:rPr>
              <a:t/>
            </a:r>
            <a:br>
              <a:rPr lang="vi-VN" sz="6600" b="0" dirty="0">
                <a:solidFill>
                  <a:schemeClr val="bg1"/>
                </a:solidFill>
                <a:effectLst/>
                <a:latin typeface="+mj-lt"/>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6000" b="0" dirty="0">
                <a:solidFill>
                  <a:schemeClr val="bg1"/>
                </a:solidFill>
                <a:effectLst/>
                <a:latin typeface="+mj-lt"/>
              </a:rPr>
              <a:t>Chúa cất tiếng gọi con, đi làm chứng nhân Nước Trời. Phút thánh hiến từ đây, suốt đời không bao giờ đổi thay</a:t>
            </a:r>
            <a:r>
              <a:rPr lang="en-US" sz="6000" b="0" dirty="0">
                <a:solidFill>
                  <a:schemeClr val="bg1"/>
                </a:solidFill>
                <a:effectLst/>
                <a:latin typeface="+mj-lt"/>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50694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8120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594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0" dirty="0">
                <a:solidFill>
                  <a:srgbClr val="FFFF00"/>
                </a:solidFill>
                <a:effectLst/>
                <a:latin typeface="+mj-lt"/>
                <a:cs typeface="Times New Roman" pitchFamily="18" charset="0"/>
              </a:rPr>
              <a:t>Ca </a:t>
            </a:r>
            <a:r>
              <a:rPr lang="en-US" sz="4800" b="0" dirty="0" err="1">
                <a:solidFill>
                  <a:srgbClr val="FFFF00"/>
                </a:solidFill>
                <a:effectLst/>
                <a:latin typeface="+mj-lt"/>
                <a:cs typeface="Times New Roman" pitchFamily="18" charset="0"/>
              </a:rPr>
              <a:t>Kết</a:t>
            </a:r>
            <a:r>
              <a:rPr lang="en-US" sz="4800" b="0" dirty="0">
                <a:solidFill>
                  <a:srgbClr val="FFFF00"/>
                </a:solidFill>
                <a:effectLst/>
                <a:latin typeface="+mj-lt"/>
                <a:cs typeface="Times New Roman" pitchFamily="18" charset="0"/>
              </a:rPr>
              <a:t> </a:t>
            </a:r>
            <a:r>
              <a:rPr lang="en-US" sz="4800" b="0" dirty="0" err="1">
                <a:solidFill>
                  <a:srgbClr val="FFFF00"/>
                </a:solidFill>
                <a:effectLst/>
                <a:latin typeface="+mj-lt"/>
                <a:cs typeface="Times New Roman" pitchFamily="18" charset="0"/>
              </a:rPr>
              <a:t>Lễ</a:t>
            </a:r>
            <a:r>
              <a:rPr lang="en-US" sz="4800" b="0" dirty="0">
                <a:solidFill>
                  <a:srgbClr val="FFFF00"/>
                </a:solidFill>
                <a:effectLst/>
                <a:latin typeface="+mj-lt"/>
                <a:cs typeface="Times New Roman" pitchFamily="18" charset="0"/>
              </a:rPr>
              <a:t/>
            </a:r>
            <a:br>
              <a:rPr lang="en-US" sz="4800" b="0" dirty="0">
                <a:solidFill>
                  <a:srgbClr val="FFFF00"/>
                </a:solidFill>
                <a:effectLst/>
                <a:latin typeface="+mj-lt"/>
                <a:cs typeface="Times New Roman" pitchFamily="18" charset="0"/>
              </a:rPr>
            </a:br>
            <a:r>
              <a:rPr lang="en-US" sz="6600" b="0" dirty="0" err="1">
                <a:solidFill>
                  <a:srgbClr val="FFFF00"/>
                </a:solidFill>
                <a:effectLst/>
                <a:latin typeface="+mj-lt"/>
                <a:cs typeface="Times New Roman" pitchFamily="18" charset="0"/>
              </a:rPr>
              <a:t>Hồng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Ân</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Chúa</a:t>
            </a:r>
            <a:r>
              <a:rPr lang="en-US" sz="6600" b="0" dirty="0">
                <a:solidFill>
                  <a:srgbClr val="FFFF00"/>
                </a:solidFill>
                <a:effectLst/>
                <a:latin typeface="+mj-lt"/>
                <a:cs typeface="Times New Roman" pitchFamily="18" charset="0"/>
              </a:rPr>
              <a:t> Bao La</a:t>
            </a:r>
            <a:r>
              <a:rPr lang="en-US" sz="7200" b="0" dirty="0">
                <a:solidFill>
                  <a:srgbClr val="FFFF00"/>
                </a:solidFill>
                <a:effectLst/>
                <a:latin typeface="+mj-lt"/>
                <a:cs typeface="Times New Roman" pitchFamily="18" charset="0"/>
              </a:rPr>
              <a:t/>
            </a:r>
            <a:br>
              <a:rPr lang="en-US" sz="7200" b="0" dirty="0">
                <a:solidFill>
                  <a:srgbClr val="FFFF00"/>
                </a:solidFill>
                <a:effectLst/>
                <a:latin typeface="+mj-lt"/>
                <a:cs typeface="Times New Roman" pitchFamily="18" charset="0"/>
              </a:rPr>
            </a:br>
            <a:r>
              <a:rPr lang="en-US" sz="4800" b="0" i="1" dirty="0" err="1">
                <a:solidFill>
                  <a:schemeClr val="bg1"/>
                </a:solidFill>
                <a:effectLst/>
                <a:latin typeface="+mj-lt"/>
                <a:cs typeface="Times New Roman" pitchFamily="18" charset="0"/>
              </a:rPr>
              <a:t>Lm</a:t>
            </a:r>
            <a:r>
              <a:rPr lang="en-US" sz="4800" b="0" i="1" dirty="0">
                <a:solidFill>
                  <a:schemeClr val="bg1"/>
                </a:solidFill>
                <a:effectLst/>
                <a:latin typeface="+mj-lt"/>
                <a:cs typeface="Times New Roman" pitchFamily="18" charset="0"/>
              </a:rPr>
              <a:t>. </a:t>
            </a:r>
            <a:r>
              <a:rPr lang="en-US" sz="4800" b="0" i="1" dirty="0" err="1">
                <a:solidFill>
                  <a:schemeClr val="bg1"/>
                </a:solidFill>
                <a:effectLst/>
                <a:latin typeface="+mj-lt"/>
                <a:cs typeface="Times New Roman" pitchFamily="18" charset="0"/>
              </a:rPr>
              <a:t>Thiện</a:t>
            </a:r>
            <a:r>
              <a:rPr lang="en-US" sz="4800" b="0" i="1" dirty="0">
                <a:solidFill>
                  <a:schemeClr val="bg1"/>
                </a:solidFill>
                <a:effectLst/>
                <a:latin typeface="+mj-lt"/>
                <a:cs typeface="Times New Roman" pitchFamily="18" charset="0"/>
              </a:rPr>
              <a:t> </a:t>
            </a:r>
            <a:r>
              <a:rPr lang="en-US" sz="4800" b="0" i="1" dirty="0" err="1">
                <a:solidFill>
                  <a:schemeClr val="bg1"/>
                </a:solidFill>
                <a:effectLst/>
                <a:latin typeface="+mj-lt"/>
                <a:cs typeface="Times New Roman" pitchFamily="18" charset="0"/>
              </a:rPr>
              <a:t>Cẩm</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smtClean="0">
                <a:solidFill>
                  <a:srgbClr val="FFFF00"/>
                </a:solidFill>
                <a:effectLst/>
                <a:latin typeface="+mj-lt"/>
                <a:cs typeface="Times New Roman" panose="02020603050405020304" pitchFamily="18" charset="0"/>
              </a:rPr>
              <a:t>Đk</a:t>
            </a:r>
            <a:r>
              <a:rPr lang="vi-VN" sz="6600" b="0" u="sng" dirty="0">
                <a:solidFill>
                  <a:srgbClr val="FFFF00"/>
                </a:solidFill>
                <a:effectLst/>
                <a:latin typeface="+mj-lt"/>
                <a:cs typeface="Times New Roman" panose="02020603050405020304" pitchFamily="18" charset="0"/>
              </a:rPr>
              <a:t>:</a:t>
            </a:r>
            <a:r>
              <a:rPr lang="vi-VN"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Hồng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ân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bao la </a:t>
            </a:r>
            <a:r>
              <a:rPr lang="en-US" sz="6600" b="0" dirty="0" err="1">
                <a:solidFill>
                  <a:schemeClr val="bg1"/>
                </a:solidFill>
                <a:effectLst/>
                <a:latin typeface="+mj-lt"/>
                <a:cs typeface="Times New Roman" panose="02020603050405020304" pitchFamily="18" charset="0"/>
              </a:rPr>
              <a:t>tuôn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đổ</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xuống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chan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hòa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Tuy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tay</a:t>
            </a:r>
            <a:r>
              <a:rPr lang="en-US" sz="6600" b="0" dirty="0">
                <a:solidFill>
                  <a:schemeClr val="bg1"/>
                </a:solidFill>
                <a:effectLst/>
                <a:latin typeface="+mj-lt"/>
                <a:cs typeface="Times New Roman" panose="02020603050405020304" pitchFamily="18" charset="0"/>
              </a:rPr>
              <a:t> con </a:t>
            </a:r>
            <a:r>
              <a:rPr lang="en-US" sz="6600" b="0" dirty="0" err="1">
                <a:solidFill>
                  <a:schemeClr val="bg1"/>
                </a:solidFill>
                <a:effectLst/>
                <a:latin typeface="+mj-lt"/>
                <a:cs typeface="Times New Roman" panose="02020603050405020304" pitchFamily="18" charset="0"/>
              </a:rPr>
              <a:t>nhỏ</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bé</a:t>
            </a:r>
            <a:r>
              <a:rPr lang="en-US" sz="6600" b="0" dirty="0">
                <a:solidFill>
                  <a:schemeClr val="bg1"/>
                </a:solidFill>
                <a:effectLst/>
                <a:latin typeface="+mj-lt"/>
                <a:cs typeface="Times New Roman" panose="02020603050405020304" pitchFamily="18" charset="0"/>
              </a:rPr>
              <a:t> bao </a:t>
            </a:r>
            <a:r>
              <a:rPr lang="en-US" sz="6600" b="0" dirty="0" err="1">
                <a:solidFill>
                  <a:schemeClr val="bg1"/>
                </a:solidFill>
                <a:effectLst/>
                <a:latin typeface="+mj-lt"/>
                <a:cs typeface="Times New Roman" panose="02020603050405020304" pitchFamily="18" charset="0"/>
              </a:rPr>
              <a:t>nhiêu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cũng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vừa</a:t>
            </a:r>
            <a:r>
              <a:rPr lang="en-US" sz="6600" b="0" dirty="0" smtClean="0">
                <a:solidFill>
                  <a:schemeClr val="bg1"/>
                </a:solidFill>
                <a:effectLst/>
                <a:latin typeface="+mj-lt"/>
                <a:cs typeface="Times New Roman" panose="02020603050405020304" pitchFamily="18" charset="0"/>
              </a:rPr>
              <a:t>.</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itchFamily="18" charset="0"/>
              </a:rPr>
              <a:t>Tk1:</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Chính tay Ngài đã dựng nên con, Thần Khí Ngài làm cho con sống, tình yêu Ngài ngày đêm ấp ủ, Lời Ngài dẫn dắt con trên đường.</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smtClean="0">
                <a:solidFill>
                  <a:srgbClr val="FFFF00"/>
                </a:solidFill>
                <a:effectLst/>
                <a:latin typeface="+mj-lt"/>
                <a:cs typeface="Times New Roman" panose="02020603050405020304" pitchFamily="18" charset="0"/>
              </a:rPr>
              <a:t>Đk</a:t>
            </a:r>
            <a:r>
              <a:rPr lang="vi-VN" sz="6600" b="0" u="sng" dirty="0">
                <a:solidFill>
                  <a:srgbClr val="FFFF00"/>
                </a:solidFill>
                <a:effectLst/>
                <a:latin typeface="+mj-lt"/>
                <a:cs typeface="Times New Roman" panose="02020603050405020304" pitchFamily="18" charset="0"/>
              </a:rPr>
              <a:t>:</a:t>
            </a:r>
            <a:r>
              <a:rPr lang="vi-VN"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Hồng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ân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bao la </a:t>
            </a:r>
            <a:r>
              <a:rPr lang="en-US" sz="6600" b="0" dirty="0" err="1">
                <a:solidFill>
                  <a:schemeClr val="bg1"/>
                </a:solidFill>
                <a:effectLst/>
                <a:latin typeface="+mj-lt"/>
                <a:cs typeface="Times New Roman" panose="02020603050405020304" pitchFamily="18" charset="0"/>
              </a:rPr>
              <a:t>tuôn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đổ</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xuống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chan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hòa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Tuy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tay</a:t>
            </a:r>
            <a:r>
              <a:rPr lang="en-US" sz="6600" b="0" dirty="0">
                <a:solidFill>
                  <a:schemeClr val="bg1"/>
                </a:solidFill>
                <a:effectLst/>
                <a:latin typeface="+mj-lt"/>
                <a:cs typeface="Times New Roman" panose="02020603050405020304" pitchFamily="18" charset="0"/>
              </a:rPr>
              <a:t> con </a:t>
            </a:r>
            <a:r>
              <a:rPr lang="en-US" sz="6600" b="0" dirty="0" err="1">
                <a:solidFill>
                  <a:schemeClr val="bg1"/>
                </a:solidFill>
                <a:effectLst/>
                <a:latin typeface="+mj-lt"/>
                <a:cs typeface="Times New Roman" panose="02020603050405020304" pitchFamily="18" charset="0"/>
              </a:rPr>
              <a:t>nhỏ</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bé</a:t>
            </a:r>
            <a:r>
              <a:rPr lang="en-US" sz="6600" b="0" dirty="0">
                <a:solidFill>
                  <a:schemeClr val="bg1"/>
                </a:solidFill>
                <a:effectLst/>
                <a:latin typeface="+mj-lt"/>
                <a:cs typeface="Times New Roman" panose="02020603050405020304" pitchFamily="18" charset="0"/>
              </a:rPr>
              <a:t> bao </a:t>
            </a:r>
            <a:r>
              <a:rPr lang="en-US" sz="6600" b="0" dirty="0" err="1">
                <a:solidFill>
                  <a:schemeClr val="bg1"/>
                </a:solidFill>
                <a:effectLst/>
                <a:latin typeface="+mj-lt"/>
                <a:cs typeface="Times New Roman" panose="02020603050405020304" pitchFamily="18" charset="0"/>
              </a:rPr>
              <a:t>nhiêu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cũng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vừa</a:t>
            </a:r>
            <a:r>
              <a:rPr lang="en-US" sz="6600" b="0" dirty="0" smtClean="0">
                <a:solidFill>
                  <a:schemeClr val="bg1"/>
                </a:solidFill>
                <a:effectLst/>
                <a:latin typeface="+mj-lt"/>
                <a:cs typeface="Times New Roman" panose="02020603050405020304" pitchFamily="18" charset="0"/>
              </a:rPr>
              <a:t>.</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97921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latin typeface="+mj-lt"/>
                <a:cs typeface="Times New Roman" pitchFamily="18" charset="0"/>
              </a:rPr>
              <a:t>Tk2:</a:t>
            </a:r>
            <a:r>
              <a:rPr lang="en-US" sz="5400" b="0" dirty="0" smtClean="0">
                <a:solidFill>
                  <a:schemeClr val="bg1"/>
                </a:solidFill>
                <a:effectLst/>
                <a:latin typeface="+mj-lt"/>
                <a:cs typeface="Times New Roman" pitchFamily="18" charset="0"/>
              </a:rPr>
              <a:t> </a:t>
            </a:r>
            <a:r>
              <a:rPr lang="vi-VN" sz="5400" dirty="0">
                <a:solidFill>
                  <a:schemeClr val="bg1"/>
                </a:solidFill>
              </a:rPr>
              <a:t>Con sống nhưng đâu phải con sống, Thần Khí Ngài làm cho con sống. Thịt máu này bởi Con của Ngài đã trở nên của nuôi loài người.</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44938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smtClean="0">
                <a:solidFill>
                  <a:srgbClr val="FFFF00"/>
                </a:solidFill>
                <a:effectLst/>
                <a:latin typeface="+mj-lt"/>
                <a:cs typeface="Times New Roman" panose="02020603050405020304" pitchFamily="18" charset="0"/>
              </a:rPr>
              <a:t>Đk</a:t>
            </a:r>
            <a:r>
              <a:rPr lang="vi-VN" sz="6600" b="0" u="sng" dirty="0">
                <a:solidFill>
                  <a:srgbClr val="FFFF00"/>
                </a:solidFill>
                <a:effectLst/>
                <a:latin typeface="+mj-lt"/>
                <a:cs typeface="Times New Roman" panose="02020603050405020304" pitchFamily="18" charset="0"/>
              </a:rPr>
              <a:t>:</a:t>
            </a:r>
            <a:r>
              <a:rPr lang="vi-VN"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Hồng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ân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bao la </a:t>
            </a:r>
            <a:r>
              <a:rPr lang="en-US" sz="6600" b="0" dirty="0" err="1">
                <a:solidFill>
                  <a:schemeClr val="bg1"/>
                </a:solidFill>
                <a:effectLst/>
                <a:latin typeface="+mj-lt"/>
                <a:cs typeface="Times New Roman" panose="02020603050405020304" pitchFamily="18" charset="0"/>
              </a:rPr>
              <a:t>tuôn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đổ</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xuống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chan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hòa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Tuy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tay</a:t>
            </a:r>
            <a:r>
              <a:rPr lang="en-US" sz="6600" b="0" dirty="0">
                <a:solidFill>
                  <a:schemeClr val="bg1"/>
                </a:solidFill>
                <a:effectLst/>
                <a:latin typeface="+mj-lt"/>
                <a:cs typeface="Times New Roman" panose="02020603050405020304" pitchFamily="18" charset="0"/>
              </a:rPr>
              <a:t> con </a:t>
            </a:r>
            <a:r>
              <a:rPr lang="en-US" sz="6600" b="0" dirty="0" err="1">
                <a:solidFill>
                  <a:schemeClr val="bg1"/>
                </a:solidFill>
                <a:effectLst/>
                <a:latin typeface="+mj-lt"/>
                <a:cs typeface="Times New Roman" panose="02020603050405020304" pitchFamily="18" charset="0"/>
              </a:rPr>
              <a:t>nhỏ</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bé</a:t>
            </a:r>
            <a:r>
              <a:rPr lang="en-US" sz="6600" b="0" dirty="0">
                <a:solidFill>
                  <a:schemeClr val="bg1"/>
                </a:solidFill>
                <a:effectLst/>
                <a:latin typeface="+mj-lt"/>
                <a:cs typeface="Times New Roman" panose="02020603050405020304" pitchFamily="18" charset="0"/>
              </a:rPr>
              <a:t> bao </a:t>
            </a:r>
            <a:r>
              <a:rPr lang="en-US" sz="6600" b="0" dirty="0" err="1">
                <a:solidFill>
                  <a:schemeClr val="bg1"/>
                </a:solidFill>
                <a:effectLst/>
                <a:latin typeface="+mj-lt"/>
                <a:cs typeface="Times New Roman" panose="02020603050405020304" pitchFamily="18" charset="0"/>
              </a:rPr>
              <a:t>nhiêu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cũng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vừa</a:t>
            </a:r>
            <a:r>
              <a:rPr lang="en-US" sz="6600" b="0" dirty="0" smtClean="0">
                <a:solidFill>
                  <a:schemeClr val="bg1"/>
                </a:solidFill>
                <a:effectLst/>
                <a:latin typeface="+mj-lt"/>
                <a:cs typeface="Times New Roman" panose="02020603050405020304" pitchFamily="18" charset="0"/>
              </a:rPr>
              <a:t>.</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8376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latin typeface="+mj-lt"/>
                <a:cs typeface="Times New Roman" pitchFamily="18" charset="0"/>
              </a:rPr>
              <a:t>Tk3:</a:t>
            </a:r>
            <a:r>
              <a:rPr lang="en-US" sz="5400" b="0" dirty="0" smtClean="0">
                <a:solidFill>
                  <a:schemeClr val="bg1"/>
                </a:solidFill>
                <a:effectLst/>
                <a:latin typeface="+mj-lt"/>
                <a:cs typeface="Times New Roman" pitchFamily="18" charset="0"/>
              </a:rPr>
              <a:t> </a:t>
            </a:r>
            <a:r>
              <a:rPr lang="vi-VN" sz="5400" dirty="0">
                <a:solidFill>
                  <a:schemeClr val="bg1"/>
                </a:solidFill>
              </a:rPr>
              <a:t>Con hát nhưng đâu phải con hát, Thần Khí Ngài dạy cho con hát. Cũng chính Ngài ngự trong tâm hồn. Mở miệng con biết kêu danh Người.</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44938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b="0" dirty="0" err="1">
                <a:solidFill>
                  <a:srgbClr val="FFFF00"/>
                </a:solidFill>
                <a:effectLst/>
                <a:latin typeface="+mj-lt"/>
                <a:cs typeface="Times New Roman" pitchFamily="18" charset="0"/>
              </a:rPr>
              <a:t>Tôi</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Mừng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Vui</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b="0" i="1" dirty="0" err="1">
                <a:solidFill>
                  <a:schemeClr val="bg1"/>
                </a:solidFill>
                <a:effectLst/>
                <a:latin typeface="+mj-lt"/>
                <a:cs typeface="Times New Roman" pitchFamily="18" charset="0"/>
              </a:rPr>
              <a:t>Lm</a:t>
            </a:r>
            <a:r>
              <a:rPr lang="en-US" b="0" i="1" dirty="0">
                <a:solidFill>
                  <a:schemeClr val="bg1"/>
                </a:solidFill>
                <a:effectLst/>
                <a:latin typeface="+mj-lt"/>
                <a:cs typeface="Times New Roman" pitchFamily="18" charset="0"/>
              </a:rPr>
              <a:t> Kim Long</a:t>
            </a:r>
            <a:endParaRPr lang="vi-VN" sz="6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smtClean="0">
                <a:solidFill>
                  <a:srgbClr val="FFFF00"/>
                </a:solidFill>
                <a:effectLst/>
                <a:latin typeface="+mj-lt"/>
                <a:cs typeface="Times New Roman" panose="02020603050405020304" pitchFamily="18" charset="0"/>
              </a:rPr>
              <a:t>Đk</a:t>
            </a:r>
            <a:r>
              <a:rPr lang="vi-VN" sz="6600" b="0" u="sng" dirty="0">
                <a:solidFill>
                  <a:srgbClr val="FFFF00"/>
                </a:solidFill>
                <a:effectLst/>
                <a:latin typeface="+mj-lt"/>
                <a:cs typeface="Times New Roman" panose="02020603050405020304" pitchFamily="18" charset="0"/>
              </a:rPr>
              <a:t>:</a:t>
            </a:r>
            <a:r>
              <a:rPr lang="vi-VN"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Hồng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ân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bao la </a:t>
            </a:r>
            <a:r>
              <a:rPr lang="en-US" sz="6600" b="0" dirty="0" err="1">
                <a:solidFill>
                  <a:schemeClr val="bg1"/>
                </a:solidFill>
                <a:effectLst/>
                <a:latin typeface="+mj-lt"/>
                <a:cs typeface="Times New Roman" panose="02020603050405020304" pitchFamily="18" charset="0"/>
              </a:rPr>
              <a:t>tuôn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đổ</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xuống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chan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hòa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Tuy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tay</a:t>
            </a:r>
            <a:r>
              <a:rPr lang="en-US" sz="6600" b="0" dirty="0">
                <a:solidFill>
                  <a:schemeClr val="bg1"/>
                </a:solidFill>
                <a:effectLst/>
                <a:latin typeface="+mj-lt"/>
                <a:cs typeface="Times New Roman" panose="02020603050405020304" pitchFamily="18" charset="0"/>
              </a:rPr>
              <a:t> con </a:t>
            </a:r>
            <a:r>
              <a:rPr lang="en-US" sz="6600" b="0" dirty="0" err="1">
                <a:solidFill>
                  <a:schemeClr val="bg1"/>
                </a:solidFill>
                <a:effectLst/>
                <a:latin typeface="+mj-lt"/>
                <a:cs typeface="Times New Roman" panose="02020603050405020304" pitchFamily="18" charset="0"/>
              </a:rPr>
              <a:t>nhỏ</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bé</a:t>
            </a:r>
            <a:r>
              <a:rPr lang="en-US" sz="6600" b="0" dirty="0">
                <a:solidFill>
                  <a:schemeClr val="bg1"/>
                </a:solidFill>
                <a:effectLst/>
                <a:latin typeface="+mj-lt"/>
                <a:cs typeface="Times New Roman" panose="02020603050405020304" pitchFamily="18" charset="0"/>
              </a:rPr>
              <a:t> bao </a:t>
            </a:r>
            <a:r>
              <a:rPr lang="en-US" sz="6600" b="0" dirty="0" err="1">
                <a:solidFill>
                  <a:schemeClr val="bg1"/>
                </a:solidFill>
                <a:effectLst/>
                <a:latin typeface="+mj-lt"/>
                <a:cs typeface="Times New Roman" panose="02020603050405020304" pitchFamily="18" charset="0"/>
              </a:rPr>
              <a:t>nhiêu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cũng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vừa</a:t>
            </a:r>
            <a:r>
              <a:rPr lang="en-US" sz="6600" b="0" dirty="0" smtClean="0">
                <a:solidFill>
                  <a:schemeClr val="bg1"/>
                </a:solidFill>
                <a:effectLst/>
                <a:latin typeface="+mj-lt"/>
                <a:cs typeface="Times New Roman" panose="02020603050405020304" pitchFamily="18" charset="0"/>
              </a:rPr>
              <a:t>.</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8376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8087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2024</Words>
  <Application>Microsoft Office PowerPoint</Application>
  <PresentationFormat>On-screen Show (16:9)</PresentationFormat>
  <Paragraphs>123</Paragraphs>
  <Slides>91</Slides>
  <Notes>15</Notes>
  <HiddenSlides>0</HiddenSlides>
  <MMClips>0</MMClips>
  <ScaleCrop>false</ScaleCrop>
  <HeadingPairs>
    <vt:vector size="4" baseType="variant">
      <vt:variant>
        <vt:lpstr>Theme</vt:lpstr>
      </vt:variant>
      <vt:variant>
        <vt:i4>18</vt:i4>
      </vt:variant>
      <vt:variant>
        <vt:lpstr>Slide Titles</vt:lpstr>
      </vt:variant>
      <vt:variant>
        <vt:i4>91</vt:i4>
      </vt:variant>
    </vt:vector>
  </HeadingPairs>
  <TitlesOfParts>
    <vt:vector size="109" baseType="lpstr">
      <vt:lpstr>Office Theme</vt:lpstr>
      <vt:lpstr>3_Office Theme</vt:lpstr>
      <vt:lpstr>5_Office Theme</vt:lpstr>
      <vt:lpstr>2_Office Theme</vt:lpstr>
      <vt:lpstr>4_Office Theme</vt:lpstr>
      <vt:lpstr>6_Office Theme</vt:lpstr>
      <vt:lpstr>9_Office Theme</vt:lpstr>
      <vt:lpstr>37_Default Design</vt:lpstr>
      <vt:lpstr>1_Office Theme</vt:lpstr>
      <vt:lpstr>7_Office Theme</vt:lpstr>
      <vt:lpstr>38_Default Design</vt:lpstr>
      <vt:lpstr>39_Default Design</vt:lpstr>
      <vt:lpstr>10_Office Theme</vt:lpstr>
      <vt:lpstr>8_Office Theme</vt:lpstr>
      <vt:lpstr>11_Office Theme</vt:lpstr>
      <vt:lpstr>12_Office Theme</vt:lpstr>
      <vt:lpstr>13_Office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Tôi Mừng Vui Lm Kim Long</vt:lpstr>
      <vt:lpstr>Đk: Tôi mừng vui mỗi khi nghe nhủ rằng: Nào ta tiến lên đền thờ Thiên Chúa. Ðây Gia-Liêm, ta dừng chân ngắm cửa tiền đường. Ôi thành thánh vinh quang.</vt:lpstr>
      <vt:lpstr>Tk1:  Đây Gia-Liêm thành đô luôn vững bền với tháng năm. Người người cùng mừng vui, dâng lễ vật ca tụng Chúa Trời.</vt:lpstr>
      <vt:lpstr>Đk: Tôi mừng vui mỗi khi nghe nhủ rằng: Nào ta tiến lên đền thờ Thiên Chúa. Đây Gia-Liêm, ta dừng chân ngắm cửa tiền đường. Ôi thành thánh vinh quang.</vt:lpstr>
      <vt:lpstr>Tk2: Muôn dân xum họp đây nơi thánh điện hương ngát bay. Vạn lòng cùng vui say, ơn Chúa tràn ứ trong chốn này.</vt:lpstr>
      <vt:lpstr>Đk: Tôi mừng vui mỗi khi nghe nhủ rằng: Nào ta tiến lên đền thờ Thiên Chúa. Đây Gia-Liêm, ta dừng chân ngắm cửa tiền đường. Ôi thành thánh vinh quang.</vt:lpstr>
      <vt:lpstr>Tk3: Tay trong tay cùng nhau trông thánh điện đưa bước mau. Cầu hòa bình bền lâu cho thánh điện thắm tươi sắc màu.</vt:lpstr>
      <vt:lpstr>Đk: Tôi mừng vui mỗi khi nghe nhủ rằng: Nào ta tiến lên đền thờ Thiên Chúa. Đây Gia-Liêm, ta dừng chân ngắm cửa tiền đường. Ôi thành thánh vinh quang.</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Đk: Lạy Chúa! Giữa chư vị thần thánh con đàn ca dâng Chúa. </vt:lpstr>
      <vt:lpstr>Tk1: Con xin hết lòng cảm tạ Chúa, vì Ngài đã nghe tiếng con kêu, đàn ca kính Ngài giữa muôn thần thánh Ngài, hướng về đền thánh con phủ phục kính thờ. </vt:lpstr>
      <vt:lpstr>Đk: Lạy Chúa! Giữa chư vị thần thánh con đàn ca dâng Chúa. </vt:lpstr>
      <vt:lpstr>Tk2: Con xin cảm tạ bởi vì Chúa một lòng thành tín mãi yêu thương, ngày con khấn nài Chúa thương tình đáp lời, hỗ trợ hồn con Chúa tăng cường sức mạnh. </vt:lpstr>
      <vt:lpstr>Đk: Lạy Chúa! Giữa chư vị thần thánh con đàn ca dâng Chúa. </vt:lpstr>
      <vt:lpstr>Tk3: Quân vương thế trần cảm tạ Chúa vì đã được nghe Chúa tuyên ngôn, cùng nhau kết lời tán dương đường lối Ngài, vinh hiển của Chúa biết bao là vĩ đại. </vt:lpstr>
      <vt:lpstr>Đk: Lạy Chúa! Giữa chư vị thần thánh con đàn ca dâng Chúa. </vt:lpstr>
      <vt:lpstr>Tk4: Con nay đã được Chúa giải thoát việc Ngài khởi công đã xong xuôi, tình thương của Ngài đến muôn đời vững bền, chớ bỏ dở dang những công việc Chúa làm.</vt:lpstr>
      <vt:lpstr>Đk: Lạy Chúa! Giữa chư vị thần thánh con đàn ca dâng Chúa. </vt:lpstr>
      <vt:lpstr>PowerPoint Presentation</vt:lpstr>
      <vt:lpstr>Alleluia-alleluia: Chúa nói: “Hãy theo Thầy, thầy sẽ làm cho các con trở thành kẻ chài lưới người.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Đong con tim thật đầy bao nhiêu ân tình này dâng lên Ngài, dâng lên Ngài ngàn vạn yêu thương, dâng lên Ngài cuộc đời lao công. </vt:lpstr>
      <vt:lpstr>***: Con sẽ dâng lên Ngài cuộc đời, bao vấn vương muôn vàn nhọc nhằn. Này thân con, này tim con cùng bao vấn vương trong đêm trường.</vt:lpstr>
      <vt:lpstr>Đk:  Xin dâng lên, con sẽ dâng lên tình con người. Xin dâng lên, con sẽ dâng lên tình nhân loại. Dâng cho Ngài dâng hết tâm tư. </vt:lpstr>
      <vt:lpstr>***: Xin dâng lên, con sẽ dâng lên tình con người. Xin dâng lên, con sẽ dâng lên tình nhân loại, dâng lên Ngài bài ca yêu thương.</vt:lpstr>
      <vt:lpstr>Tk2: Bao yêu thương đổ về dâng trong tim tràn trề xin dâng Ngài, xin dâng Ngài ngàn vạn câu ca, xin dâng Ngài lòng thành tri ân. </vt:lpstr>
      <vt:lpstr>***: Con muốn ca khen Ngài trọn đời như áng hương (i) trầm tỏa bay. Để tôn vinh, để tri ân tình yêu Chúa thương yêu nhân trần.</vt:lpstr>
      <vt:lpstr>Đk:  Xin dâng lên, con sẽ dâng lên tình con người. Xin dâng lên, con sẽ dâng lên tình nhân loại. Dâng cho Ngài dâng hết tâm tư. </vt:lpstr>
      <vt:lpstr>***: Xin dâng lên, con sẽ dâng lên tình con người. Xin dâng lên, con sẽ dâng lên tình nhân loại, dâng lên Ngài bài ca yêu thương.</vt:lpstr>
      <vt:lpstr>PowerPoint Presentation</vt:lpstr>
      <vt:lpstr>PowerPoint Presentation</vt:lpstr>
      <vt:lpstr>Ca Nguyện Hiệp Lễ Chúa Cất Tiếng Gọi Con Việt Khôi  </vt:lpstr>
      <vt:lpstr>Tk1: Đời con Chúa ơi sao quá mọn hèn mà Chúa đã gọi con bước lên. Sai con đi tới cuộc đời, trở nên như men giữa lòng người, sai con đi làm muối đất, làm muối đất ướp cho mặn đời</vt:lpstr>
      <vt:lpstr>Đk: Chúa cất tiếng gọi con, đi làm chứng nhân Nước Trời. Phút thánh hiến từ đây, suốt đời không bao giờ đổi thay.</vt:lpstr>
      <vt:lpstr>Tk2: Tình yêu Chúa ban sao quá nhiệm mầu, đời con có gì dâng Chúa đâu. Đây bao mơ ước dạt dào, niềm tin như con suối ngọt ngào. Đây bao tâm tình yêu dấu, nguyện dâng hiến mãi như lần đầu.</vt:lpstr>
      <vt:lpstr>Đk: Chúa cất tiếng gọi con, đi làm chứng nhân Nước Trời. Phút thánh hiến từ đây, suốt đời không bao giờ đổi thay.</vt:lpstr>
      <vt:lpstr> Tk3: Từ đây trái tim chan chứa tình Người, đời con sống là cho Chúa thôi. Yêu con nên Chúa gọi mời, để nên chiên hy tế của Người. Ôi thân con đầy yếu đuối, nhờ ơn Thánh Chúa luôn cải hồi </vt:lpstr>
      <vt:lpstr>Đk: Chúa cất tiếng gọi con, đi làm chứng nhân Nước Trời. Phút thánh hiến từ đây, suốt đời không bao giờ đổi thay.</vt:lpstr>
      <vt:lpstr>PowerPoint Presentation</vt:lpstr>
      <vt:lpstr>PowerPoint Presentation</vt:lpstr>
      <vt:lpstr>Ca Kết Lễ Hồng Ân Chúa Bao La Lm. Thiện Cẩm</vt:lpstr>
      <vt:lpstr>Đk: Hồng ân Chúa bao la tuôn đổ xuống chan hòa. Tuy tay con nhỏ bé bao nhiêu cũng không vừa.</vt:lpstr>
      <vt:lpstr>Tk1: Chính tay Ngài đã dựng nên con, Thần Khí Ngài làm cho con sống, tình yêu Ngài ngày đêm ấp ủ, Lời Ngài dẫn dắt con trên đường.</vt:lpstr>
      <vt:lpstr>Đk: Hồng ân Chúa bao la tuôn đổ xuống chan hòa. Tuy tay con nhỏ bé bao nhiêu cũng không vừa.</vt:lpstr>
      <vt:lpstr>Tk2: Con sống nhưng đâu phải con sống, Thần Khí Ngài làm cho con sống. Thịt máu này bởi Con của Ngài đã trở nên của nuôi loài người.</vt:lpstr>
      <vt:lpstr>Đk: Hồng ân Chúa bao la tuôn đổ xuống chan hòa. Tuy tay con nhỏ bé bao nhiêu cũng không vừa.</vt:lpstr>
      <vt:lpstr>Tk3: Con hát nhưng đâu phải con hát, Thần Khí Ngài dạy cho con hát. Cũng chính Ngài ngự trong tâm hồn. Mở miệng con biết kêu danh Người.</vt:lpstr>
      <vt:lpstr>Đk: Hồng ân Chúa bao la tuôn đổ xuống chan hòa. Tuy tay con nhỏ bé bao nhiêu cũng không vừa.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88</cp:revision>
  <dcterms:created xsi:type="dcterms:W3CDTF">2021-12-05T01:20:54Z</dcterms:created>
  <dcterms:modified xsi:type="dcterms:W3CDTF">2024-12-26T08:05:30Z</dcterms:modified>
</cp:coreProperties>
</file>