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36" r:id="rId5"/>
    <p:sldMasterId id="2147483748" r:id="rId6"/>
    <p:sldMasterId id="2147483760" r:id="rId7"/>
    <p:sldMasterId id="2147483772" r:id="rId8"/>
    <p:sldMasterId id="2147483784" r:id="rId9"/>
    <p:sldMasterId id="2147483796" r:id="rId10"/>
    <p:sldMasterId id="2147483804" r:id="rId11"/>
    <p:sldMasterId id="2147483816" r:id="rId12"/>
    <p:sldMasterId id="2147483828" r:id="rId13"/>
  </p:sldMasterIdLst>
  <p:notesMasterIdLst>
    <p:notesMasterId r:id="rId105"/>
  </p:notesMasterIdLst>
  <p:sldIdLst>
    <p:sldId id="268" r:id="rId14"/>
    <p:sldId id="316" r:id="rId15"/>
    <p:sldId id="317" r:id="rId16"/>
    <p:sldId id="369" r:id="rId17"/>
    <p:sldId id="318" r:id="rId18"/>
    <p:sldId id="370" r:id="rId19"/>
    <p:sldId id="371" r:id="rId20"/>
    <p:sldId id="320" r:id="rId21"/>
    <p:sldId id="372" r:id="rId22"/>
    <p:sldId id="373" r:id="rId23"/>
    <p:sldId id="391" r:id="rId24"/>
    <p:sldId id="383" r:id="rId25"/>
    <p:sldId id="384" r:id="rId26"/>
    <p:sldId id="385" r:id="rId27"/>
    <p:sldId id="386" r:id="rId28"/>
    <p:sldId id="387" r:id="rId29"/>
    <p:sldId id="388" r:id="rId30"/>
    <p:sldId id="389" r:id="rId31"/>
    <p:sldId id="390" r:id="rId32"/>
    <p:sldId id="392" r:id="rId33"/>
    <p:sldId id="325" r:id="rId34"/>
    <p:sldId id="326" r:id="rId35"/>
    <p:sldId id="327" r:id="rId36"/>
    <p:sldId id="328" r:id="rId37"/>
    <p:sldId id="329" r:id="rId38"/>
    <p:sldId id="330" r:id="rId39"/>
    <p:sldId id="331" r:id="rId40"/>
    <p:sldId id="332" r:id="rId41"/>
    <p:sldId id="334" r:id="rId42"/>
    <p:sldId id="333" r:id="rId43"/>
    <p:sldId id="257" r:id="rId44"/>
    <p:sldId id="258" r:id="rId45"/>
    <p:sldId id="265" r:id="rId46"/>
    <p:sldId id="259" r:id="rId47"/>
    <p:sldId id="266" r:id="rId48"/>
    <p:sldId id="260" r:id="rId49"/>
    <p:sldId id="267" r:id="rId50"/>
    <p:sldId id="261" r:id="rId51"/>
    <p:sldId id="382" r:id="rId52"/>
    <p:sldId id="393" r:id="rId53"/>
    <p:sldId id="263" r:id="rId54"/>
    <p:sldId id="314"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68" r:id="rId68"/>
    <p:sldId id="335" r:id="rId69"/>
    <p:sldId id="341" r:id="rId70"/>
    <p:sldId id="342" r:id="rId71"/>
    <p:sldId id="343" r:id="rId72"/>
    <p:sldId id="344" r:id="rId73"/>
    <p:sldId id="345" r:id="rId74"/>
    <p:sldId id="336" r:id="rId75"/>
    <p:sldId id="394" r:id="rId76"/>
    <p:sldId id="367" r:id="rId77"/>
    <p:sldId id="346" r:id="rId78"/>
    <p:sldId id="347" r:id="rId79"/>
    <p:sldId id="348" r:id="rId80"/>
    <p:sldId id="349" r:id="rId81"/>
    <p:sldId id="374" r:id="rId82"/>
    <p:sldId id="350" r:id="rId83"/>
    <p:sldId id="351" r:id="rId84"/>
    <p:sldId id="375" r:id="rId85"/>
    <p:sldId id="376" r:id="rId86"/>
    <p:sldId id="353" r:id="rId87"/>
    <p:sldId id="354" r:id="rId88"/>
    <p:sldId id="377" r:id="rId89"/>
    <p:sldId id="378" r:id="rId90"/>
    <p:sldId id="356" r:id="rId91"/>
    <p:sldId id="357" r:id="rId92"/>
    <p:sldId id="379" r:id="rId93"/>
    <p:sldId id="380" r:id="rId94"/>
    <p:sldId id="337" r:id="rId95"/>
    <p:sldId id="359" r:id="rId96"/>
    <p:sldId id="360" r:id="rId97"/>
    <p:sldId id="361" r:id="rId98"/>
    <p:sldId id="362" r:id="rId99"/>
    <p:sldId id="365" r:id="rId100"/>
    <p:sldId id="363" r:id="rId101"/>
    <p:sldId id="364" r:id="rId102"/>
    <p:sldId id="366" r:id="rId103"/>
    <p:sldId id="338" r:id="rId10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DyswhzvqDAd0/hbzM7s4qg==" hashData="2PBHmnLJnTMb+RYRoILEpUMPRg0="/>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26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07" Type="http://schemas.openxmlformats.org/officeDocument/2006/relationships/viewProps" Target="viewProps.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theme" Target="theme/theme1.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tableStyles" Target="tableStyles.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11/30/2024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2471120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71120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97414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31342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311907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40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19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9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542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1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28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626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156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44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019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384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40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19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9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542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1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28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626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156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44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019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384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259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28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151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982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51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3830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46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614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187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453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638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38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69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321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02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319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337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15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279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40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t>11/30/2024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026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121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t>11/30/2024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847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372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484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89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499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802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916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459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812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173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41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0544445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811374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159566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6835890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2.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11/30/2024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27467146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85959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85959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00767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546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55644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5.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6600" b="0" dirty="0" smtClean="0">
                <a:solidFill>
                  <a:srgbClr val="003399"/>
                </a:solidFill>
                <a:effectLst/>
                <a:latin typeface="+mj-lt"/>
                <a:cs typeface="Times New Roman" pitchFamily="18" charset="0"/>
              </a:rPr>
              <a:t>"</a:t>
            </a:r>
            <a:r>
              <a:rPr lang="vi-VN" sz="6600" b="0" dirty="0">
                <a:solidFill>
                  <a:srgbClr val="003399"/>
                </a:solidFill>
                <a:effectLst/>
                <a:latin typeface="+mj-lt"/>
                <a:cs typeface="Times New Roman" pitchFamily="18" charset="0"/>
              </a:rPr>
              <a:t>Này là Con Ta rất đẹp lòng Ta. Hãy nghe Lời Người, hãy nghe Lời Người".</a:t>
            </a:r>
          </a:p>
        </p:txBody>
      </p:sp>
    </p:spTree>
    <p:extLst>
      <p:ext uri="{BB962C8B-B14F-4D97-AF65-F5344CB8AC3E}">
        <p14:creationId xmlns:p14="http://schemas.microsoft.com/office/powerpoint/2010/main" val="3056842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2983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a:t>
            </a:r>
            <a:r>
              <a:rPr lang="en-US" sz="7200" b="0" i="1" dirty="0" smtClean="0">
                <a:solidFill>
                  <a:srgbClr val="FF00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FF0000"/>
                </a:solidFill>
                <a:effectLst/>
                <a:latin typeface="+mj-lt"/>
                <a:cs typeface="Times New Roman" panose="02020603050405020304" pitchFamily="18" charset="0"/>
              </a:rPr>
              <a:t>Ca</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Lên</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Đi</a:t>
            </a:r>
            <a:r>
              <a:rPr lang="en-US" sz="7200" b="0" i="1" dirty="0" smtClean="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160988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93787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smtClean="0">
                <a:solidFill>
                  <a:srgbClr val="002060"/>
                </a:solidFill>
                <a:effectLst/>
                <a:latin typeface="+mj-lt"/>
                <a:cs typeface="Times New Roman" panose="02020603050405020304" pitchFamily="18" charset="0"/>
              </a:rPr>
              <a:t>Và </a:t>
            </a:r>
            <a:r>
              <a:rPr lang="vi-VN" sz="5400" b="0" dirty="0">
                <a:solidFill>
                  <a:srgbClr val="002060"/>
                </a:solidFill>
                <a:effectLst/>
                <a:latin typeface="+mj-lt"/>
                <a:cs typeface="Times New Roman" panose="02020603050405020304" pitchFamily="18" charset="0"/>
              </a:rPr>
              <a:t>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96385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0099497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4422547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986952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100113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C00000"/>
                </a:solidFill>
                <a:effectLst/>
                <a:latin typeface="+mj-lt"/>
                <a:cs typeface="Times New Roman" panose="02020603050405020304" pitchFamily="18" charset="0"/>
              </a:rPr>
              <a:t>Vì</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lạy</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76237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err="1" smtClean="0">
                <a:solidFill>
                  <a:srgbClr val="FF0000"/>
                </a:solidFill>
                <a:effectLst/>
                <a:latin typeface="+mj-lt"/>
                <a:cs typeface="Times New Roman" pitchFamily="18" charset="0"/>
              </a:rPr>
              <a:t>Ca</a:t>
            </a:r>
            <a:r>
              <a:rPr lang="en-US" sz="4000" b="0" dirty="0" smtClean="0">
                <a:solidFill>
                  <a:srgbClr val="FF0000"/>
                </a:solidFill>
                <a:effectLst/>
                <a:latin typeface="+mj-lt"/>
                <a:cs typeface="Times New Roman" pitchFamily="18" charset="0"/>
              </a:rPr>
              <a:t> </a:t>
            </a:r>
            <a:r>
              <a:rPr lang="en-US" sz="4000" b="0" dirty="0" err="1" smtClean="0">
                <a:solidFill>
                  <a:srgbClr val="FF0000"/>
                </a:solidFill>
                <a:effectLst/>
                <a:latin typeface="+mj-lt"/>
                <a:cs typeface="Times New Roman" pitchFamily="18" charset="0"/>
              </a:rPr>
              <a:t>Nhập</a:t>
            </a:r>
            <a:r>
              <a:rPr lang="en-US" sz="4000" b="0" dirty="0" smtClean="0">
                <a:solidFill>
                  <a:srgbClr val="FF0000"/>
                </a:solidFill>
                <a:effectLst/>
                <a:latin typeface="+mj-lt"/>
                <a:cs typeface="Times New Roman" pitchFamily="18" charset="0"/>
              </a:rPr>
              <a:t> </a:t>
            </a:r>
            <a:r>
              <a:rPr lang="en-US" sz="4000" b="0" dirty="0" err="1" smtClean="0">
                <a:solidFill>
                  <a:srgbClr val="FF0000"/>
                </a:solidFill>
                <a:effectLst/>
                <a:latin typeface="+mj-lt"/>
                <a:cs typeface="Times New Roman" pitchFamily="18" charset="0"/>
              </a:rPr>
              <a:t>Lễ</a:t>
            </a:r>
            <a:r>
              <a:rPr lang="en-US" sz="4000" b="0" dirty="0" smtClean="0">
                <a:solidFill>
                  <a:srgbClr val="FF0000"/>
                </a:solidFill>
                <a:effectLst/>
                <a:latin typeface="+mj-lt"/>
                <a:cs typeface="Times New Roman" pitchFamily="18" charset="0"/>
              </a:rPr>
              <a:t/>
            </a:r>
            <a:br>
              <a:rPr lang="en-US" sz="4000" b="0" dirty="0" smtClean="0">
                <a:solidFill>
                  <a:srgbClr val="FF0000"/>
                </a:solidFill>
                <a:effectLst/>
                <a:latin typeface="+mj-lt"/>
                <a:cs typeface="Times New Roman" pitchFamily="18" charset="0"/>
              </a:rPr>
            </a:br>
            <a:r>
              <a:rPr lang="vi-VN" sz="4000" b="0" dirty="0" smtClean="0">
                <a:solidFill>
                  <a:srgbClr val="FF0000"/>
                </a:solidFill>
                <a:effectLst/>
                <a:latin typeface="+mj-lt"/>
                <a:cs typeface="Times New Roman" pitchFamily="18" charset="0"/>
              </a:rPr>
              <a:t>BÊN </a:t>
            </a:r>
            <a:r>
              <a:rPr lang="vi-VN" sz="4000" b="0" dirty="0">
                <a:solidFill>
                  <a:srgbClr val="FF0000"/>
                </a:solidFill>
                <a:effectLst/>
                <a:latin typeface="+mj-lt"/>
                <a:cs typeface="Times New Roman" pitchFamily="18" charset="0"/>
              </a:rPr>
              <a:t>BỜ SÔNG </a:t>
            </a:r>
            <a:r>
              <a:rPr lang="vi-VN" sz="4000" b="0" dirty="0" smtClean="0">
                <a:solidFill>
                  <a:srgbClr val="FF0000"/>
                </a:solidFill>
                <a:effectLst/>
                <a:latin typeface="+mj-lt"/>
                <a:cs typeface="Times New Roman" pitchFamily="18" charset="0"/>
              </a:rPr>
              <a:t>GIOĐAN</a:t>
            </a:r>
            <a:r>
              <a:rPr lang="en-US" sz="4000" b="0" dirty="0" smtClean="0">
                <a:solidFill>
                  <a:srgbClr val="FF0000"/>
                </a:solidFill>
                <a:effectLst/>
                <a:latin typeface="+mj-lt"/>
                <a:cs typeface="Times New Roman" pitchFamily="18" charset="0"/>
              </a:rPr>
              <a:t> </a:t>
            </a:r>
            <a:br>
              <a:rPr lang="en-US" sz="4000" b="0" dirty="0" smtClean="0">
                <a:solidFill>
                  <a:srgbClr val="FF0000"/>
                </a:solidFill>
                <a:effectLst/>
                <a:latin typeface="+mj-lt"/>
                <a:cs typeface="Times New Roman" pitchFamily="18" charset="0"/>
              </a:rPr>
            </a:br>
            <a:r>
              <a:rPr lang="vi-VN" sz="4000" b="0" dirty="0" smtClean="0">
                <a:solidFill>
                  <a:srgbClr val="FF0000"/>
                </a:solidFill>
                <a:effectLst/>
                <a:latin typeface="+mj-lt"/>
                <a:cs typeface="Times New Roman" pitchFamily="18" charset="0"/>
              </a:rPr>
              <a:t>Lm</a:t>
            </a:r>
            <a:r>
              <a:rPr lang="vi-VN" sz="4000" b="0" dirty="0">
                <a:solidFill>
                  <a:srgbClr val="FF0000"/>
                </a:solidFill>
                <a:effectLst/>
                <a:latin typeface="+mj-lt"/>
                <a:cs typeface="Times New Roman" pitchFamily="18" charset="0"/>
              </a:rPr>
              <a:t>. Mi Trầm</a:t>
            </a: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2983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Và bình an dưới thế cho người thiện tâm</a:t>
            </a:r>
            <a:r>
              <a:rPr lang="en-US" sz="5400" b="0" dirty="0">
                <a:solidFill>
                  <a:srgbClr val="003399"/>
                </a:solidFill>
                <a:effectLst/>
                <a:latin typeface="+mj-lt"/>
                <a:cs typeface="Times New Roman" panose="02020603050405020304" pitchFamily="18" charset="0"/>
              </a:rPr>
              <a:t>.</a:t>
            </a:r>
            <a:endParaRPr lang="vi-VN"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ngợi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chúc</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tụng</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br>
              <a:rPr lang="en-US" sz="5000" b="0" dirty="0">
                <a:solidFill>
                  <a:srgbClr val="003399"/>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thờ</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lạy</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tôn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vinh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cảm</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tạ</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vì</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vinh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quang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cao</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cả</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Lạy</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một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Thiên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Giêsu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Kitô</a:t>
            </a:r>
            <a:r>
              <a:rPr lang="en-US" sz="4800" b="0" dirty="0">
                <a:solidFill>
                  <a:srgbClr val="003399"/>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tội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trần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gian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xin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thương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xót</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tội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trần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gian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xin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nhậm</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lời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 </a:t>
            </a:r>
            <a:r>
              <a:rPr lang="en-US" sz="5400" b="0" dirty="0" err="1">
                <a:solidFill>
                  <a:srgbClr val="003399"/>
                </a:solidFill>
                <a:effectLst/>
                <a:latin typeface="+mj-lt"/>
                <a:cs typeface="Times New Roman" panose="02020603050405020304" pitchFamily="18" charset="0"/>
              </a:rPr>
              <a:t>cầu</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khẩn</a:t>
            </a:r>
            <a:r>
              <a:rPr lang="en-US" sz="54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ngự</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bên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hữu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Đức</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Cha, </a:t>
            </a:r>
            <a:r>
              <a:rPr lang="en-US" sz="4800" b="0" dirty="0" err="1">
                <a:solidFill>
                  <a:srgbClr val="003399"/>
                </a:solidFill>
                <a:effectLst/>
                <a:latin typeface="+mj-lt"/>
                <a:cs typeface="Times New Roman" panose="02020603050405020304" pitchFamily="18" charset="0"/>
              </a:rPr>
              <a:t>xin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thương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xót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3399"/>
                </a:solidFill>
                <a:effectLst/>
                <a:latin typeface="+mj-lt"/>
                <a:cs typeface="Times New Roman" panose="02020603050405020304" pitchFamily="18" charset="0"/>
              </a:rPr>
              <a:t>Chỉ</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có</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là</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chỉ</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có</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là</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đấng</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tối</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cao</a:t>
            </a:r>
            <a:r>
              <a:rPr lang="en-US" sz="44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7" name="Rectangle 6"/>
          <p:cNvSpPr/>
          <p:nvPr/>
        </p:nvSpPr>
        <p:spPr>
          <a:xfrm>
            <a:off x="190500" y="361950"/>
            <a:ext cx="8763000" cy="2185214"/>
          </a:xfrm>
          <a:prstGeom prst="rect">
            <a:avLst/>
          </a:prstGeom>
        </p:spPr>
        <p:txBody>
          <a:bodyPr wrap="square">
            <a:spAutoFit/>
          </a:bodyPr>
          <a:lstStyle/>
          <a:p>
            <a:pPr lvl="0"/>
            <a:r>
              <a:rPr lang="vi-VN" sz="3200" dirty="0">
                <a:solidFill>
                  <a:srgbClr val="FF0000"/>
                </a:solidFill>
              </a:rPr>
              <a:t>Bài đọc 1</a:t>
            </a:r>
          </a:p>
          <a:p>
            <a:pPr lvl="0"/>
            <a:r>
              <a:rPr lang="vi-VN" sz="3200" i="1" dirty="0">
                <a:solidFill>
                  <a:prstClr val="black"/>
                </a:solidFill>
              </a:rPr>
              <a:t>Vinh quang Đức Chúa sẽ tỏ hiện, và mọi người phàm sẽ cùng được thấy.</a:t>
            </a:r>
          </a:p>
          <a:p>
            <a:pPr lvl="0"/>
            <a:r>
              <a:rPr lang="vi-VN" sz="4000" dirty="0">
                <a:solidFill>
                  <a:srgbClr val="FF0000"/>
                </a:solidFill>
              </a:rPr>
              <a:t>Bài trích sách ngôn sứ I-sai-a.</a:t>
            </a:r>
            <a:endParaRPr lang="vi-VN" sz="4000" dirty="0">
              <a:solidFill>
                <a:srgbClr val="FF0000"/>
              </a:solidFill>
            </a:endParaRPr>
          </a:p>
        </p:txBody>
      </p:sp>
    </p:spTree>
    <p:extLst>
      <p:ext uri="{BB962C8B-B14F-4D97-AF65-F5344CB8AC3E}">
        <p14:creationId xmlns:p14="http://schemas.microsoft.com/office/powerpoint/2010/main" val="4175808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6000" b="0" u="sng" dirty="0" smtClean="0">
                <a:solidFill>
                  <a:srgbClr val="FF0000"/>
                </a:solidFill>
                <a:effectLst/>
                <a:latin typeface="+mj-lt"/>
                <a:cs typeface="Times New Roman" pitchFamily="18" charset="0"/>
              </a:rPr>
              <a:t>Đ</a:t>
            </a:r>
            <a:r>
              <a:rPr lang="en-US" sz="6000" b="0" u="sng" dirty="0" smtClean="0">
                <a:solidFill>
                  <a:srgbClr val="FF0000"/>
                </a:solidFill>
                <a:effectLst/>
                <a:latin typeface="+mj-lt"/>
                <a:cs typeface="Times New Roman" pitchFamily="18" charset="0"/>
              </a:rPr>
              <a:t>k</a:t>
            </a:r>
            <a:r>
              <a:rPr lang="vi-VN" sz="6000" b="0" u="sng" dirty="0" smtClean="0">
                <a:solidFill>
                  <a:srgbClr val="FF0000"/>
                </a:solidFill>
                <a:effectLst/>
                <a:latin typeface="+mj-lt"/>
                <a:cs typeface="Times New Roman" pitchFamily="18" charset="0"/>
              </a:rPr>
              <a:t>:</a:t>
            </a:r>
            <a:r>
              <a:rPr lang="vi-VN"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Bên bờ sông, bờ sông Gio-đan. Chúa đã chịu phép Rửa bởi tay Gio-an. Các tầng trời mở ra và nghe có tiếng Chúa Cha</a:t>
            </a:r>
            <a:r>
              <a:rPr lang="vi-VN"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b="0" dirty="0" err="1" smtClean="0">
                <a:solidFill>
                  <a:srgbClr val="003399"/>
                </a:solidFill>
                <a:effectLst/>
                <a:latin typeface="+mj-lt"/>
                <a:cs typeface="Times New Roman" pitchFamily="18" charset="0"/>
              </a:rPr>
              <a:t>Thánh</a:t>
            </a:r>
            <a:r>
              <a:rPr lang="en-US" b="0" dirty="0" smtClean="0">
                <a:solidFill>
                  <a:srgbClr val="003399"/>
                </a:solidFill>
                <a:effectLst/>
                <a:latin typeface="+mj-lt"/>
                <a:cs typeface="Times New Roman" pitchFamily="18" charset="0"/>
              </a:rPr>
              <a:t> </a:t>
            </a:r>
            <a:r>
              <a:rPr lang="en-US" b="0" dirty="0" err="1" smtClean="0">
                <a:solidFill>
                  <a:srgbClr val="003399"/>
                </a:solidFill>
                <a:effectLst/>
                <a:latin typeface="+mj-lt"/>
                <a:cs typeface="Times New Roman" pitchFamily="18" charset="0"/>
              </a:rPr>
              <a:t>Vịnh</a:t>
            </a:r>
            <a:r>
              <a:rPr lang="en-US" b="0" dirty="0" smtClean="0">
                <a:solidFill>
                  <a:srgbClr val="003399"/>
                </a:solidFill>
                <a:effectLst/>
                <a:latin typeface="+mj-lt"/>
                <a:cs typeface="Times New Roman" pitchFamily="18" charset="0"/>
              </a:rPr>
              <a:t> 103</a:t>
            </a:r>
            <a:br>
              <a:rPr lang="en-US" b="0" dirty="0" smtClean="0">
                <a:solidFill>
                  <a:srgbClr val="003399"/>
                </a:solidFill>
                <a:effectLst/>
                <a:latin typeface="+mj-lt"/>
                <a:cs typeface="Times New Roman" pitchFamily="18" charset="0"/>
              </a:rPr>
            </a:br>
            <a:r>
              <a:rPr lang="en-US" b="0" dirty="0" err="1" smtClean="0">
                <a:solidFill>
                  <a:srgbClr val="FF0000"/>
                </a:solidFill>
                <a:effectLst/>
                <a:latin typeface="+mj-lt"/>
                <a:cs typeface="Times New Roman" pitchFamily="18" charset="0"/>
              </a:rPr>
              <a:t>Chúa</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Giêsu</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Chịu</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Phép</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Rửa</a:t>
            </a:r>
            <a:r>
              <a:rPr lang="en-US" b="0" dirty="0" smtClean="0">
                <a:solidFill>
                  <a:srgbClr val="FF0000"/>
                </a:solidFill>
                <a:effectLst/>
                <a:latin typeface="+mj-lt"/>
                <a:cs typeface="Times New Roman" pitchFamily="18" charset="0"/>
              </a:rPr>
              <a:t> </a:t>
            </a:r>
            <a:br>
              <a:rPr lang="en-US" b="0" dirty="0" smtClean="0">
                <a:solidFill>
                  <a:srgbClr val="FF0000"/>
                </a:solidFill>
                <a:effectLst/>
                <a:latin typeface="+mj-lt"/>
                <a:cs typeface="Times New Roman" pitchFamily="18" charset="0"/>
              </a:rPr>
            </a:br>
            <a:r>
              <a:rPr lang="en-US" b="0" dirty="0" err="1" smtClean="0">
                <a:solidFill>
                  <a:srgbClr val="FF0000"/>
                </a:solidFill>
                <a:effectLst/>
                <a:latin typeface="+mj-lt"/>
                <a:cs typeface="Times New Roman" pitchFamily="18" charset="0"/>
              </a:rPr>
              <a:t>Năm</a:t>
            </a:r>
            <a:r>
              <a:rPr lang="en-US" b="0" dirty="0" smtClean="0">
                <a:solidFill>
                  <a:srgbClr val="FF0000"/>
                </a:solidFill>
                <a:effectLst/>
                <a:latin typeface="+mj-lt"/>
                <a:cs typeface="Times New Roman" pitchFamily="18" charset="0"/>
              </a:rPr>
              <a:t> C</a:t>
            </a:r>
            <a:br>
              <a:rPr lang="en-US" b="0" dirty="0" smtClean="0">
                <a:solidFill>
                  <a:srgbClr val="FF0000"/>
                </a:solidFill>
                <a:effectLst/>
                <a:latin typeface="+mj-lt"/>
                <a:cs typeface="Times New Roman" pitchFamily="18" charset="0"/>
              </a:rPr>
            </a:br>
            <a:r>
              <a:rPr lang="en-US" b="0" dirty="0" smtClean="0">
                <a:solidFill>
                  <a:srgbClr val="FF0000"/>
                </a:solidFill>
                <a:effectLst/>
                <a:latin typeface="+mj-lt"/>
                <a:cs typeface="Times New Roman" pitchFamily="18" charset="0"/>
              </a:rPr>
              <a:t>Lm Kim Long</a:t>
            </a:r>
            <a:br>
              <a:rPr lang="en-US" b="0" dirty="0" smtClean="0">
                <a:solidFill>
                  <a:srgbClr val="FF0000"/>
                </a:solidFill>
                <a:effectLst/>
                <a:latin typeface="+mj-lt"/>
                <a:cs typeface="Times New Roman" pitchFamily="18" charset="0"/>
              </a:rPr>
            </a:br>
            <a:r>
              <a:rPr lang="en-US" b="0" dirty="0" smtClean="0">
                <a:solidFill>
                  <a:srgbClr val="FF0000"/>
                </a:solidFill>
                <a:effectLst/>
                <a:latin typeface="+mj-lt"/>
                <a:cs typeface="Times New Roman" pitchFamily="18" charset="0"/>
              </a:rPr>
              <a:t>04 </a:t>
            </a:r>
            <a:r>
              <a:rPr lang="en-US" b="0" dirty="0" err="1" smtClean="0">
                <a:solidFill>
                  <a:srgbClr val="FF0000"/>
                </a:solidFill>
                <a:effectLst/>
                <a:latin typeface="+mj-lt"/>
                <a:cs typeface="Times New Roman" pitchFamily="18" charset="0"/>
              </a:rPr>
              <a:t>Câu</a:t>
            </a:r>
            <a:endParaRPr lang="en-US" b="0" dirty="0">
              <a:solidFill>
                <a:srgbClr val="FF0000"/>
              </a:solidFill>
              <a:effectLst/>
              <a:latin typeface="+mj-lt"/>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7565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Hồn</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tôi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hỡi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hãy</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chúc</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tụng</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Chúa</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Trời</a:t>
            </a:r>
            <a:r>
              <a:rPr lang="en-US" sz="8000" b="0" dirty="0" smtClean="0">
                <a:solidFill>
                  <a:srgbClr val="003399"/>
                </a:solidFill>
                <a:effectLst/>
                <a:latin typeface="+mj-lt"/>
                <a:cs typeface="Times New Roman" pitchFamily="18" charset="0"/>
              </a:rPr>
              <a:t>.</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0000"/>
                </a:solidFill>
                <a:effectLst/>
                <a:latin typeface="+mj-lt"/>
                <a:cs typeface="Times New Roman" pitchFamily="18" charset="0"/>
              </a:rPr>
              <a:t>Tk1:</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Hồn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tôi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hỡi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chúc</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tụng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lạy</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Thiên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đấng</a:t>
            </a:r>
            <a:r>
              <a:rPr lang="en-US" sz="4800" b="0" dirty="0" smtClean="0">
                <a:solidFill>
                  <a:srgbClr val="003399"/>
                </a:solidFill>
                <a:effectLst/>
                <a:latin typeface="+mj-lt"/>
                <a:cs typeface="Times New Roman" pitchFamily="18" charset="0"/>
              </a:rPr>
              <a:t> con </a:t>
            </a:r>
            <a:r>
              <a:rPr lang="en-US" sz="4800" b="0" dirty="0" err="1" smtClean="0">
                <a:solidFill>
                  <a:srgbClr val="003399"/>
                </a:solidFill>
                <a:effectLst/>
                <a:latin typeface="+mj-lt"/>
                <a:cs typeface="Times New Roman" pitchFamily="18" charset="0"/>
              </a:rPr>
              <a:t>thờ</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kính</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Ngài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cao</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cả</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muôn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trùng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Áo</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Ngài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mặc</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toàn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oai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phong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lẫm</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liệt</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cầm</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bào</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Ngài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khoác</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muôn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vạn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ánh</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hào</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quang</a:t>
            </a:r>
            <a:r>
              <a:rPr lang="en-US" sz="4800" b="0" dirty="0" smtClean="0">
                <a:solidFill>
                  <a:srgbClr val="003399"/>
                </a:solidFill>
                <a:effectLst/>
                <a:latin typeface="+mj-lt"/>
                <a:cs typeface="Times New Roman" pitchFamily="18" charset="0"/>
              </a:rPr>
              <a:t>.</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Hồn</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tôi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hỡi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hãy</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chúc</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tụng</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Chúa</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Trời</a:t>
            </a:r>
            <a:r>
              <a:rPr lang="en-US" sz="8000" b="0" dirty="0" smtClean="0">
                <a:solidFill>
                  <a:srgbClr val="003399"/>
                </a:solidFill>
                <a:effectLst/>
                <a:latin typeface="+mj-lt"/>
                <a:cs typeface="Times New Roman" pitchFamily="18" charset="0"/>
              </a:rPr>
              <a:t>.</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0000"/>
                </a:solidFill>
                <a:effectLst/>
                <a:latin typeface="+mj-lt"/>
                <a:cs typeface="Times New Roman" pitchFamily="18" charset="0"/>
              </a:rPr>
              <a:t>Tk2:</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Kỳ</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công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quá</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nhiều</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ơi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thật</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phong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phú</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với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muôn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màu</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sắc</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đầy</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ắp</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dương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gian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này</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Với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vạn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vật</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Ngài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khôn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ngoan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tác</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thành</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linh</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hồn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tôi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hỡi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tụng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trời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đi</a:t>
            </a:r>
            <a:r>
              <a:rPr lang="en-US" sz="4800" b="0" dirty="0" smtClean="0">
                <a:solidFill>
                  <a:srgbClr val="003399"/>
                </a:solidFill>
                <a:effectLst/>
                <a:latin typeface="+mj-lt"/>
                <a:cs typeface="Times New Roman" pitchFamily="18" charset="0"/>
              </a:rPr>
              <a:t>.</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Hồn</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tôi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hỡi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hãy</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chúc</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tụng</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Chúa</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Trời</a:t>
            </a:r>
            <a:r>
              <a:rPr lang="en-US" sz="8000" b="0" dirty="0" smtClean="0">
                <a:solidFill>
                  <a:srgbClr val="003399"/>
                </a:solidFill>
                <a:effectLst/>
                <a:latin typeface="+mj-lt"/>
                <a:cs typeface="Times New Roman" pitchFamily="18" charset="0"/>
              </a:rPr>
              <a:t>.</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0000"/>
                </a:solidFill>
                <a:effectLst/>
                <a:latin typeface="+mj-lt"/>
                <a:cs typeface="Times New Roman" pitchFamily="18" charset="0"/>
              </a:rPr>
              <a:t>Tk3:</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Kìa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muôn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thú</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ngước</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nhìn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luôn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đợi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trông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dũ</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thương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nhìn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đến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dọn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bữa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cho</a:t>
            </a:r>
            <a:r>
              <a:rPr lang="en-US" sz="4800" b="0" dirty="0" smtClean="0">
                <a:solidFill>
                  <a:srgbClr val="003399"/>
                </a:solidFill>
                <a:effectLst/>
                <a:latin typeface="+mj-lt"/>
                <a:cs typeface="Times New Roman" pitchFamily="18" charset="0"/>
              </a:rPr>
              <a:t> no </a:t>
            </a:r>
            <a:r>
              <a:rPr lang="en-US" sz="4800" b="0" dirty="0" err="1" smtClean="0">
                <a:solidFill>
                  <a:srgbClr val="003399"/>
                </a:solidFill>
                <a:effectLst/>
                <a:latin typeface="+mj-lt"/>
                <a:cs typeface="Times New Roman" pitchFamily="18" charset="0"/>
              </a:rPr>
              <a:t>lòng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vội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vàng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lượm</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ngay</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khi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tặng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thỏa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lòng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vì</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những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ân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lộc</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rộng</a:t>
            </a:r>
            <a:r>
              <a:rPr lang="en-US" sz="4800" b="0" dirty="0" smtClean="0">
                <a:solidFill>
                  <a:srgbClr val="003399"/>
                </a:solidFill>
                <a:effectLst/>
                <a:latin typeface="+mj-lt"/>
                <a:cs typeface="Times New Roman" pitchFamily="18" charset="0"/>
              </a:rPr>
              <a:t> ban.</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Hồn</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tôi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hỡi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hãy</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chúc</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tụng</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Chúa</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Trời</a:t>
            </a:r>
            <a:r>
              <a:rPr lang="en-US" sz="8000" b="0" dirty="0" smtClean="0">
                <a:solidFill>
                  <a:srgbClr val="003399"/>
                </a:solidFill>
                <a:effectLst/>
                <a:latin typeface="+mj-lt"/>
                <a:cs typeface="Times New Roman" pitchFamily="18" charset="0"/>
              </a:rPr>
              <a:t>.</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0000"/>
                </a:solidFill>
                <a:effectLst/>
                <a:latin typeface="+mj-lt"/>
                <a:cs typeface="Times New Roman" pitchFamily="18" charset="0"/>
              </a:rPr>
              <a:t>Tk4:</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Vừa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khi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Chúa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rút</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lại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khí</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thiêng</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là</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thân</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chúng</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trở</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lui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bụi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cát</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vì</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tắt</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hơi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thở</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rồi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Muốn</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tạo</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lại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Ngài</a:t>
            </a:r>
            <a:r>
              <a:rPr lang="en-US" sz="5400" b="0" dirty="0" smtClean="0">
                <a:solidFill>
                  <a:srgbClr val="003399"/>
                </a:solidFill>
                <a:effectLst/>
                <a:latin typeface="+mj-lt"/>
                <a:cs typeface="Times New Roman" pitchFamily="18" charset="0"/>
              </a:rPr>
              <a:t> ban </a:t>
            </a:r>
            <a:r>
              <a:rPr lang="en-US" sz="5400" b="0" dirty="0" err="1" smtClean="0">
                <a:solidFill>
                  <a:srgbClr val="003399"/>
                </a:solidFill>
                <a:effectLst/>
                <a:latin typeface="+mj-lt"/>
                <a:cs typeface="Times New Roman" pitchFamily="18" charset="0"/>
              </a:rPr>
              <a:t>sinh</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khí</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vào</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bởi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Ngài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đổi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mới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bộ</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mặt</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của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trần</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gian</a:t>
            </a:r>
            <a:r>
              <a:rPr lang="en-US" sz="5400" b="0" dirty="0" smtClean="0">
                <a:solidFill>
                  <a:srgbClr val="003399"/>
                </a:solidFill>
                <a:effectLst/>
                <a:latin typeface="+mj-lt"/>
                <a:cs typeface="Times New Roman" pitchFamily="18" charset="0"/>
              </a:rPr>
              <a:t>. </a:t>
            </a:r>
            <a:endParaRPr lang="en-US" sz="5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Hồn</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tôi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hỡi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hãy</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chúc</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tụng</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Chúa</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Trời</a:t>
            </a:r>
            <a:r>
              <a:rPr lang="en-US" sz="8000" b="0" dirty="0" smtClean="0">
                <a:solidFill>
                  <a:srgbClr val="003399"/>
                </a:solidFill>
                <a:effectLst/>
                <a:latin typeface="+mj-lt"/>
                <a:cs typeface="Times New Roman" pitchFamily="18" charset="0"/>
              </a:rPr>
              <a:t>.</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43023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6600" b="0" dirty="0" smtClean="0">
                <a:solidFill>
                  <a:srgbClr val="003399"/>
                </a:solidFill>
                <a:effectLst/>
                <a:latin typeface="+mj-lt"/>
                <a:cs typeface="Times New Roman" pitchFamily="18" charset="0"/>
              </a:rPr>
              <a:t>"</a:t>
            </a:r>
            <a:r>
              <a:rPr lang="vi-VN" sz="6600" b="0" dirty="0">
                <a:solidFill>
                  <a:srgbClr val="003399"/>
                </a:solidFill>
                <a:effectLst/>
                <a:latin typeface="+mj-lt"/>
                <a:cs typeface="Times New Roman" pitchFamily="18" charset="0"/>
              </a:rPr>
              <a:t>Này là Con Ta rất đẹp lòng Ta. Hãy nghe Lời Người, hãy nghe Lời Người".</a:t>
            </a:r>
          </a:p>
        </p:txBody>
      </p:sp>
    </p:spTree>
    <p:extLst>
      <p:ext uri="{BB962C8B-B14F-4D97-AF65-F5344CB8AC3E}">
        <p14:creationId xmlns:p14="http://schemas.microsoft.com/office/powerpoint/2010/main" val="1888789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7" name="Rectangle 6"/>
          <p:cNvSpPr/>
          <p:nvPr/>
        </p:nvSpPr>
        <p:spPr>
          <a:xfrm>
            <a:off x="190500" y="361950"/>
            <a:ext cx="8763000" cy="2677656"/>
          </a:xfrm>
          <a:prstGeom prst="rect">
            <a:avLst/>
          </a:prstGeom>
        </p:spPr>
        <p:txBody>
          <a:bodyPr wrap="square">
            <a:spAutoFit/>
          </a:bodyPr>
          <a:lstStyle/>
          <a:p>
            <a:r>
              <a:rPr lang="vi-VN" sz="3200" dirty="0">
                <a:solidFill>
                  <a:srgbClr val="FF0000"/>
                </a:solidFill>
              </a:rPr>
              <a:t>Bài đọc </a:t>
            </a:r>
            <a:r>
              <a:rPr lang="en-US" sz="3200" dirty="0" smtClean="0">
                <a:solidFill>
                  <a:srgbClr val="FF0000"/>
                </a:solidFill>
              </a:rPr>
              <a:t>2</a:t>
            </a:r>
            <a:endParaRPr lang="vi-VN" sz="3200" dirty="0">
              <a:solidFill>
                <a:srgbClr val="FF0000"/>
              </a:solidFill>
            </a:endParaRPr>
          </a:p>
          <a:p>
            <a:r>
              <a:rPr lang="vi-VN" sz="2800" i="1" dirty="0">
                <a:solidFill>
                  <a:prstClr val="black"/>
                </a:solidFill>
              </a:rPr>
              <a:t>Thiên Chúa đã cứu chúng ta nhờ phép rửa ban ơn Thánh Thần, để chúng ta được tái sinh và đổi mới</a:t>
            </a:r>
            <a:r>
              <a:rPr lang="vi-VN" sz="2800" i="1" dirty="0" smtClean="0">
                <a:solidFill>
                  <a:prstClr val="black"/>
                </a:solidFill>
              </a:rPr>
              <a:t>.</a:t>
            </a:r>
            <a:endParaRPr lang="en-US" sz="2800" i="1" dirty="0" smtClean="0">
              <a:solidFill>
                <a:prstClr val="black"/>
              </a:solidFill>
            </a:endParaRPr>
          </a:p>
          <a:p>
            <a:r>
              <a:rPr lang="vi-VN" sz="4000" dirty="0">
                <a:solidFill>
                  <a:srgbClr val="FF0000"/>
                </a:solidFill>
              </a:rPr>
              <a:t>Bài trích thư của thánh Phao-lô tông đồ gửi ông Ti-tô.</a:t>
            </a:r>
          </a:p>
        </p:txBody>
      </p:sp>
    </p:spTree>
    <p:extLst>
      <p:ext uri="{BB962C8B-B14F-4D97-AF65-F5344CB8AC3E}">
        <p14:creationId xmlns:p14="http://schemas.microsoft.com/office/powerpoint/2010/main" val="1915984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0000"/>
                </a:solidFill>
                <a:effectLst/>
                <a:latin typeface="+mj-lt"/>
                <a:cs typeface="Times New Roman" pitchFamily="18" charset="0"/>
              </a:rPr>
              <a:t>Alleluia-alleluia: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Gioan</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nói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Đấng</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sẽ</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đến</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sau</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tôi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thì</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uy</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lực</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hơn</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tôi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Người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sẽ</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rửa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các</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ngươi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trong</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lửa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và</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Thánh</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Thần</a:t>
            </a:r>
            <a:r>
              <a:rPr lang="en-US" sz="5400" b="0" dirty="0" smtClean="0">
                <a:solidFill>
                  <a:srgbClr val="003399"/>
                </a:solidFill>
                <a:effectLst/>
                <a:latin typeface="+mj-lt"/>
                <a:cs typeface="Times New Roman" pitchFamily="18" charset="0"/>
              </a:rPr>
              <a:t>.</a:t>
            </a:r>
            <a:r>
              <a:rPr lang="en-US" sz="5400" b="0" dirty="0" smtClean="0">
                <a:solidFill>
                  <a:srgbClr val="FF0000"/>
                </a:solidFill>
                <a:effectLst/>
                <a:latin typeface="+mj-lt"/>
                <a:cs typeface="Times New Roman" pitchFamily="18" charset="0"/>
              </a:rPr>
              <a:t> </a:t>
            </a:r>
            <a:r>
              <a:rPr lang="en-US" sz="5400" b="0" u="sng" dirty="0" smtClean="0">
                <a:solidFill>
                  <a:srgbClr val="FF0000"/>
                </a:solidFill>
                <a:effectLst/>
                <a:latin typeface="+mj-lt"/>
                <a:cs typeface="Times New Roman" pitchFamily="18" charset="0"/>
              </a:rPr>
              <a:t>Alleluia.</a:t>
            </a:r>
            <a:endParaRPr lang="en-US" sz="54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8554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3399"/>
                </a:solidFill>
                <a:effectLst/>
                <a:latin typeface="+mj-lt"/>
                <a:cs typeface="Times New Roman" pitchFamily="18" charset="0"/>
              </a:rPr>
              <a:t>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0000"/>
                </a:solidFill>
                <a:effectLst/>
                <a:latin typeface="+mj-lt"/>
                <a:cs typeface="Times New Roman" pitchFamily="18" charset="0"/>
              </a:rPr>
              <a:t>Tk</a:t>
            </a:r>
            <a:r>
              <a:rPr lang="vi-VN" sz="5400" b="0" u="sng" dirty="0" smtClean="0">
                <a:solidFill>
                  <a:srgbClr val="FF0000"/>
                </a:solidFill>
                <a:effectLst/>
                <a:latin typeface="+mj-lt"/>
                <a:cs typeface="Times New Roman" pitchFamily="18" charset="0"/>
              </a:rPr>
              <a:t>1.</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Người </a:t>
            </a:r>
            <a:r>
              <a:rPr lang="vi-VN" sz="6600" b="0" dirty="0">
                <a:solidFill>
                  <a:srgbClr val="003399"/>
                </a:solidFill>
                <a:effectLst/>
                <a:latin typeface="+mj-lt"/>
                <a:cs typeface="Times New Roman" pitchFamily="18" charset="0"/>
              </a:rPr>
              <a:t>là Đấng vô tội, Người muốn nêu gương cho đời. Hỡi loài người tội lỗi, hãy trở về với Chúa.</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631318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rgbClr val="003399"/>
                </a:solidFill>
                <a:effectLst/>
                <a:latin typeface="+mj-lt"/>
              </a:rPr>
              <a:t>Tôi tin Hội Thánh duy nhất thánh thiện công giáo và tông truyền.</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4198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1132332"/>
            <a:ext cx="4572000" cy="1200329"/>
          </a:xfrm>
          <a:prstGeom prst="rect">
            <a:avLst/>
          </a:prstGeom>
        </p:spPr>
        <p:txBody>
          <a:bodyPr>
            <a:spAutoFit/>
          </a:bodyPr>
          <a:lstStyle/>
          <a:p>
            <a:pPr algn="ctr"/>
            <a:r>
              <a:rPr lang="en-US" sz="4400" dirty="0">
                <a:solidFill>
                  <a:srgbClr val="FFFF00"/>
                </a:solidFill>
                <a:ea typeface="+mj-ea"/>
                <a:cs typeface="Times New Roman" pitchFamily="18" charset="0"/>
              </a:rPr>
              <a:t>ĐÂY LỄ VẬT </a:t>
            </a:r>
            <a:br>
              <a:rPr lang="en-US" sz="4400" dirty="0">
                <a:solidFill>
                  <a:srgbClr val="FFFF00"/>
                </a:solidFill>
                <a:ea typeface="+mj-ea"/>
                <a:cs typeface="Times New Roman" pitchFamily="18" charset="0"/>
              </a:rPr>
            </a:br>
            <a:r>
              <a:rPr lang="vi-VN" sz="2800" i="1" dirty="0">
                <a:solidFill>
                  <a:schemeClr val="bg1"/>
                </a:solidFill>
                <a:latin typeface="+mj-lt"/>
                <a:ea typeface="+mj-ea"/>
                <a:cs typeface="Times New Roman" pitchFamily="18" charset="0"/>
              </a:rPr>
              <a:t>Lm. </a:t>
            </a:r>
            <a:r>
              <a:rPr lang="en-US" sz="2800" i="1" dirty="0" err="1">
                <a:solidFill>
                  <a:schemeClr val="bg1"/>
                </a:solidFill>
                <a:ea typeface="+mj-ea"/>
                <a:cs typeface="Times New Roman" pitchFamily="18" charset="0"/>
              </a:rPr>
              <a:t>Phương</a:t>
            </a:r>
            <a:r>
              <a:rPr lang="en-US" sz="2800" i="1" dirty="0">
                <a:solidFill>
                  <a:schemeClr val="bg1"/>
                </a:solidFill>
                <a:ea typeface="+mj-ea"/>
                <a:cs typeface="Times New Roman" pitchFamily="18" charset="0"/>
              </a:rPr>
              <a:t> </a:t>
            </a:r>
            <a:r>
              <a:rPr lang="en-US" sz="2800" i="1" dirty="0" err="1">
                <a:solidFill>
                  <a:schemeClr val="bg1"/>
                </a:solidFill>
                <a:ea typeface="+mj-ea"/>
                <a:cs typeface="Times New Roman" pitchFamily="18" charset="0"/>
              </a:rPr>
              <a:t>Anh</a:t>
            </a:r>
            <a:endParaRPr lang="en-US" sz="600" i="1" dirty="0">
              <a:solidFill>
                <a:schemeClr val="bg1"/>
              </a:solidFill>
            </a:endParaRPr>
          </a:p>
        </p:txBody>
      </p:sp>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0000"/>
                </a:solidFill>
                <a:effectLst/>
                <a:latin typeface="+mj-lt"/>
                <a:cs typeface="Times New Roman" pitchFamily="18" charset="0"/>
              </a:rPr>
              <a:t>Ca</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Dâng</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Lễ</a:t>
            </a:r>
            <a:r>
              <a:rPr lang="en-US" sz="8000" b="0" dirty="0" smtClean="0">
                <a:solidFill>
                  <a:srgbClr val="FF0000"/>
                </a:solidFill>
                <a:effectLst/>
                <a:latin typeface="+mj-lt"/>
                <a:cs typeface="Times New Roman" pitchFamily="18" charset="0"/>
              </a:rPr>
              <a:t/>
            </a:r>
            <a:br>
              <a:rPr lang="en-US" sz="8000" b="0" dirty="0" smtClean="0">
                <a:solidFill>
                  <a:srgbClr val="FF0000"/>
                </a:solidFill>
                <a:effectLst/>
                <a:latin typeface="+mj-lt"/>
                <a:cs typeface="Times New Roman" pitchFamily="18" charset="0"/>
              </a:rPr>
            </a:br>
            <a:endParaRPr lang="vi-VN" sz="8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u="sng" dirty="0" smtClean="0">
                <a:solidFill>
                  <a:srgbClr val="FF0000"/>
                </a:solidFill>
                <a:effectLst/>
                <a:latin typeface="+mj-lt"/>
                <a:cs typeface="Times New Roman" pitchFamily="18" charset="0"/>
              </a:rPr>
              <a:t>Tk1:</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Chúa ơi ! sau bao lao nhọc với bao mồ hôi </a:t>
            </a:r>
            <a:r>
              <a:rPr lang="en-US" sz="6000" b="0" dirty="0" err="1" smtClean="0">
                <a:solidFill>
                  <a:srgbClr val="003399"/>
                </a:solidFill>
                <a:effectLst/>
                <a:latin typeface="+mj-lt"/>
                <a:cs typeface="Times New Roman" pitchFamily="18" charset="0"/>
              </a:rPr>
              <a:t>trong</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khi </a:t>
            </a:r>
            <a:r>
              <a:rPr lang="vi-VN" sz="6000" b="0" dirty="0">
                <a:solidFill>
                  <a:srgbClr val="003399"/>
                </a:solidFill>
                <a:effectLst/>
                <a:latin typeface="+mj-lt"/>
                <a:cs typeface="Times New Roman" pitchFamily="18" charset="0"/>
              </a:rPr>
              <a:t>lao tác. Thì giờ đây con thu được rượu bánh thơm lành.</a:t>
            </a:r>
          </a:p>
        </p:txBody>
      </p:sp>
    </p:spTree>
    <p:extLst>
      <p:ext uri="{BB962C8B-B14F-4D97-AF65-F5344CB8AC3E}">
        <p14:creationId xmlns:p14="http://schemas.microsoft.com/office/powerpoint/2010/main" val="448107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smtClean="0">
                <a:solidFill>
                  <a:srgbClr val="FF0000"/>
                </a:solidFill>
                <a:effectLst/>
                <a:latin typeface="+mj-lt"/>
                <a:cs typeface="Times New Roman" pitchFamily="18" charset="0"/>
              </a:rPr>
              <a:t>Đk</a:t>
            </a:r>
            <a:r>
              <a:rPr lang="en-US" sz="6600" b="0" u="sng" dirty="0" smtClean="0">
                <a:solidFill>
                  <a:srgbClr val="FF0000"/>
                </a:solidFill>
                <a:effectLst/>
                <a:latin typeface="+mj-lt"/>
                <a:cs typeface="Times New Roman" pitchFamily="18" charset="0"/>
              </a:rPr>
              <a:t>:</a:t>
            </a:r>
            <a:r>
              <a:rPr lang="en-US" sz="6600" b="0" dirty="0" smtClean="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Đây lễ vật, đây lễ vật con chân thành xin dâng lên </a:t>
            </a:r>
            <a:r>
              <a:rPr lang="vi-VN" sz="6600" b="0" dirty="0" smtClean="0">
                <a:solidFill>
                  <a:srgbClr val="003399"/>
                </a:solidFill>
                <a:effectLst/>
                <a:latin typeface="+mj-lt"/>
                <a:cs typeface="Times New Roman" pitchFamily="18" charset="0"/>
              </a:rPr>
              <a:t>Cha. </a:t>
            </a:r>
            <a:r>
              <a:rPr lang="vi-VN" sz="6600" b="0" dirty="0">
                <a:solidFill>
                  <a:srgbClr val="003399"/>
                </a:solidFill>
                <a:effectLst/>
                <a:latin typeface="+mj-lt"/>
                <a:cs typeface="Times New Roman" pitchFamily="18" charset="0"/>
              </a:rPr>
              <a:t>Đây lễ vật, đây lễ vật con chân thành xin dâng lên </a:t>
            </a:r>
            <a:r>
              <a:rPr lang="vi-VN" sz="6600" b="0" dirty="0" smtClean="0">
                <a:solidFill>
                  <a:srgbClr val="003399"/>
                </a:solidFill>
                <a:effectLst/>
                <a:latin typeface="+mj-lt"/>
                <a:cs typeface="Times New Roman" pitchFamily="18" charset="0"/>
              </a:rPr>
              <a:t>Cha.</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6000" b="0" u="sng" dirty="0" smtClean="0">
                <a:solidFill>
                  <a:srgbClr val="FF0000"/>
                </a:solidFill>
                <a:effectLst/>
                <a:latin typeface="+mj-lt"/>
                <a:cs typeface="Times New Roman" pitchFamily="18" charset="0"/>
              </a:rPr>
              <a:t>Đ</a:t>
            </a:r>
            <a:r>
              <a:rPr lang="en-US" sz="6000" b="0" u="sng" dirty="0" smtClean="0">
                <a:solidFill>
                  <a:srgbClr val="FF0000"/>
                </a:solidFill>
                <a:effectLst/>
                <a:latin typeface="+mj-lt"/>
                <a:cs typeface="Times New Roman" pitchFamily="18" charset="0"/>
              </a:rPr>
              <a:t>k</a:t>
            </a:r>
            <a:r>
              <a:rPr lang="vi-VN" sz="6000" b="0" u="sng" dirty="0" smtClean="0">
                <a:solidFill>
                  <a:srgbClr val="FF0000"/>
                </a:solidFill>
                <a:effectLst/>
                <a:latin typeface="+mj-lt"/>
                <a:cs typeface="Times New Roman" pitchFamily="18" charset="0"/>
              </a:rPr>
              <a:t>:</a:t>
            </a:r>
            <a:r>
              <a:rPr lang="vi-VN"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Bên bờ sông, bờ sông Gio-đan. Chúa đã chịu phép Rửa bởi tay Gio-an. Các tầng trời mở ra và nghe có tiếng Chúa Cha</a:t>
            </a:r>
            <a:r>
              <a:rPr lang="vi-VN"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u="sng" dirty="0" smtClean="0">
                <a:solidFill>
                  <a:srgbClr val="FF0000"/>
                </a:solidFill>
                <a:effectLst/>
                <a:latin typeface="+mj-lt"/>
                <a:cs typeface="Times New Roman" pitchFamily="18" charset="0"/>
              </a:rPr>
              <a:t>Tk2:</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Chúa ơi ! nếu Chúa không nhận lễ vật toàn thiêu con dâng lên Chúa. Thì giờ đây xin thương nhận ngay tấm thân con.</a:t>
            </a: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smtClean="0">
                <a:solidFill>
                  <a:srgbClr val="FF0000"/>
                </a:solidFill>
                <a:effectLst/>
                <a:latin typeface="+mj-lt"/>
                <a:cs typeface="Times New Roman" pitchFamily="18" charset="0"/>
              </a:rPr>
              <a:t>Đk</a:t>
            </a:r>
            <a:r>
              <a:rPr lang="en-US" sz="6600" b="0" u="sng" dirty="0" smtClean="0">
                <a:solidFill>
                  <a:srgbClr val="FF0000"/>
                </a:solidFill>
                <a:effectLst/>
                <a:latin typeface="+mj-lt"/>
                <a:cs typeface="Times New Roman" pitchFamily="18" charset="0"/>
              </a:rPr>
              <a:t>:</a:t>
            </a:r>
            <a:r>
              <a:rPr lang="en-US" sz="6600" b="0" dirty="0" smtClean="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Đây lễ vật, đây lễ vật con chân thành xin dâng lên </a:t>
            </a:r>
            <a:r>
              <a:rPr lang="vi-VN" sz="6600" b="0" dirty="0" smtClean="0">
                <a:solidFill>
                  <a:srgbClr val="003399"/>
                </a:solidFill>
                <a:effectLst/>
                <a:latin typeface="+mj-lt"/>
                <a:cs typeface="Times New Roman" pitchFamily="18" charset="0"/>
              </a:rPr>
              <a:t>Cha. </a:t>
            </a:r>
            <a:r>
              <a:rPr lang="vi-VN" sz="6600" b="0" dirty="0">
                <a:solidFill>
                  <a:srgbClr val="003399"/>
                </a:solidFill>
                <a:effectLst/>
                <a:latin typeface="+mj-lt"/>
                <a:cs typeface="Times New Roman" pitchFamily="18" charset="0"/>
              </a:rPr>
              <a:t>Đây lễ vật, đây lễ vật con chân thành xin dâng lên </a:t>
            </a:r>
            <a:r>
              <a:rPr lang="vi-VN" sz="6600" b="0" dirty="0" smtClean="0">
                <a:solidFill>
                  <a:srgbClr val="003399"/>
                </a:solidFill>
                <a:effectLst/>
                <a:latin typeface="+mj-lt"/>
                <a:cs typeface="Times New Roman" pitchFamily="18" charset="0"/>
              </a:rPr>
              <a:t>Cha.</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992312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36959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025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err="1" smtClean="0">
                <a:solidFill>
                  <a:srgbClr val="FF0000"/>
                </a:solidFill>
                <a:effectLst/>
                <a:latin typeface="+mj-lt"/>
                <a:cs typeface="Times New Roman" pitchFamily="18" charset="0"/>
              </a:rPr>
              <a:t>Ca</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Nguyện</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Hiệp</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Lễ</a:t>
            </a:r>
            <a:r>
              <a:rPr lang="en-US" sz="5400" b="0" dirty="0" smtClean="0">
                <a:solidFill>
                  <a:srgbClr val="FF0000"/>
                </a:solidFill>
                <a:effectLst/>
                <a:latin typeface="+mj-lt"/>
                <a:cs typeface="Times New Roman" pitchFamily="18" charset="0"/>
              </a:rPr>
              <a:t/>
            </a:r>
            <a:br>
              <a:rPr lang="en-US" sz="5400" b="0" dirty="0" smtClean="0">
                <a:solidFill>
                  <a:srgbClr val="FF0000"/>
                </a:solidFill>
                <a:effectLst/>
                <a:latin typeface="+mj-lt"/>
                <a:cs typeface="Times New Roman" pitchFamily="18" charset="0"/>
              </a:rPr>
            </a:br>
            <a:r>
              <a:rPr lang="en-US" sz="5400" b="0" dirty="0" err="1" smtClean="0">
                <a:solidFill>
                  <a:srgbClr val="FF0000"/>
                </a:solidFill>
                <a:effectLst/>
                <a:latin typeface="+mj-lt"/>
                <a:cs typeface="Times New Roman" pitchFamily="18" charset="0"/>
              </a:rPr>
              <a:t>Trên</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Sông</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Gio-Đan</a:t>
            </a:r>
            <a:r>
              <a:rPr lang="en-US" sz="5400" b="0" dirty="0" smtClean="0">
                <a:solidFill>
                  <a:srgbClr val="FF0000"/>
                </a:solidFill>
                <a:effectLst/>
                <a:latin typeface="+mj-lt"/>
                <a:cs typeface="Times New Roman" pitchFamily="18" charset="0"/>
              </a:rPr>
              <a:t> </a:t>
            </a:r>
            <a:br>
              <a:rPr lang="en-US" sz="5400" b="0" dirty="0" smtClean="0">
                <a:solidFill>
                  <a:srgbClr val="FF0000"/>
                </a:solidFill>
                <a:effectLst/>
                <a:latin typeface="+mj-lt"/>
                <a:cs typeface="Times New Roman" pitchFamily="18" charset="0"/>
              </a:rPr>
            </a:br>
            <a:r>
              <a:rPr lang="vi-VN" b="0" dirty="0" smtClean="0">
                <a:solidFill>
                  <a:srgbClr val="FF0000"/>
                </a:solidFill>
                <a:effectLst/>
                <a:latin typeface="+mj-lt"/>
                <a:cs typeface="Times New Roman" pitchFamily="18" charset="0"/>
              </a:rPr>
              <a:t>Chúa Giêsu Chịu Phép Rửa - Năm C</a:t>
            </a:r>
            <a:endParaRPr lang="vi-VN"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Tk1:</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sông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Gio-đan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năm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nào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Gioan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thanh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tẩy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dân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Bên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bờ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sông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Gio-đan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ngọt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ngào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Giê-su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đã</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làm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phép</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rửa</a:t>
            </a:r>
            <a:r>
              <a:rPr lang="en-US"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83004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dirty="0" err="1" smtClean="0">
                <a:solidFill>
                  <a:srgbClr val="003399"/>
                </a:solidFill>
                <a:effectLst/>
                <a:latin typeface="+mj-lt"/>
                <a:cs typeface="Times New Roman" pitchFamily="18" charset="0"/>
              </a:rPr>
              <a:t>Thánh</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Thần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ngự</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xuống</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trên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Ngài</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và</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có</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tiếng</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Chúa</a:t>
            </a:r>
            <a:r>
              <a:rPr lang="en-US" sz="6600" b="0" dirty="0" smtClean="0">
                <a:solidFill>
                  <a:srgbClr val="003399"/>
                </a:solidFill>
                <a:effectLst/>
                <a:latin typeface="+mj-lt"/>
                <a:cs typeface="Times New Roman" pitchFamily="18" charset="0"/>
              </a:rPr>
              <a:t> Cha </a:t>
            </a:r>
            <a:r>
              <a:rPr lang="en-US" sz="6600" b="0" dirty="0" err="1" smtClean="0">
                <a:solidFill>
                  <a:srgbClr val="003399"/>
                </a:solidFill>
                <a:effectLst/>
                <a:latin typeface="+mj-lt"/>
                <a:cs typeface="Times New Roman" pitchFamily="18" charset="0"/>
              </a:rPr>
              <a:t>từ</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trời</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phán</a:t>
            </a:r>
            <a:r>
              <a:rPr lang="en-US" sz="6600" b="0" dirty="0" smtClean="0">
                <a:solidFill>
                  <a:srgbClr val="003399"/>
                </a:solidFill>
                <a:effectLst/>
                <a:latin typeface="+mj-lt"/>
                <a:cs typeface="Times New Roman" pitchFamily="18" charset="0"/>
              </a:rPr>
              <a:t>: Con </a:t>
            </a:r>
            <a:r>
              <a:rPr lang="en-US" sz="6600" b="0" dirty="0" err="1" smtClean="0">
                <a:solidFill>
                  <a:srgbClr val="003399"/>
                </a:solidFill>
                <a:effectLst/>
                <a:latin typeface="+mj-lt"/>
                <a:cs typeface="Times New Roman" pitchFamily="18" charset="0"/>
              </a:rPr>
              <a:t>là</a:t>
            </a:r>
            <a:r>
              <a:rPr lang="en-US" sz="6600" b="0" dirty="0" smtClean="0">
                <a:solidFill>
                  <a:srgbClr val="003399"/>
                </a:solidFill>
                <a:effectLst/>
                <a:latin typeface="+mj-lt"/>
                <a:cs typeface="Times New Roman" pitchFamily="18" charset="0"/>
              </a:rPr>
              <a:t> Con </a:t>
            </a:r>
            <a:r>
              <a:rPr lang="en-US" sz="6600" b="0" dirty="0" err="1" smtClean="0">
                <a:solidFill>
                  <a:srgbClr val="003399"/>
                </a:solidFill>
                <a:effectLst/>
                <a:latin typeface="+mj-lt"/>
                <a:cs typeface="Times New Roman" pitchFamily="18" charset="0"/>
              </a:rPr>
              <a:t>yếu</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dấu</a:t>
            </a:r>
            <a:r>
              <a:rPr lang="en-US" sz="6600" b="0" dirty="0" smtClean="0">
                <a:solidFill>
                  <a:srgbClr val="003399"/>
                </a:solidFill>
                <a:effectLst/>
                <a:latin typeface="+mj-lt"/>
                <a:cs typeface="Times New Roman" pitchFamily="18" charset="0"/>
              </a:rPr>
              <a:t> Cha Con </a:t>
            </a:r>
            <a:r>
              <a:rPr lang="en-US" sz="6600" b="0" dirty="0" err="1" smtClean="0">
                <a:solidFill>
                  <a:srgbClr val="003399"/>
                </a:solidFill>
                <a:effectLst/>
                <a:latin typeface="+mj-lt"/>
                <a:cs typeface="Times New Roman" pitchFamily="18" charset="0"/>
              </a:rPr>
              <a:t>thật</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đẹp</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lòng</a:t>
            </a:r>
            <a:r>
              <a:rPr lang="en-US" sz="6600" b="0" dirty="0" smtClean="0">
                <a:solidFill>
                  <a:srgbClr val="003399"/>
                </a:solidFill>
                <a:effectLst/>
                <a:latin typeface="+mj-lt"/>
                <a:cs typeface="Times New Roman" pitchFamily="18" charset="0"/>
              </a:rPr>
              <a:t> Cha.</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trái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đất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này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luôn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đổi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mới</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hết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nhân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được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soi</a:t>
            </a:r>
            <a:r>
              <a:rPr lang="en-US" sz="6000" b="0" dirty="0" smtClean="0">
                <a:solidFill>
                  <a:srgbClr val="003399"/>
                </a:solidFill>
                <a:effectLst/>
                <a:latin typeface="+mj-lt"/>
                <a:cs typeface="Times New Roman" pitchFamily="18" charset="0"/>
              </a:rPr>
              <a:t>. </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3399"/>
                </a:solidFill>
                <a:effectLst/>
                <a:latin typeface="+mj-lt"/>
                <a:cs typeface="Times New Roman" pitchFamily="18" charset="0"/>
              </a:rPr>
              <a:t>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tạ</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ơn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đã</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nhận</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làm</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năm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trong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Thiên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là</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Vua</a:t>
            </a:r>
            <a:r>
              <a:rPr lang="en-US"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6600" b="0" dirty="0" smtClean="0">
                <a:solidFill>
                  <a:srgbClr val="003399"/>
                </a:solidFill>
                <a:effectLst/>
                <a:latin typeface="+mj-lt"/>
                <a:cs typeface="Times New Roman" pitchFamily="18" charset="0"/>
              </a:rPr>
              <a:t>"</a:t>
            </a:r>
            <a:r>
              <a:rPr lang="vi-VN" sz="6600" b="0" dirty="0">
                <a:solidFill>
                  <a:srgbClr val="003399"/>
                </a:solidFill>
                <a:effectLst/>
                <a:latin typeface="+mj-lt"/>
                <a:cs typeface="Times New Roman" pitchFamily="18" charset="0"/>
              </a:rPr>
              <a:t>Này là Con Ta rất đẹp lòng Ta. Hãy nghe Lời Người, hãy nghe Lời Người".</a:t>
            </a:r>
          </a:p>
        </p:txBody>
      </p:sp>
    </p:spTree>
    <p:extLst>
      <p:ext uri="{BB962C8B-B14F-4D97-AF65-F5344CB8AC3E}">
        <p14:creationId xmlns:p14="http://schemas.microsoft.com/office/powerpoint/2010/main" val="3056842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Tk2:</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Khiêm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như</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Gioan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hôm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nào</a:t>
            </a:r>
            <a:r>
              <a:rPr lang="en-US" sz="6000" b="0" dirty="0" smtClean="0">
                <a:solidFill>
                  <a:srgbClr val="003399"/>
                </a:solidFill>
                <a:effectLst/>
                <a:latin typeface="+mj-lt"/>
                <a:cs typeface="Times New Roman" pitchFamily="18" charset="0"/>
              </a:rPr>
              <a:t>, loan tin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Ngài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sẽ</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đến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Bao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năm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trôi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theo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dòng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nhớ</a:t>
            </a:r>
            <a:r>
              <a:rPr lang="en-US" sz="6000" b="0" dirty="0" smtClean="0">
                <a:solidFill>
                  <a:srgbClr val="003399"/>
                </a:solidFill>
                <a:effectLst/>
                <a:latin typeface="+mj-lt"/>
                <a:cs typeface="Times New Roman" pitchFamily="18" charset="0"/>
              </a:rPr>
              <a:t> loan tin </a:t>
            </a:r>
            <a:r>
              <a:rPr lang="en-US" sz="6000" b="0" dirty="0" err="1" smtClean="0">
                <a:solidFill>
                  <a:srgbClr val="003399"/>
                </a:solidFill>
                <a:effectLst/>
                <a:latin typeface="+mj-lt"/>
                <a:cs typeface="Times New Roman" pitchFamily="18" charset="0"/>
              </a:rPr>
              <a:t>ơn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Ngài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cứu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độ</a:t>
            </a:r>
            <a:r>
              <a:rPr lang="en-US" sz="6000" b="0" dirty="0" smtClean="0">
                <a:solidFill>
                  <a:srgbClr val="003399"/>
                </a:solidFill>
                <a:effectLst/>
                <a:latin typeface="+mj-lt"/>
                <a:cs typeface="Times New Roman" pitchFamily="18" charset="0"/>
              </a:rPr>
              <a:t>. </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03567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dirty="0" err="1">
                <a:solidFill>
                  <a:srgbClr val="003399"/>
                </a:solidFill>
                <a:effectLst/>
                <a:latin typeface="+mj-lt"/>
                <a:cs typeface="Times New Roman" pitchFamily="18" charset="0"/>
              </a:rPr>
              <a:t>Sống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Lời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bằng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chính</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người</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là</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giúp</a:t>
            </a:r>
            <a:r>
              <a:rPr lang="en-US" sz="6600" b="0" dirty="0" smtClean="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kẻ</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cùng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khốn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ước</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gì</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bao</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nhiêu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thế</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nhân</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vào</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tình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thương</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29515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trái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đất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này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luôn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đổi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mới</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hết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nhân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được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soi</a:t>
            </a:r>
            <a:r>
              <a:rPr lang="en-US" sz="6000" b="0" dirty="0" smtClean="0">
                <a:solidFill>
                  <a:srgbClr val="003399"/>
                </a:solidFill>
                <a:effectLst/>
                <a:latin typeface="+mj-lt"/>
                <a:cs typeface="Times New Roman" pitchFamily="18" charset="0"/>
              </a:rPr>
              <a:t>. </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19492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3399"/>
                </a:solidFill>
                <a:effectLst/>
                <a:latin typeface="+mj-lt"/>
                <a:cs typeface="Times New Roman" pitchFamily="18" charset="0"/>
              </a:rPr>
              <a:t>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tạ</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ơn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đã</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nhận</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làm</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năm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trong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Thiên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là</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Vua</a:t>
            </a:r>
            <a:r>
              <a:rPr lang="en-US"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74267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latin typeface="+mj-lt"/>
                <a:cs typeface="Times New Roman" pitchFamily="18" charset="0"/>
              </a:rPr>
              <a:t>Tk3:</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nơi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dương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gian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bao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người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chưa</a:t>
            </a:r>
            <a:r>
              <a:rPr lang="en-US" sz="6000" b="0" dirty="0" smtClean="0">
                <a:solidFill>
                  <a:srgbClr val="003399"/>
                </a:solidFill>
                <a:effectLst/>
                <a:latin typeface="+mj-lt"/>
                <a:cs typeface="Times New Roman" pitchFamily="18" charset="0"/>
              </a:rPr>
              <a:t> tin </a:t>
            </a:r>
            <a:r>
              <a:rPr lang="en-US" sz="6000" b="0" dirty="0" err="1" smtClean="0">
                <a:solidFill>
                  <a:srgbClr val="003399"/>
                </a:solidFill>
                <a:effectLst/>
                <a:latin typeface="+mj-lt"/>
                <a:cs typeface="Times New Roman" pitchFamily="18" charset="0"/>
              </a:rPr>
              <a:t>ngôi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Thiên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trong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đêm</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nguyện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cầu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sẽ</a:t>
            </a:r>
            <a:r>
              <a:rPr lang="en-US" sz="6000" b="0" dirty="0" smtClean="0">
                <a:solidFill>
                  <a:srgbClr val="003399"/>
                </a:solidFill>
                <a:effectLst/>
                <a:latin typeface="+mj-lt"/>
                <a:cs typeface="Times New Roman" pitchFamily="18" charset="0"/>
              </a:rPr>
              <a:t> loan tin </a:t>
            </a:r>
            <a:r>
              <a:rPr lang="en-US" sz="6000" b="0" dirty="0" err="1" smtClean="0">
                <a:solidFill>
                  <a:srgbClr val="003399"/>
                </a:solidFill>
                <a:effectLst/>
                <a:latin typeface="+mj-lt"/>
                <a:cs typeface="Times New Roman" pitchFamily="18" charset="0"/>
              </a:rPr>
              <a:t>như</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ngọn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gió</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lùa</a:t>
            </a:r>
            <a:r>
              <a:rPr lang="en-US"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097233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dirty="0" err="1" smtClean="0">
                <a:solidFill>
                  <a:srgbClr val="003399"/>
                </a:solidFill>
                <a:effectLst/>
                <a:latin typeface="+mj-lt"/>
                <a:cs typeface="Times New Roman" pitchFamily="18" charset="0"/>
              </a:rPr>
              <a:t>Chính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ngọn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gió</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dịu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mát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tâm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hồn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là</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giúp</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người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nghèo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đói</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hằng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thế</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nhân</a:t>
            </a:r>
            <a:r>
              <a:rPr lang="en-US" sz="6000" b="0" dirty="0" smtClean="0">
                <a:solidFill>
                  <a:srgbClr val="003399"/>
                </a:solidFill>
                <a:effectLst/>
                <a:latin typeface="+mj-lt"/>
                <a:cs typeface="Times New Roman" pitchFamily="18" charset="0"/>
              </a:rPr>
              <a:t> tin </a:t>
            </a:r>
            <a:r>
              <a:rPr lang="en-US" sz="6000" b="0" dirty="0" err="1" smtClean="0">
                <a:solidFill>
                  <a:srgbClr val="003399"/>
                </a:solidFill>
                <a:effectLst/>
                <a:latin typeface="+mj-lt"/>
                <a:cs typeface="Times New Roman" pitchFamily="18" charset="0"/>
              </a:rPr>
              <a:t>vào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tình</a:t>
            </a:r>
            <a:r>
              <a:rPr lang="en-US" sz="6000" b="0" dirty="0" smtClean="0">
                <a:solidFill>
                  <a:srgbClr val="003399"/>
                </a:solidFill>
                <a:effectLst/>
                <a:latin typeface="+mj-lt"/>
                <a:cs typeface="Times New Roman" pitchFamily="18" charset="0"/>
              </a:rPr>
              <a:t> Cha.</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93852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trái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đất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này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luôn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đổi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mới</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hết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nhân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được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soi</a:t>
            </a:r>
            <a:r>
              <a:rPr lang="en-US" sz="6000" b="0" dirty="0" smtClean="0">
                <a:solidFill>
                  <a:srgbClr val="003399"/>
                </a:solidFill>
                <a:effectLst/>
                <a:latin typeface="+mj-lt"/>
                <a:cs typeface="Times New Roman" pitchFamily="18" charset="0"/>
              </a:rPr>
              <a:t>. </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19492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3399"/>
                </a:solidFill>
                <a:effectLst/>
                <a:latin typeface="+mj-lt"/>
                <a:cs typeface="Times New Roman" pitchFamily="18" charset="0"/>
              </a:rPr>
              <a:t>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tạ</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ơn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đã</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nhận</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làm</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năm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trong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Thiên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là</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Vua</a:t>
            </a:r>
            <a:r>
              <a:rPr lang="en-US"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74267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latin typeface="+mj-lt"/>
                <a:cs typeface="Times New Roman" pitchFamily="18" charset="0"/>
              </a:rPr>
              <a:t>Tk4:</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Như</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mây</a:t>
            </a:r>
            <a:r>
              <a:rPr lang="en-US" sz="6000" b="0" dirty="0" smtClean="0">
                <a:solidFill>
                  <a:srgbClr val="003399"/>
                </a:solidFill>
                <a:effectLst/>
                <a:latin typeface="+mj-lt"/>
                <a:cs typeface="Times New Roman" pitchFamily="18" charset="0"/>
              </a:rPr>
              <a:t> bay </a:t>
            </a:r>
            <a:r>
              <a:rPr lang="en-US" sz="6000" b="0" dirty="0" err="1" smtClean="0">
                <a:solidFill>
                  <a:srgbClr val="003399"/>
                </a:solidFill>
                <a:effectLst/>
                <a:latin typeface="+mj-lt"/>
                <a:cs typeface="Times New Roman" pitchFamily="18" charset="0"/>
              </a:rPr>
              <a:t>trên</a:t>
            </a:r>
            <a:r>
              <a:rPr lang="en-US" sz="6000" b="0" dirty="0" smtClean="0">
                <a:solidFill>
                  <a:srgbClr val="003399"/>
                </a:solidFill>
                <a:effectLst/>
                <a:latin typeface="+mj-lt"/>
                <a:cs typeface="Times New Roman" pitchFamily="18" charset="0"/>
              </a:rPr>
              <a:t> non </a:t>
            </a:r>
            <a:r>
              <a:rPr lang="en-US" sz="6000" b="0" dirty="0" err="1" smtClean="0">
                <a:solidFill>
                  <a:srgbClr val="003399"/>
                </a:solidFill>
                <a:effectLst/>
                <a:latin typeface="+mj-lt"/>
                <a:cs typeface="Times New Roman" pitchFamily="18" charset="0"/>
              </a:rPr>
              <a:t>ngàn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nhân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gian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vui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đùa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gian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dối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Đâu</a:t>
            </a:r>
            <a:r>
              <a:rPr lang="en-US" sz="6000" b="0" dirty="0" smtClean="0">
                <a:solidFill>
                  <a:srgbClr val="003399"/>
                </a:solidFill>
                <a:effectLst/>
                <a:latin typeface="+mj-lt"/>
                <a:cs typeface="Times New Roman" pitchFamily="18" charset="0"/>
              </a:rPr>
              <a:t> hay </a:t>
            </a:r>
            <a:r>
              <a:rPr lang="en-US" sz="6000" b="0" dirty="0" err="1" smtClean="0">
                <a:solidFill>
                  <a:srgbClr val="003399"/>
                </a:solidFill>
                <a:effectLst/>
                <a:latin typeface="+mj-lt"/>
                <a:cs typeface="Times New Roman" pitchFamily="18" charset="0"/>
              </a:rPr>
              <a:t>mai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kia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sẽ</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tàn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có</a:t>
            </a:r>
            <a:r>
              <a:rPr lang="en-US" sz="6000" b="0" dirty="0" smtClean="0">
                <a:solidFill>
                  <a:srgbClr val="003399"/>
                </a:solidFill>
                <a:effectLst/>
                <a:latin typeface="+mj-lt"/>
                <a:cs typeface="Times New Roman" pitchFamily="18" charset="0"/>
              </a:rPr>
              <a:t> chi </a:t>
            </a:r>
            <a:r>
              <a:rPr lang="en-US" sz="6000" b="0" dirty="0" err="1" smtClean="0">
                <a:solidFill>
                  <a:srgbClr val="003399"/>
                </a:solidFill>
                <a:effectLst/>
                <a:latin typeface="+mj-lt"/>
                <a:cs typeface="Times New Roman" pitchFamily="18" charset="0"/>
              </a:rPr>
              <a:t>đâu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những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gì</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của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927319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err="1" smtClean="0">
                <a:solidFill>
                  <a:srgbClr val="003399"/>
                </a:solidFill>
                <a:effectLst/>
                <a:latin typeface="+mj-lt"/>
                <a:cs typeface="Times New Roman" pitchFamily="18" charset="0"/>
              </a:rPr>
              <a:t>Hãy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nhận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biết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tình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cao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và</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hãy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hiến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trọn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cuộc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sống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Trở</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thành</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yêu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dấu</a:t>
            </a:r>
            <a:r>
              <a:rPr lang="en-US" sz="6000" b="0" dirty="0" smtClean="0">
                <a:solidFill>
                  <a:srgbClr val="003399"/>
                </a:solidFill>
                <a:effectLst/>
                <a:latin typeface="+mj-lt"/>
                <a:cs typeface="Times New Roman" pitchFamily="18" charset="0"/>
              </a:rPr>
              <a:t> Cha, </a:t>
            </a:r>
            <a:r>
              <a:rPr lang="en-US" sz="6000" b="0" dirty="0" err="1" smtClean="0">
                <a:solidFill>
                  <a:srgbClr val="003399"/>
                </a:solidFill>
                <a:effectLst/>
                <a:latin typeface="+mj-lt"/>
                <a:cs typeface="Times New Roman" pitchFamily="18" charset="0"/>
              </a:rPr>
              <a:t>quê</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là</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niềm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vui</a:t>
            </a:r>
            <a:r>
              <a:rPr lang="en-US" sz="6000" b="0" dirty="0" smtClean="0">
                <a:solidFill>
                  <a:srgbClr val="003399"/>
                </a:solidFill>
                <a:effectLst/>
                <a:latin typeface="+mj-lt"/>
                <a:cs typeface="Times New Roman" pitchFamily="18" charset="0"/>
              </a:rPr>
              <a:t>.</a:t>
            </a:r>
            <a:endParaRPr lang="vi-VN" sz="6000" b="0" dirty="0" smtClean="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694462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0000"/>
                </a:solidFill>
                <a:effectLst/>
                <a:latin typeface="+mj-lt"/>
                <a:cs typeface="Times New Roman" pitchFamily="18" charset="0"/>
              </a:rPr>
              <a:t>Tk</a:t>
            </a:r>
            <a:r>
              <a:rPr lang="vi-VN" sz="5400" b="0" u="sng" dirty="0" smtClean="0">
                <a:solidFill>
                  <a:srgbClr val="FF0000"/>
                </a:solidFill>
                <a:effectLst/>
                <a:latin typeface="+mj-lt"/>
                <a:cs typeface="Times New Roman" pitchFamily="18" charset="0"/>
              </a:rPr>
              <a:t>2</a:t>
            </a:r>
            <a:r>
              <a:rPr lang="vi-VN" sz="5400" b="0" u="sng" dirty="0">
                <a:solidFill>
                  <a:srgbClr val="FF0000"/>
                </a:solidFill>
                <a:effectLst/>
                <a:latin typeface="+mj-lt"/>
                <a:cs typeface="Times New Roman" pitchFamily="18" charset="0"/>
              </a:rPr>
              <a:t>.</a:t>
            </a:r>
            <a:r>
              <a:rPr lang="vi-VN" sz="6000" b="0" dirty="0">
                <a:solidFill>
                  <a:srgbClr val="003399"/>
                </a:solidFill>
                <a:effectLst/>
                <a:latin typeface="+mj-lt"/>
                <a:cs typeface="Times New Roman" pitchFamily="18" charset="0"/>
              </a:rPr>
              <a:t> Người là Chúa đất trời, Người đến mang thân con người. Xóa lệnh phạt ngày xưa, chính tội là hồng phúc.</a:t>
            </a:r>
          </a:p>
        </p:txBody>
      </p:sp>
    </p:spTree>
    <p:extLst>
      <p:ext uri="{BB962C8B-B14F-4D97-AF65-F5344CB8AC3E}">
        <p14:creationId xmlns:p14="http://schemas.microsoft.com/office/powerpoint/2010/main" val="20955560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trái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đất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này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luôn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đổi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mới</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hết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nhân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được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soi</a:t>
            </a:r>
            <a:r>
              <a:rPr lang="en-US" sz="6000" b="0" dirty="0" smtClean="0">
                <a:solidFill>
                  <a:srgbClr val="003399"/>
                </a:solidFill>
                <a:effectLst/>
                <a:latin typeface="+mj-lt"/>
                <a:cs typeface="Times New Roman" pitchFamily="18" charset="0"/>
              </a:rPr>
              <a:t>. </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19492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3399"/>
                </a:solidFill>
                <a:effectLst/>
                <a:latin typeface="+mj-lt"/>
                <a:cs typeface="Times New Roman" pitchFamily="18" charset="0"/>
              </a:rPr>
              <a:t>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tạ</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ơn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đã</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nhận</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làm</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năm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trong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Thiên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là</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Vua</a:t>
            </a:r>
            <a:r>
              <a:rPr lang="en-US"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74267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0000"/>
                </a:solidFill>
                <a:effectLst/>
                <a:latin typeface="+mj-lt"/>
                <a:cs typeface="Times New Roman" pitchFamily="18" charset="0"/>
              </a:rPr>
              <a:t>Ca</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Kết</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Lễ</a:t>
            </a:r>
            <a:r>
              <a:rPr lang="en-US" sz="8000" b="0" dirty="0" smtClean="0">
                <a:solidFill>
                  <a:srgbClr val="FF0000"/>
                </a:solidFill>
                <a:effectLst/>
                <a:latin typeface="+mj-lt"/>
                <a:cs typeface="Times New Roman" pitchFamily="18" charset="0"/>
              </a:rPr>
              <a:t/>
            </a:r>
            <a:br>
              <a:rPr lang="en-US" sz="8000" b="0" dirty="0" smtClean="0">
                <a:solidFill>
                  <a:srgbClr val="FF0000"/>
                </a:solidFill>
                <a:effectLst/>
                <a:latin typeface="+mj-lt"/>
                <a:cs typeface="Times New Roman" pitchFamily="18" charset="0"/>
              </a:rPr>
            </a:br>
            <a:r>
              <a:rPr lang="en-US" sz="8000" b="0" dirty="0" err="1" smtClean="0">
                <a:solidFill>
                  <a:srgbClr val="FF0000"/>
                </a:solidFill>
                <a:effectLst/>
                <a:latin typeface="+mj-lt"/>
                <a:cs typeface="Times New Roman" pitchFamily="18" charset="0"/>
              </a:rPr>
              <a:t>Này</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Chính</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Chúa</a:t>
            </a:r>
            <a:r>
              <a:rPr lang="en-US" b="0" dirty="0" smtClean="0">
                <a:solidFill>
                  <a:srgbClr val="FF0000"/>
                </a:solidFill>
                <a:effectLst/>
                <a:latin typeface="+mj-lt"/>
                <a:cs typeface="Times New Roman" pitchFamily="18" charset="0"/>
              </a:rPr>
              <a:t> </a:t>
            </a:r>
            <a:br>
              <a:rPr lang="en-US" b="0" dirty="0" smtClean="0">
                <a:solidFill>
                  <a:srgbClr val="FF0000"/>
                </a:solidFill>
                <a:effectLst/>
                <a:latin typeface="+mj-lt"/>
                <a:cs typeface="Times New Roman" pitchFamily="18" charset="0"/>
              </a:rPr>
            </a:br>
            <a:r>
              <a:rPr lang="en-US" sz="4800" b="0" dirty="0" err="1" smtClean="0">
                <a:solidFill>
                  <a:srgbClr val="FF0000"/>
                </a:solidFill>
                <a:effectLst/>
                <a:latin typeface="+mj-lt"/>
                <a:cs typeface="Times New Roman" pitchFamily="18" charset="0"/>
              </a:rPr>
              <a:t>Đức</a:t>
            </a:r>
            <a:r>
              <a:rPr lang="en-US" sz="4800" b="0" dirty="0" smtClean="0">
                <a:solidFill>
                  <a:srgbClr val="FF0000"/>
                </a:solidFill>
                <a:effectLst/>
                <a:latin typeface="+mj-lt"/>
                <a:cs typeface="Times New Roman" pitchFamily="18" charset="0"/>
              </a:rPr>
              <a:t> </a:t>
            </a:r>
            <a:r>
              <a:rPr lang="en-US" sz="4800" b="0" dirty="0" err="1" smtClean="0">
                <a:solidFill>
                  <a:srgbClr val="FF0000"/>
                </a:solidFill>
                <a:effectLst/>
                <a:latin typeface="+mj-lt"/>
                <a:cs typeface="Times New Roman" pitchFamily="18" charset="0"/>
              </a:rPr>
              <a:t>Tuấn</a:t>
            </a:r>
            <a:endParaRPr lang="vi-VN" sz="3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Này chính Chúa đã sai tôi đi. Sai tôi đi loan báo Tin Mừng. Này chính Chúa đã thánh hiến tôi. Sai tôi đi Người sai tôi đi</a:t>
            </a:r>
            <a:r>
              <a:rPr lang="vi-VN"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Tk1:</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Sai tôi đến với người nghèo khó. Sai tôi đến với người lao tù. Đem Tin Mừng giải thoát: Thiên Chúa đã cứu tôi</a:t>
            </a:r>
            <a:r>
              <a:rPr lang="vi-VN"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95806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0000"/>
                </a:solidFill>
                <a:effectLst/>
                <a:latin typeface="+mj-lt"/>
                <a:cs typeface="Times New Roman" pitchFamily="18" charset="0"/>
              </a:rPr>
              <a:t>Tk2:</a:t>
            </a:r>
            <a:r>
              <a:rPr lang="en-US" sz="6600" b="0" dirty="0" smtClean="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Sai tôi đến với người than khóc. Sai tôi đến với người âu sầu. Đem Tin Mừng an ủi: Thiên Chúa đã cứu tôi.</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011495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Này chính Chúa đã sai tôi đi. Sai tôi đi loan báo Tin Mừng. Này chính Chúa đã thánh hiến tôi. Sai tôi đi Người sai tôi đi</a:t>
            </a:r>
            <a:r>
              <a:rPr lang="vi-VN"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375133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latin typeface="+mj-lt"/>
                <a:cs typeface="Times New Roman" pitchFamily="18" charset="0"/>
              </a:rPr>
              <a:t>Tk3:</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Sai tôi đến với người đau yếu. Sai tôi đến với người thất vọng. Đem Tin Mừng chân lý: Thiên Chúa đã cứu tôi.</a:t>
            </a:r>
          </a:p>
        </p:txBody>
      </p:sp>
    </p:spTree>
    <p:extLst>
      <p:ext uri="{BB962C8B-B14F-4D97-AF65-F5344CB8AC3E}">
        <p14:creationId xmlns:p14="http://schemas.microsoft.com/office/powerpoint/2010/main" val="2287310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Tk4:</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Sai tôi đến với người tội lỗi. Sai tôi đến với người lao nhọc. Đem Tin Mừng cứu rỗi: Thiên Chúa đã cứu tôi.</a:t>
            </a:r>
          </a:p>
        </p:txBody>
      </p:sp>
    </p:spTree>
    <p:extLst>
      <p:ext uri="{BB962C8B-B14F-4D97-AF65-F5344CB8AC3E}">
        <p14:creationId xmlns:p14="http://schemas.microsoft.com/office/powerpoint/2010/main" val="1286465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6000" b="0" u="sng" dirty="0" smtClean="0">
                <a:solidFill>
                  <a:srgbClr val="FF0000"/>
                </a:solidFill>
                <a:effectLst/>
                <a:latin typeface="+mj-lt"/>
                <a:cs typeface="Times New Roman" pitchFamily="18" charset="0"/>
              </a:rPr>
              <a:t>Đ</a:t>
            </a:r>
            <a:r>
              <a:rPr lang="en-US" sz="6000" b="0" u="sng" dirty="0" smtClean="0">
                <a:solidFill>
                  <a:srgbClr val="FF0000"/>
                </a:solidFill>
                <a:effectLst/>
                <a:latin typeface="+mj-lt"/>
                <a:cs typeface="Times New Roman" pitchFamily="18" charset="0"/>
              </a:rPr>
              <a:t>k</a:t>
            </a:r>
            <a:r>
              <a:rPr lang="vi-VN" sz="6000" b="0" u="sng" dirty="0" smtClean="0">
                <a:solidFill>
                  <a:srgbClr val="FF0000"/>
                </a:solidFill>
                <a:effectLst/>
                <a:latin typeface="+mj-lt"/>
                <a:cs typeface="Times New Roman" pitchFamily="18" charset="0"/>
              </a:rPr>
              <a:t>:</a:t>
            </a:r>
            <a:r>
              <a:rPr lang="vi-VN"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Bên bờ sông, bờ sông Gio-đan. Chúa đã chịu phép Rửa bởi tay Gio-an. Các tầng trời mở ra và nghe có tiếng Chúa Cha</a:t>
            </a:r>
            <a:r>
              <a:rPr lang="vi-VN"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Này chính Chúa đã sai tôi đi. Sai tôi đi loan báo Tin Mừng. Này chính Chúa đã thánh hiến tôi. Sai tôi đi Người sai tôi đi</a:t>
            </a:r>
            <a:r>
              <a:rPr lang="vi-VN"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375133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2045</Words>
  <Application>Microsoft Office PowerPoint</Application>
  <PresentationFormat>On-screen Show (16:9)</PresentationFormat>
  <Paragraphs>132</Paragraphs>
  <Slides>91</Slides>
  <Notes>19</Notes>
  <HiddenSlides>0</HiddenSlides>
  <MMClips>0</MMClips>
  <ScaleCrop>false</ScaleCrop>
  <HeadingPairs>
    <vt:vector size="4" baseType="variant">
      <vt:variant>
        <vt:lpstr>Theme</vt:lpstr>
      </vt:variant>
      <vt:variant>
        <vt:i4>13</vt:i4>
      </vt:variant>
      <vt:variant>
        <vt:lpstr>Slide Titles</vt:lpstr>
      </vt:variant>
      <vt:variant>
        <vt:i4>91</vt:i4>
      </vt:variant>
    </vt:vector>
  </HeadingPairs>
  <TitlesOfParts>
    <vt:vector size="104" baseType="lpstr">
      <vt:lpstr>Office Theme</vt:lpstr>
      <vt:lpstr>3_Office Theme</vt:lpstr>
      <vt:lpstr>5_Office Theme</vt:lpstr>
      <vt:lpstr>36_Default Design</vt:lpstr>
      <vt:lpstr>2_Office Theme</vt:lpstr>
      <vt:lpstr>4_Office Theme</vt:lpstr>
      <vt:lpstr>6_Office Theme</vt:lpstr>
      <vt:lpstr>7_Office Theme</vt:lpstr>
      <vt:lpstr>8_Office Theme</vt:lpstr>
      <vt:lpstr>37_Default Design</vt:lpstr>
      <vt:lpstr>1_Office Theme</vt:lpstr>
      <vt:lpstr>9_Office Theme</vt:lpstr>
      <vt:lpstr>10_Office Theme</vt:lpstr>
      <vt:lpstr>PowerPoint Presentation</vt:lpstr>
      <vt:lpstr>Ca Nhập Lễ BÊN BỜ SÔNG GIOĐAN  Lm. Mi Trầm</vt:lpstr>
      <vt:lpstr>Đk: Bên bờ sông, bờ sông Gio-đan. Chúa đã chịu phép Rửa bởi tay Gio-an. Các tầng trời mở ra và nghe có tiếng Chúa Cha:</vt:lpstr>
      <vt:lpstr>"Này là Con Ta rất đẹp lòng Ta. Hãy nghe Lời Người, hãy nghe Lời Người".</vt:lpstr>
      <vt:lpstr>Tk1. Người là Đấng vô tội, Người muốn nêu gương cho đời. Hỡi loài người tội lỗi, hãy trở về với Chúa.</vt:lpstr>
      <vt:lpstr>Đk: Bên bờ sông, bờ sông Gio-đan. Chúa đã chịu phép Rửa bởi tay Gio-an. Các tầng trời mở ra và nghe có tiếng Chúa Cha:</vt:lpstr>
      <vt:lpstr>"Này là Con Ta rất đẹp lòng Ta. Hãy nghe Lời Người, hãy nghe Lời Người".</vt:lpstr>
      <vt:lpstr>Tk2. Người là Chúa đất trời, Người đến mang thân con người. Xóa lệnh phạt ngày xưa, chính tội là hồng phúc.</vt:lpstr>
      <vt:lpstr>Đk: Bên bờ sông, bờ sông Gio-đan. Chúa đã chịu phép Rửa bởi tay Gio-an. Các tầng trời mở ra và nghe có tiếng Chúa Cha:</vt:lpstr>
      <vt:lpstr>"Này là Con Ta rất đẹp lòng Ta. Hãy nghe Lời Người, hãy nghe Lời Người".</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Thánh Vịnh 103 Chúa Giêsu Chịu Phép Rửa  Năm C Lm Kim Long 04 Câu</vt:lpstr>
      <vt:lpstr>Đk: Hồn tôi hỡi hãy chúc tụng Chúa Trời.</vt:lpstr>
      <vt:lpstr>Tk1: Hồn tôi hỡi chúc tụng Chúa đi, lạy Thiên Chúa đấng con thờ kính, Ngài cao cả muôn trùng. Áo Ngài mặc toàn oai phong lẫm liệt, cầm bào Ngài khoác muôn vạn ánh hào quang.</vt:lpstr>
      <vt:lpstr>Đk: Hồn tôi hỡi hãy chúc tụng Chúa Trời.</vt:lpstr>
      <vt:lpstr>Tk2: Kỳ công Chúa, quá nhiều Chúa ơi, thật phong phú với muôn màu sắc đầy ắp dương gian này. Với vạn vật Ngài khôn ngoan tác thành, linh hồn tôi hỡi, ca tụng Chúa trời đi.</vt:lpstr>
      <vt:lpstr>Đk: Hồn tôi hỡi hãy chúc tụng Chúa Trời.</vt:lpstr>
      <vt:lpstr>Tk3: Kìa muôn thú ngước nhìn Chúa luôn, đợi trông Chúa dũ thương nhìn đến dọn bữa cho no lòng. Chúng vội vàng lượm ngay khi Chúa tặng, thỏa lòng vì những ân lộc Chúa rộng ban.</vt:lpstr>
      <vt:lpstr>Đk: Hồn tôi hỡi hãy chúc tụng Chúa Trời.</vt:lpstr>
      <vt:lpstr>Tk4: Vừa khi Chúa rút lại khí thiêng, là thân chúng trở lui bụi cát vì tắt hơi thở rồi. Muốn tạo lại Ngài ban sinh khí vào, bởi Ngài đổi mới bộ mặt của trần gian. </vt:lpstr>
      <vt:lpstr>Đk: Hồn tôi hỡi hãy chúc tụng Chúa Trời.</vt:lpstr>
      <vt:lpstr>PowerPoint Presentation</vt:lpstr>
      <vt:lpstr>Alleluia-alleluia: Gioan nói: Đấng sẽ đến sau tôi thì uy lực hơn tôi. Người sẽ rửa các ngươi trong lửa và Thánh Thần.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Ca Dâng Lễ </vt:lpstr>
      <vt:lpstr>Tk1: Chúa ơi ! sau bao lao nhọc với bao mồ hôi trong khi lao tác. Thì giờ đây con thu được rượu bánh thơm lành.</vt:lpstr>
      <vt:lpstr>Đk: Đây lễ vật, đây lễ vật con chân thành xin dâng lên Cha. Đây lễ vật, đây lễ vật con chân thành xin dâng lên Cha.</vt:lpstr>
      <vt:lpstr>Tk2: Chúa ơi ! nếu Chúa không nhận lễ vật toàn thiêu con dâng lên Chúa. Thì giờ đây xin thương nhận ngay tấm thân con.</vt:lpstr>
      <vt:lpstr>Đk: Đây lễ vật, đây lễ vật con chân thành xin dâng lên Cha. Đây lễ vật, đây lễ vật con chân thành xin dâng lên Cha.</vt:lpstr>
      <vt:lpstr>PowerPoint Presentation</vt:lpstr>
      <vt:lpstr>PowerPoint Presentation</vt:lpstr>
      <vt:lpstr>PowerPoint Presentation</vt:lpstr>
      <vt:lpstr>Ca Nguyện Hiệp Lễ Trên Sông Gio-Đan  Chúa Giêsu Chịu Phép Rửa - Năm C</vt:lpstr>
      <vt:lpstr>Tk1: Trên sông Gio-đan năm nào, Gioan thanh tẩy dân chúng. Bên bờ sông Gio-đan ngọt ngào, Chúa Giê-su đã làm phép rửa.</vt:lpstr>
      <vt:lpstr>Thánh Thần ngự xuống trên Ngài, và có tiếng Chúa Cha từ trời phán: Con là Con yếu dấu Cha Con thật đẹp lòng Cha.</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Tk2: Khiêm nhu như Gioan hôm nào, loan tin cho Ngài sẽ đến. Bao năm trôi theo dòng đời, nhớ loan tin ơn Ngài cứu độ. </vt:lpstr>
      <vt:lpstr>Sống Lời Chúa bằng chính con người, là giúp kẻ cùng khốn, ước gì bao nhiêu thế nhân tin vào một tình thương</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Tk3: Trên nơi dương gian bao người, chưa tin ngôi lời Thiên Chúa, trong đêm con xin nguyện cầu, sẽ loan tin như ngọn gió lùa.</vt:lpstr>
      <vt:lpstr>Chính ngọn gió dịu mát tâm hồn, là giúp người nghèo đói, con hằng xin cho thế nhân tin vào tình Cha.</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Tk4: Như mây bay trên non ngàn, nhân gian vui đùa gian dối. Đâu hay mai kia sẽ tàn, có chi đâu những gì của đời!</vt:lpstr>
      <vt:lpstr>Hãy nhận biết tình Chúa cao vời, và hãy hiến trọn cuộc sống. Trở thành con yêu dấu Cha, quê trời là niềm vui.</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PowerPoint Presentation</vt:lpstr>
      <vt:lpstr>Ca Kết Lễ Này Chính Chúa  Đức Tuấn</vt:lpstr>
      <vt:lpstr>Đk: Này chính Chúa đã sai tôi đi. Sai tôi đi loan báo Tin Mừng. Này chính Chúa đã thánh hiến tôi. Sai tôi đi Người sai tôi đi.</vt:lpstr>
      <vt:lpstr>Tk1: Sai tôi đến với người nghèo khó. Sai tôi đến với người lao tù. Đem Tin Mừng giải thoát: Thiên Chúa đã cứu tôi.</vt:lpstr>
      <vt:lpstr>Tk2: Sai tôi đến với người than khóc. Sai tôi đến với người âu sầu. Đem Tin Mừng an ủi: Thiên Chúa đã cứu tôi.</vt:lpstr>
      <vt:lpstr>Đk: Này chính Chúa đã sai tôi đi. Sai tôi đi loan báo Tin Mừng. Này chính Chúa đã thánh hiến tôi. Sai tôi đi Người sai tôi đi.</vt:lpstr>
      <vt:lpstr>Tk3: Sai tôi đến với người đau yếu. Sai tôi đến với người thất vọng. Đem Tin Mừng chân lý: Thiên Chúa đã cứu tôi.</vt:lpstr>
      <vt:lpstr>Tk4: Sai tôi đến với người tội lỗi. Sai tôi đến với người lao nhọc. Đem Tin Mừng cứu rỗi: Thiên Chúa đã cứu tôi.</vt:lpstr>
      <vt:lpstr>Đk: Này chính Chúa đã sai tôi đi. Sai tôi đi loan báo Tin Mừng. Này chính Chúa đã thánh hiến tôi. Sai tôi đi Người sai tôi đi.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30</cp:revision>
  <dcterms:created xsi:type="dcterms:W3CDTF">2021-12-05T01:20:54Z</dcterms:created>
  <dcterms:modified xsi:type="dcterms:W3CDTF">2024-11-30T07:52:18Z</dcterms:modified>
</cp:coreProperties>
</file>