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60" r:id="rId7"/>
    <p:sldMasterId id="2147483772" r:id="rId8"/>
    <p:sldMasterId id="2147483784" r:id="rId9"/>
    <p:sldMasterId id="2147483796" r:id="rId10"/>
    <p:sldMasterId id="2147483804" r:id="rId11"/>
    <p:sldMasterId id="2147483816" r:id="rId12"/>
    <p:sldMasterId id="2147483828" r:id="rId13"/>
  </p:sldMasterIdLst>
  <p:notesMasterIdLst>
    <p:notesMasterId r:id="rId105"/>
  </p:notesMasterIdLst>
  <p:sldIdLst>
    <p:sldId id="268" r:id="rId14"/>
    <p:sldId id="316" r:id="rId15"/>
    <p:sldId id="317" r:id="rId16"/>
    <p:sldId id="369" r:id="rId17"/>
    <p:sldId id="318" r:id="rId18"/>
    <p:sldId id="370" r:id="rId19"/>
    <p:sldId id="371" r:id="rId20"/>
    <p:sldId id="320" r:id="rId21"/>
    <p:sldId id="372" r:id="rId22"/>
    <p:sldId id="373" r:id="rId23"/>
    <p:sldId id="391" r:id="rId24"/>
    <p:sldId id="383" r:id="rId25"/>
    <p:sldId id="384" r:id="rId26"/>
    <p:sldId id="385" r:id="rId27"/>
    <p:sldId id="386" r:id="rId28"/>
    <p:sldId id="387" r:id="rId29"/>
    <p:sldId id="388" r:id="rId30"/>
    <p:sldId id="389" r:id="rId31"/>
    <p:sldId id="390" r:id="rId32"/>
    <p:sldId id="392" r:id="rId33"/>
    <p:sldId id="325" r:id="rId34"/>
    <p:sldId id="326" r:id="rId35"/>
    <p:sldId id="327" r:id="rId36"/>
    <p:sldId id="328" r:id="rId37"/>
    <p:sldId id="329" r:id="rId38"/>
    <p:sldId id="330" r:id="rId39"/>
    <p:sldId id="331" r:id="rId40"/>
    <p:sldId id="332" r:id="rId41"/>
    <p:sldId id="334" r:id="rId42"/>
    <p:sldId id="333" r:id="rId43"/>
    <p:sldId id="257" r:id="rId44"/>
    <p:sldId id="258" r:id="rId45"/>
    <p:sldId id="265" r:id="rId46"/>
    <p:sldId id="259" r:id="rId47"/>
    <p:sldId id="266" r:id="rId48"/>
    <p:sldId id="260" r:id="rId49"/>
    <p:sldId id="267" r:id="rId50"/>
    <p:sldId id="261" r:id="rId51"/>
    <p:sldId id="382" r:id="rId52"/>
    <p:sldId id="393" r:id="rId53"/>
    <p:sldId id="263" r:id="rId54"/>
    <p:sldId id="314"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68" r:id="rId68"/>
    <p:sldId id="335" r:id="rId69"/>
    <p:sldId id="341" r:id="rId70"/>
    <p:sldId id="342" r:id="rId71"/>
    <p:sldId id="343" r:id="rId72"/>
    <p:sldId id="344" r:id="rId73"/>
    <p:sldId id="345" r:id="rId74"/>
    <p:sldId id="336" r:id="rId75"/>
    <p:sldId id="394" r:id="rId76"/>
    <p:sldId id="367" r:id="rId77"/>
    <p:sldId id="346" r:id="rId78"/>
    <p:sldId id="347" r:id="rId79"/>
    <p:sldId id="348" r:id="rId80"/>
    <p:sldId id="349" r:id="rId81"/>
    <p:sldId id="374" r:id="rId82"/>
    <p:sldId id="350" r:id="rId83"/>
    <p:sldId id="351" r:id="rId84"/>
    <p:sldId id="375" r:id="rId85"/>
    <p:sldId id="376" r:id="rId86"/>
    <p:sldId id="353" r:id="rId87"/>
    <p:sldId id="354" r:id="rId88"/>
    <p:sldId id="377" r:id="rId89"/>
    <p:sldId id="378" r:id="rId90"/>
    <p:sldId id="356" r:id="rId91"/>
    <p:sldId id="357" r:id="rId92"/>
    <p:sldId id="379" r:id="rId93"/>
    <p:sldId id="380" r:id="rId94"/>
    <p:sldId id="337" r:id="rId95"/>
    <p:sldId id="359" r:id="rId96"/>
    <p:sldId id="360" r:id="rId97"/>
    <p:sldId id="361" r:id="rId98"/>
    <p:sldId id="362" r:id="rId99"/>
    <p:sldId id="365" r:id="rId100"/>
    <p:sldId id="363" r:id="rId101"/>
    <p:sldId id="364" r:id="rId102"/>
    <p:sldId id="366" r:id="rId103"/>
    <p:sldId id="338"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theme" Target="theme/theme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12/12/2024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471120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12/12/2024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8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305684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a:t>
            </a:r>
            <a:r>
              <a:rPr lang="en-US" sz="7200" b="0" i="1" dirty="0" smtClean="0">
                <a:solidFill>
                  <a:srgbClr val="FF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0000"/>
                </a:solidFill>
                <a:effectLst/>
                <a:latin typeface="+mj-lt"/>
                <a:cs typeface="Times New Roman" panose="02020603050405020304" pitchFamily="18" charset="0"/>
              </a:rPr>
              <a:t>Ca</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Lên</a:t>
            </a:r>
            <a:r>
              <a:rPr lang="en-US" sz="7200" b="0" i="1" dirty="0" smtClean="0">
                <a:solidFill>
                  <a:srgbClr val="FF0000"/>
                </a:solidFill>
                <a:effectLst/>
                <a:latin typeface="+mj-lt"/>
                <a:cs typeface="Times New Roman" panose="02020603050405020304" pitchFamily="18" charset="0"/>
              </a:rPr>
              <a:t> </a:t>
            </a:r>
            <a:r>
              <a:rPr lang="en-US" sz="7200" b="0" i="1" dirty="0" err="1" smtClean="0">
                <a:solidFill>
                  <a:srgbClr val="FF0000"/>
                </a:solidFill>
                <a:effectLst/>
                <a:latin typeface="+mj-lt"/>
                <a:cs typeface="Times New Roman" panose="02020603050405020304" pitchFamily="18" charset="0"/>
              </a:rPr>
              <a:t>Đi</a:t>
            </a:r>
            <a:r>
              <a:rPr lang="en-US" sz="7200" b="0" i="1" dirty="0" smtClean="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9378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smtClean="0">
                <a:solidFill>
                  <a:srgbClr val="002060"/>
                </a:solidFill>
                <a:effectLst/>
                <a:latin typeface="+mj-lt"/>
                <a:cs typeface="Times New Roman" panose="02020603050405020304" pitchFamily="18" charset="0"/>
              </a:rPr>
              <a:t>Và </a:t>
            </a:r>
            <a:r>
              <a:rPr lang="vi-VN" sz="5400" b="0" dirty="0">
                <a:solidFill>
                  <a:srgbClr val="002060"/>
                </a:solidFill>
                <a:effectLst/>
                <a:latin typeface="+mj-lt"/>
                <a:cs typeface="Times New Roman" panose="02020603050405020304" pitchFamily="18" charset="0"/>
              </a:rPr>
              <a:t>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err="1" smtClean="0">
                <a:solidFill>
                  <a:srgbClr val="FF0000"/>
                </a:solidFill>
                <a:effectLst/>
                <a:latin typeface="+mj-lt"/>
                <a:cs typeface="Times New Roman" pitchFamily="18" charset="0"/>
              </a:rPr>
              <a:t>Ca</a:t>
            </a:r>
            <a:r>
              <a:rPr lang="en-US" sz="4000" b="0" dirty="0" smtClean="0">
                <a:solidFill>
                  <a:srgbClr val="FF0000"/>
                </a:solidFill>
                <a:effectLst/>
                <a:latin typeface="+mj-lt"/>
                <a:cs typeface="Times New Roman" pitchFamily="18" charset="0"/>
              </a:rPr>
              <a:t> </a:t>
            </a:r>
            <a:r>
              <a:rPr lang="en-US" sz="4000" b="0" dirty="0" err="1" smtClean="0">
                <a:solidFill>
                  <a:srgbClr val="FF0000"/>
                </a:solidFill>
                <a:effectLst/>
                <a:latin typeface="+mj-lt"/>
                <a:cs typeface="Times New Roman" pitchFamily="18" charset="0"/>
              </a:rPr>
              <a:t>Nhập</a:t>
            </a:r>
            <a:r>
              <a:rPr lang="en-US" sz="4000" b="0" dirty="0" smtClean="0">
                <a:solidFill>
                  <a:srgbClr val="FF0000"/>
                </a:solidFill>
                <a:effectLst/>
                <a:latin typeface="+mj-lt"/>
                <a:cs typeface="Times New Roman" pitchFamily="18" charset="0"/>
              </a:rPr>
              <a:t> </a:t>
            </a:r>
            <a:r>
              <a:rPr lang="en-US" sz="4000" b="0" dirty="0" err="1" smtClean="0">
                <a:solidFill>
                  <a:srgbClr val="FF0000"/>
                </a:solidFill>
                <a:effectLst/>
                <a:latin typeface="+mj-lt"/>
                <a:cs typeface="Times New Roman" pitchFamily="18" charset="0"/>
              </a:rPr>
              <a:t>Lễ</a:t>
            </a:r>
            <a:r>
              <a:rPr lang="en-US" sz="4000" b="0" dirty="0" smtClean="0">
                <a:solidFill>
                  <a:srgbClr val="FF0000"/>
                </a:solidFill>
                <a:effectLst/>
                <a:latin typeface="+mj-lt"/>
                <a:cs typeface="Times New Roman" pitchFamily="18" charset="0"/>
              </a:rPr>
              <a:t/>
            </a:r>
            <a:br>
              <a:rPr lang="en-US" sz="4000" b="0" dirty="0" smtClean="0">
                <a:solidFill>
                  <a:srgbClr val="FF0000"/>
                </a:solidFill>
                <a:effectLst/>
                <a:latin typeface="+mj-lt"/>
                <a:cs typeface="Times New Roman" pitchFamily="18" charset="0"/>
              </a:rPr>
            </a:br>
            <a:r>
              <a:rPr lang="vi-VN" sz="4000" b="0" dirty="0" smtClean="0">
                <a:solidFill>
                  <a:srgbClr val="FF0000"/>
                </a:solidFill>
                <a:effectLst/>
                <a:latin typeface="+mj-lt"/>
                <a:cs typeface="Times New Roman" pitchFamily="18" charset="0"/>
              </a:rPr>
              <a:t>BÊN </a:t>
            </a:r>
            <a:r>
              <a:rPr lang="vi-VN" sz="4000" b="0" dirty="0">
                <a:solidFill>
                  <a:srgbClr val="FF0000"/>
                </a:solidFill>
                <a:effectLst/>
                <a:latin typeface="+mj-lt"/>
                <a:cs typeface="Times New Roman" pitchFamily="18" charset="0"/>
              </a:rPr>
              <a:t>BỜ SÔNG </a:t>
            </a:r>
            <a:r>
              <a:rPr lang="vi-VN" sz="4000" b="0" dirty="0" smtClean="0">
                <a:solidFill>
                  <a:srgbClr val="FF0000"/>
                </a:solidFill>
                <a:effectLst/>
                <a:latin typeface="+mj-lt"/>
                <a:cs typeface="Times New Roman" pitchFamily="18" charset="0"/>
              </a:rPr>
              <a:t>GIOĐAN</a:t>
            </a:r>
            <a:r>
              <a:rPr lang="en-US" sz="4000" b="0" dirty="0" smtClean="0">
                <a:solidFill>
                  <a:srgbClr val="FF0000"/>
                </a:solidFill>
                <a:effectLst/>
                <a:latin typeface="+mj-lt"/>
                <a:cs typeface="Times New Roman" pitchFamily="18" charset="0"/>
              </a:rPr>
              <a:t> </a:t>
            </a:r>
            <a:br>
              <a:rPr lang="en-US" sz="4000" b="0" dirty="0" smtClean="0">
                <a:solidFill>
                  <a:srgbClr val="FF0000"/>
                </a:solidFill>
                <a:effectLst/>
                <a:latin typeface="+mj-lt"/>
                <a:cs typeface="Times New Roman" pitchFamily="18" charset="0"/>
              </a:rPr>
            </a:br>
            <a:r>
              <a:rPr lang="vi-VN" sz="4000" b="0" dirty="0" smtClean="0">
                <a:solidFill>
                  <a:srgbClr val="FF0000"/>
                </a:solidFill>
                <a:effectLst/>
                <a:latin typeface="+mj-lt"/>
                <a:cs typeface="Times New Roman" pitchFamily="18" charset="0"/>
              </a:rPr>
              <a:t>Lm</a:t>
            </a:r>
            <a:r>
              <a:rPr lang="vi-VN" sz="4000" b="0" dirty="0">
                <a:solidFill>
                  <a:srgbClr val="FF0000"/>
                </a:solidFill>
                <a:effectLst/>
                <a:latin typeface="+mj-lt"/>
                <a:cs typeface="Times New Roman" pitchFamily="18" charset="0"/>
              </a:rPr>
              <a:t>. Mi Trầm</a:t>
            </a: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Giêsu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Kitô</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thương</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xót</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xóa</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tội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trần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gian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xin</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nhậm</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lời</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chúng</a:t>
            </a:r>
            <a:r>
              <a:rPr lang="en-US" sz="5400" b="0" dirty="0">
                <a:solidFill>
                  <a:srgbClr val="003399"/>
                </a:solidFill>
                <a:effectLst/>
                <a:latin typeface="+mj-lt"/>
                <a:cs typeface="Times New Roman" panose="02020603050405020304" pitchFamily="18" charset="0"/>
              </a:rPr>
              <a:t> con </a:t>
            </a:r>
            <a:r>
              <a:rPr lang="en-US" sz="5400" b="0" dirty="0" err="1">
                <a:solidFill>
                  <a:srgbClr val="003399"/>
                </a:solidFill>
                <a:effectLst/>
                <a:latin typeface="+mj-lt"/>
                <a:cs typeface="Times New Roman" panose="02020603050405020304" pitchFamily="18" charset="0"/>
              </a:rPr>
              <a:t>cầu</a:t>
            </a:r>
            <a:r>
              <a:rPr lang="en-US" sz="5400" b="0" dirty="0">
                <a:solidFill>
                  <a:srgbClr val="003399"/>
                </a:solidFill>
                <a:effectLst/>
                <a:latin typeface="+mj-lt"/>
                <a:cs typeface="Times New Roman" panose="02020603050405020304" pitchFamily="18" charset="0"/>
              </a:rPr>
              <a:t> </a:t>
            </a:r>
            <a:r>
              <a:rPr lang="en-US" sz="5400" b="0" dirty="0" err="1">
                <a:solidFill>
                  <a:srgbClr val="003399"/>
                </a:solidFill>
                <a:effectLst/>
                <a:latin typeface="+mj-lt"/>
                <a:cs typeface="Times New Roman" panose="02020603050405020304" pitchFamily="18" charset="0"/>
              </a:rPr>
              <a:t>khẩn</a:t>
            </a:r>
            <a:r>
              <a:rPr lang="en-US" sz="54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ngự</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bên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hữu</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Đức</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Cha, </a:t>
            </a:r>
            <a:r>
              <a:rPr lang="en-US" sz="4800" b="0" dirty="0" err="1">
                <a:solidFill>
                  <a:srgbClr val="003399"/>
                </a:solidFill>
                <a:effectLst/>
                <a:latin typeface="+mj-lt"/>
                <a:cs typeface="Times New Roman" panose="02020603050405020304" pitchFamily="18" charset="0"/>
              </a:rPr>
              <a:t>xin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thương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xót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chỉ</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có</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Chúa</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là</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đấng</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tối</a:t>
            </a:r>
            <a:r>
              <a:rPr lang="en-US" sz="4400" b="0" dirty="0">
                <a:solidFill>
                  <a:srgbClr val="003399"/>
                </a:solidFill>
                <a:effectLst/>
                <a:latin typeface="+mj-lt"/>
                <a:cs typeface="Times New Roman" panose="02020603050405020304" pitchFamily="18" charset="0"/>
              </a:rPr>
              <a:t> </a:t>
            </a:r>
            <a:r>
              <a:rPr lang="en-US" sz="4400" b="0" dirty="0" err="1">
                <a:solidFill>
                  <a:srgbClr val="003399"/>
                </a:solidFill>
                <a:effectLst/>
                <a:latin typeface="+mj-lt"/>
                <a:cs typeface="Times New Roman" panose="02020603050405020304" pitchFamily="18" charset="0"/>
              </a:rPr>
              <a:t>cao</a:t>
            </a:r>
            <a:r>
              <a:rPr lang="en-US" sz="44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smtClean="0">
                <a:solidFill>
                  <a:srgbClr val="003399"/>
                </a:solidFill>
                <a:effectLst/>
                <a:latin typeface="+mj-lt"/>
                <a:cs typeface="Times New Roman" pitchFamily="18" charset="0"/>
              </a:rPr>
              <a:t>Thánh</a:t>
            </a:r>
            <a:r>
              <a:rPr lang="en-US" b="0" dirty="0" smtClean="0">
                <a:solidFill>
                  <a:srgbClr val="003399"/>
                </a:solidFill>
                <a:effectLst/>
                <a:latin typeface="+mj-lt"/>
                <a:cs typeface="Times New Roman" pitchFamily="18" charset="0"/>
              </a:rPr>
              <a:t> </a:t>
            </a:r>
            <a:r>
              <a:rPr lang="en-US" b="0" dirty="0" err="1" smtClean="0">
                <a:solidFill>
                  <a:srgbClr val="003399"/>
                </a:solidFill>
                <a:effectLst/>
                <a:latin typeface="+mj-lt"/>
                <a:cs typeface="Times New Roman" pitchFamily="18" charset="0"/>
              </a:rPr>
              <a:t>Vịnh</a:t>
            </a:r>
            <a:r>
              <a:rPr lang="en-US" b="0" dirty="0" smtClean="0">
                <a:solidFill>
                  <a:srgbClr val="003399"/>
                </a:solidFill>
                <a:effectLst/>
                <a:latin typeface="+mj-lt"/>
                <a:cs typeface="Times New Roman" pitchFamily="18" charset="0"/>
              </a:rPr>
              <a:t> 103</a:t>
            </a:r>
            <a:br>
              <a:rPr lang="en-US" b="0" dirty="0" smtClean="0">
                <a:solidFill>
                  <a:srgbClr val="003399"/>
                </a:solidFill>
                <a:effectLst/>
                <a:latin typeface="+mj-lt"/>
                <a:cs typeface="Times New Roman" pitchFamily="18" charset="0"/>
              </a:rPr>
            </a:br>
            <a:r>
              <a:rPr lang="en-US"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Giêsu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Chịu</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Phép</a:t>
            </a:r>
            <a:r>
              <a:rPr lang="en-US" b="0" dirty="0" smtClean="0">
                <a:solidFill>
                  <a:srgbClr val="FF0000"/>
                </a:solidFill>
                <a:effectLst/>
                <a:latin typeface="+mj-lt"/>
                <a:cs typeface="Times New Roman" pitchFamily="18" charset="0"/>
              </a:rPr>
              <a:t> </a:t>
            </a:r>
            <a:r>
              <a:rPr lang="en-US" b="0" dirty="0" err="1" smtClean="0">
                <a:solidFill>
                  <a:srgbClr val="FF0000"/>
                </a:solidFill>
                <a:effectLst/>
                <a:latin typeface="+mj-lt"/>
                <a:cs typeface="Times New Roman" pitchFamily="18" charset="0"/>
              </a:rPr>
              <a:t>Rửa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b="0" dirty="0" err="1" smtClean="0">
                <a:solidFill>
                  <a:srgbClr val="FF0000"/>
                </a:solidFill>
                <a:effectLst/>
                <a:latin typeface="+mj-lt"/>
                <a:cs typeface="Times New Roman" pitchFamily="18" charset="0"/>
              </a:rPr>
              <a:t>Năm</a:t>
            </a:r>
            <a:r>
              <a:rPr lang="en-US" b="0" dirty="0" smtClean="0">
                <a:solidFill>
                  <a:srgbClr val="FF0000"/>
                </a:solidFill>
                <a:effectLst/>
                <a:latin typeface="+mj-lt"/>
                <a:cs typeface="Times New Roman" pitchFamily="18" charset="0"/>
              </a:rPr>
              <a:t> C</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Lm Kim Long</a:t>
            </a:r>
            <a:br>
              <a:rPr lang="en-US" b="0" dirty="0" smtClean="0">
                <a:solidFill>
                  <a:srgbClr val="FF0000"/>
                </a:solidFill>
                <a:effectLst/>
                <a:latin typeface="+mj-lt"/>
                <a:cs typeface="Times New Roman" pitchFamily="18" charset="0"/>
              </a:rPr>
            </a:br>
            <a:r>
              <a:rPr lang="en-US" b="0" dirty="0" smtClean="0">
                <a:solidFill>
                  <a:srgbClr val="FF0000"/>
                </a:solidFill>
                <a:effectLst/>
                <a:latin typeface="+mj-lt"/>
                <a:cs typeface="Times New Roman" pitchFamily="18" charset="0"/>
              </a:rPr>
              <a:t>04 </a:t>
            </a:r>
            <a:r>
              <a:rPr lang="en-US" b="0" dirty="0" err="1" smtClean="0">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Tk1:</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Hồn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tụng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lạy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Thiên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đấng</a:t>
            </a:r>
            <a:r>
              <a:rPr lang="en-US" sz="4800" b="0" dirty="0" smtClean="0">
                <a:solidFill>
                  <a:srgbClr val="003399"/>
                </a:solidFill>
                <a:effectLst/>
                <a:latin typeface="+mj-lt"/>
                <a:cs typeface="Times New Roman" pitchFamily="18" charset="0"/>
              </a:rPr>
              <a:t> con </a:t>
            </a:r>
            <a:r>
              <a:rPr lang="en-US" sz="4800" b="0" dirty="0" err="1" smtClean="0">
                <a:solidFill>
                  <a:srgbClr val="003399"/>
                </a:solidFill>
                <a:effectLst/>
                <a:latin typeface="+mj-lt"/>
                <a:cs typeface="Times New Roman" pitchFamily="18" charset="0"/>
              </a:rPr>
              <a:t>thờ</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kính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cao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cả</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trùng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Áo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mặc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toàn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oai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lẫm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liệt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cầm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bào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khoác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vạn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ánh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hào</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quang</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Tk2:</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Kỳ</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công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quá</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nhiều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thật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phong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phú</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với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màu</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sắc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đầy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ắp</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gian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này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Với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vạn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vật</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Ngài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ngoan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tác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thành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linh</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hồn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tôi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hỡi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tụng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trời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đi</a:t>
            </a:r>
            <a:r>
              <a:rPr lang="en-US" sz="4800" b="0" dirty="0" smtClean="0">
                <a:solidFill>
                  <a:srgbClr val="003399"/>
                </a:solidFill>
                <a:effectLst/>
                <a:latin typeface="+mj-lt"/>
                <a:cs typeface="Times New Roman" pitchFamily="18" charset="0"/>
              </a:rPr>
              <a:t>.</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smtClean="0">
                <a:solidFill>
                  <a:srgbClr val="FF0000"/>
                </a:solidFill>
                <a:effectLst/>
                <a:latin typeface="+mj-lt"/>
                <a:cs typeface="Times New Roman" pitchFamily="18" charset="0"/>
              </a:rPr>
              <a:t>Tk3:</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Kìa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muôn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thú</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ngước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nhìn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luôn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đợi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trông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dũ</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thương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nhìn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đến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dọn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bữa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cho</a:t>
            </a:r>
            <a:r>
              <a:rPr lang="en-US" sz="4800" b="0" dirty="0" smtClean="0">
                <a:solidFill>
                  <a:srgbClr val="003399"/>
                </a:solidFill>
                <a:effectLst/>
                <a:latin typeface="+mj-lt"/>
                <a:cs typeface="Times New Roman" pitchFamily="18" charset="0"/>
              </a:rPr>
              <a:t> no </a:t>
            </a:r>
            <a:r>
              <a:rPr lang="en-US" sz="4800" b="0" dirty="0" err="1" smtClean="0">
                <a:solidFill>
                  <a:srgbClr val="003399"/>
                </a:solidFill>
                <a:effectLst/>
                <a:latin typeface="+mj-lt"/>
                <a:cs typeface="Times New Roman" pitchFamily="18" charset="0"/>
              </a:rPr>
              <a:t>lòng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vội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vàng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lượm</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ngay</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khi</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tặng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thỏa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lòng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vì</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những</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ân</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lộc</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Chúa</a:t>
            </a:r>
            <a:r>
              <a:rPr lang="en-US" sz="4800" b="0" dirty="0" smtClean="0">
                <a:solidFill>
                  <a:srgbClr val="003399"/>
                </a:solidFill>
                <a:effectLst/>
                <a:latin typeface="+mj-lt"/>
                <a:cs typeface="Times New Roman" pitchFamily="18" charset="0"/>
              </a:rPr>
              <a:t> </a:t>
            </a:r>
            <a:r>
              <a:rPr lang="en-US" sz="4800" b="0" dirty="0" err="1" smtClean="0">
                <a:solidFill>
                  <a:srgbClr val="003399"/>
                </a:solidFill>
                <a:effectLst/>
                <a:latin typeface="+mj-lt"/>
                <a:cs typeface="Times New Roman" pitchFamily="18" charset="0"/>
              </a:rPr>
              <a:t>rộng</a:t>
            </a:r>
            <a:r>
              <a:rPr lang="en-US" sz="4800" b="0" dirty="0" smtClean="0">
                <a:solidFill>
                  <a:srgbClr val="003399"/>
                </a:solidFill>
                <a:effectLst/>
                <a:latin typeface="+mj-lt"/>
                <a:cs typeface="Times New Roman" pitchFamily="18" charset="0"/>
              </a:rPr>
              <a:t> ban.</a:t>
            </a:r>
            <a:endParaRPr lang="en-US" sz="48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Tk4:</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Vừa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Chúa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rút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khí</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thiêng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thân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chúng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trở</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lui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bụi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cát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vì</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tắt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hơi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thở</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rồi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Muốn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tạo</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Ngài</a:t>
            </a:r>
            <a:r>
              <a:rPr lang="en-US" sz="5400" b="0" dirty="0" smtClean="0">
                <a:solidFill>
                  <a:srgbClr val="003399"/>
                </a:solidFill>
                <a:effectLst/>
                <a:latin typeface="+mj-lt"/>
                <a:cs typeface="Times New Roman" pitchFamily="18" charset="0"/>
              </a:rPr>
              <a:t> ban </a:t>
            </a:r>
            <a:r>
              <a:rPr lang="en-US" sz="5400" b="0" dirty="0" err="1" smtClean="0">
                <a:solidFill>
                  <a:srgbClr val="003399"/>
                </a:solidFill>
                <a:effectLst/>
                <a:latin typeface="+mj-lt"/>
                <a:cs typeface="Times New Roman" pitchFamily="18" charset="0"/>
              </a:rPr>
              <a:t>sinh</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khí</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vào</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bởi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Ngài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đổi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mới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bộ</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mặt</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của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trần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gian</a:t>
            </a:r>
            <a:r>
              <a:rPr lang="en-US" sz="5400" b="0" dirty="0" smtClean="0">
                <a:solidFill>
                  <a:srgbClr val="003399"/>
                </a:solidFill>
                <a:effectLst/>
                <a:latin typeface="+mj-lt"/>
                <a:cs typeface="Times New Roman" pitchFamily="18" charset="0"/>
              </a:rPr>
              <a:t>. </a:t>
            </a:r>
            <a:endParaRPr lang="en-US" sz="54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smtClean="0">
                <a:solidFill>
                  <a:srgbClr val="FF0000"/>
                </a:solidFill>
                <a:effectLst/>
                <a:latin typeface="+mj-lt"/>
                <a:cs typeface="Times New Roman" pitchFamily="18" charset="0"/>
              </a:rPr>
              <a:t>Đk</a:t>
            </a:r>
            <a:r>
              <a:rPr lang="en-US" sz="8000" b="0" u="sng" dirty="0" smtClean="0">
                <a:solidFill>
                  <a:srgbClr val="FF0000"/>
                </a:solidFill>
                <a:effectLst/>
                <a:latin typeface="+mj-lt"/>
                <a:cs typeface="Times New Roman" pitchFamily="18" charset="0"/>
              </a:rPr>
              <a:t>:</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Hồn</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tôi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hỡi</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hãy</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chúc</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tụng</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Chúa</a:t>
            </a:r>
            <a:r>
              <a:rPr lang="en-US" sz="8000" b="0" dirty="0" smtClean="0">
                <a:solidFill>
                  <a:srgbClr val="003399"/>
                </a:solidFill>
                <a:effectLst/>
                <a:latin typeface="+mj-lt"/>
                <a:cs typeface="Times New Roman" pitchFamily="18" charset="0"/>
              </a:rPr>
              <a:t> </a:t>
            </a:r>
            <a:r>
              <a:rPr lang="en-US" sz="8000" b="0" dirty="0" err="1" smtClean="0">
                <a:solidFill>
                  <a:srgbClr val="003399"/>
                </a:solidFill>
                <a:effectLst/>
                <a:latin typeface="+mj-lt"/>
                <a:cs typeface="Times New Roman" pitchFamily="18" charset="0"/>
              </a:rPr>
              <a:t>Trời</a:t>
            </a:r>
            <a:r>
              <a:rPr lang="en-US" sz="8000" b="0" dirty="0" smtClean="0">
                <a:solidFill>
                  <a:srgbClr val="003399"/>
                </a:solidFill>
                <a:effectLst/>
                <a:latin typeface="+mj-lt"/>
                <a:cs typeface="Times New Roman" pitchFamily="18" charset="0"/>
              </a:rPr>
              <a:t>.</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18887894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smtClean="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r>
              <a:rPr lang="vi-VN" sz="2800" i="1" dirty="0" smtClean="0">
                <a:solidFill>
                  <a:prstClr val="black"/>
                </a:solidFill>
              </a:rPr>
              <a:t>.</a:t>
            </a:r>
            <a:endParaRPr lang="en-US" sz="2800" i="1" dirty="0" smtClean="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latin typeface="+mj-lt"/>
                <a:cs typeface="Times New Roman" pitchFamily="18" charset="0"/>
              </a:rPr>
              <a:t>Alleluia-alleluia: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Gioan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nói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Đấng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sẽ</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đến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sau</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tôi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thì</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uy</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lực</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hơn</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tôi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Người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sẽ</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rửa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các</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ngươi</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trong</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lửa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và</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Thánh</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Thần</a:t>
            </a:r>
            <a:r>
              <a:rPr lang="en-US" sz="5400" b="0" dirty="0" smtClean="0">
                <a:solidFill>
                  <a:srgbClr val="003399"/>
                </a:solidFill>
                <a:effectLst/>
                <a:latin typeface="+mj-lt"/>
                <a:cs typeface="Times New Roman" pitchFamily="18" charset="0"/>
              </a:rPr>
              <a:t>.</a:t>
            </a:r>
            <a:r>
              <a:rPr lang="en-US" sz="5400" b="0" dirty="0" smtClean="0">
                <a:solidFill>
                  <a:srgbClr val="FF0000"/>
                </a:solidFill>
                <a:effectLst/>
                <a:latin typeface="+mj-lt"/>
                <a:cs typeface="Times New Roman" pitchFamily="18" charset="0"/>
              </a:rPr>
              <a:t> </a:t>
            </a:r>
            <a:r>
              <a:rPr lang="en-US" sz="5400" b="0" u="sng" dirty="0" smtClean="0">
                <a:solidFill>
                  <a:srgbClr val="FF0000"/>
                </a:solidFill>
                <a:effectLst/>
                <a:latin typeface="+mj-lt"/>
                <a:cs typeface="Times New Roman" pitchFamily="18" charset="0"/>
              </a:rPr>
              <a:t>Alleluia.</a:t>
            </a:r>
            <a:endParaRPr lang="en-US" sz="54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Tk</a:t>
            </a:r>
            <a:r>
              <a:rPr lang="vi-VN" sz="5400" b="0" u="sng" dirty="0" smtClean="0">
                <a:solidFill>
                  <a:srgbClr val="FF0000"/>
                </a:solidFill>
                <a:effectLst/>
                <a:latin typeface="+mj-lt"/>
                <a:cs typeface="Times New Roman" pitchFamily="18" charset="0"/>
              </a:rPr>
              <a:t>1.</a:t>
            </a:r>
            <a:r>
              <a:rPr lang="en-US" sz="6600" b="0" dirty="0" smtClean="0">
                <a:solidFill>
                  <a:srgbClr val="003399"/>
                </a:solidFill>
                <a:effectLst/>
                <a:latin typeface="+mj-lt"/>
                <a:cs typeface="Times New Roman" pitchFamily="18" charset="0"/>
              </a:rPr>
              <a:t> </a:t>
            </a:r>
            <a:r>
              <a:rPr lang="vi-VN" sz="6600" b="0" dirty="0" smtClean="0">
                <a:solidFill>
                  <a:srgbClr val="003399"/>
                </a:solidFill>
                <a:effectLst/>
                <a:latin typeface="+mj-lt"/>
                <a:cs typeface="Times New Roman" pitchFamily="18" charset="0"/>
              </a:rPr>
              <a:t>Người </a:t>
            </a:r>
            <a:r>
              <a:rPr lang="vi-VN" sz="6600" b="0" dirty="0">
                <a:solidFill>
                  <a:srgbClr val="003399"/>
                </a:solidFill>
                <a:effectLst/>
                <a:latin typeface="+mj-lt"/>
                <a:cs typeface="Times New Roman" pitchFamily="18" charset="0"/>
              </a:rPr>
              <a:t>là Đấng vô tội, Người muốn nêu gương cho đời. Hỡi loài người tội lỗi, hãy trở về với Chúa.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3399"/>
                </a:solidFill>
                <a:effectLst/>
                <a:latin typeface="+mj-lt"/>
              </a:rPr>
              <a:t>Tôi tin Hội Thánh duy nhất thánh thiện công giáo và tông truyền.</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1132332"/>
            <a:ext cx="4572000" cy="1200329"/>
          </a:xfrm>
          <a:prstGeom prst="rect">
            <a:avLst/>
          </a:prstGeom>
        </p:spPr>
        <p:txBody>
          <a:bodyPr>
            <a:spAutoFit/>
          </a:bodyPr>
          <a:lstStyle/>
          <a:p>
            <a:pPr algn="ctr"/>
            <a:r>
              <a:rPr lang="en-US" sz="4400" dirty="0">
                <a:solidFill>
                  <a:srgbClr val="FFFF00"/>
                </a:solidFill>
                <a:ea typeface="+mj-ea"/>
                <a:cs typeface="Times New Roman" pitchFamily="18" charset="0"/>
              </a:rPr>
              <a:t>ĐÂY LỄ VẬT </a:t>
            </a:r>
            <a:br>
              <a:rPr lang="en-US" sz="4400" dirty="0">
                <a:solidFill>
                  <a:srgbClr val="FFFF00"/>
                </a:solidFill>
                <a:ea typeface="+mj-ea"/>
                <a:cs typeface="Times New Roman" pitchFamily="18" charset="0"/>
              </a:rPr>
            </a:br>
            <a:r>
              <a:rPr lang="vi-VN" sz="2800" i="1" dirty="0">
                <a:solidFill>
                  <a:schemeClr val="bg1"/>
                </a:solidFill>
                <a:latin typeface="+mj-lt"/>
                <a:ea typeface="+mj-ea"/>
                <a:cs typeface="Times New Roman" pitchFamily="18" charset="0"/>
              </a:rPr>
              <a:t>Lm. </a:t>
            </a:r>
            <a:r>
              <a:rPr lang="en-US" sz="2800" i="1" dirty="0" err="1">
                <a:solidFill>
                  <a:schemeClr val="bg1"/>
                </a:solidFill>
                <a:ea typeface="+mj-ea"/>
                <a:cs typeface="Times New Roman" pitchFamily="18" charset="0"/>
              </a:rPr>
              <a:t>Phương</a:t>
            </a:r>
            <a:r>
              <a:rPr lang="en-US" sz="2800" i="1" dirty="0">
                <a:solidFill>
                  <a:schemeClr val="bg1"/>
                </a:solidFill>
                <a:ea typeface="+mj-ea"/>
                <a:cs typeface="Times New Roman" pitchFamily="18" charset="0"/>
              </a:rPr>
              <a:t> </a:t>
            </a:r>
            <a:r>
              <a:rPr lang="en-US" sz="2800" i="1" dirty="0" err="1">
                <a:solidFill>
                  <a:schemeClr val="bg1"/>
                </a:solidFill>
                <a:ea typeface="+mj-ea"/>
                <a:cs typeface="Times New Roman" pitchFamily="18" charset="0"/>
              </a:rPr>
              <a:t>Anh</a:t>
            </a: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Dâng</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endParaRPr lang="vi-VN" sz="80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Chúa ơi ! sau bao lao nhọc với bao mồ hôi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vi-VN" sz="6000" b="0" dirty="0" smtClean="0">
                <a:solidFill>
                  <a:srgbClr val="003399"/>
                </a:solidFill>
                <a:effectLst/>
                <a:latin typeface="+mj-lt"/>
                <a:cs typeface="Times New Roman" pitchFamily="18" charset="0"/>
              </a:rPr>
              <a:t>khi </a:t>
            </a:r>
            <a:r>
              <a:rPr lang="vi-VN" sz="6000" b="0" dirty="0">
                <a:solidFill>
                  <a:srgbClr val="003399"/>
                </a:solidFill>
                <a:effectLst/>
                <a:latin typeface="+mj-lt"/>
                <a:cs typeface="Times New Roman" pitchFamily="18" charset="0"/>
              </a:rPr>
              <a:t>lao tác. Thì giờ đây con thu được rượu bánh thơm lành.</a:t>
            </a:r>
          </a:p>
        </p:txBody>
      </p:sp>
    </p:spTree>
    <p:extLst>
      <p:ext uri="{BB962C8B-B14F-4D97-AF65-F5344CB8AC3E}">
        <p14:creationId xmlns:p14="http://schemas.microsoft.com/office/powerpoint/2010/main" val="448107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Chúa ơi ! nếu Chúa không nhận lễ vật toàn thiêu con dâng lên Chúa. Thì giờ đây xin thương nhận ngay tấm thân con.</a:t>
            </a: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smtClean="0">
                <a:solidFill>
                  <a:srgbClr val="FF0000"/>
                </a:solidFill>
                <a:effectLst/>
                <a:latin typeface="+mj-lt"/>
                <a:cs typeface="Times New Roman" pitchFamily="18" charset="0"/>
              </a:rPr>
              <a:t>Đk</a:t>
            </a:r>
            <a:r>
              <a:rPr lang="en-US" sz="6600" b="0" u="sng" dirty="0" smtClean="0">
                <a:solidFill>
                  <a:srgbClr val="FF0000"/>
                </a:solidFill>
                <a:effectLst/>
                <a:latin typeface="+mj-lt"/>
                <a:cs typeface="Times New Roman" pitchFamily="18" charset="0"/>
              </a:rPr>
              <a:t>:</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 </a:t>
            </a:r>
            <a:r>
              <a:rPr lang="vi-VN" sz="6600" b="0" dirty="0">
                <a:solidFill>
                  <a:srgbClr val="003399"/>
                </a:solidFill>
                <a:effectLst/>
                <a:latin typeface="+mj-lt"/>
                <a:cs typeface="Times New Roman" pitchFamily="18" charset="0"/>
              </a:rPr>
              <a:t>Đây lễ vật, đây lễ vật con chân thành xin dâng lên </a:t>
            </a:r>
            <a:r>
              <a:rPr lang="vi-VN" sz="6600" b="0" dirty="0" smtClean="0">
                <a:solidFill>
                  <a:srgbClr val="003399"/>
                </a:solidFill>
                <a:effectLst/>
                <a:latin typeface="+mj-lt"/>
                <a:cs typeface="Times New Roman" pitchFamily="18" charset="0"/>
              </a:rPr>
              <a:t>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992312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err="1" smtClean="0">
                <a:solidFill>
                  <a:srgbClr val="FF0000"/>
                </a:solidFill>
                <a:effectLst/>
                <a:latin typeface="+mj-lt"/>
                <a:cs typeface="Times New Roman" pitchFamily="18" charset="0"/>
              </a:rPr>
              <a:t>Ca</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Nguyện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Hiệp</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Lễ</a:t>
            </a:r>
            <a:r>
              <a:rPr lang="en-US" sz="5400" b="0" dirty="0" smtClean="0">
                <a:solidFill>
                  <a:srgbClr val="FF0000"/>
                </a:solidFill>
                <a:effectLst/>
                <a:latin typeface="+mj-lt"/>
                <a:cs typeface="Times New Roman" pitchFamily="18" charset="0"/>
              </a:rPr>
              <a:t/>
            </a:r>
            <a:br>
              <a:rPr lang="en-US" sz="5400" b="0" dirty="0" smtClean="0">
                <a:solidFill>
                  <a:srgbClr val="FF0000"/>
                </a:solidFill>
                <a:effectLst/>
                <a:latin typeface="+mj-lt"/>
                <a:cs typeface="Times New Roman" pitchFamily="18" charset="0"/>
              </a:rPr>
            </a:br>
            <a:r>
              <a:rPr lang="en-US" sz="5400" b="0" dirty="0" err="1" smtClean="0">
                <a:solidFill>
                  <a:srgbClr val="FF0000"/>
                </a:solidFill>
                <a:effectLst/>
                <a:latin typeface="+mj-lt"/>
                <a:cs typeface="Times New Roman" pitchFamily="18" charset="0"/>
              </a:rPr>
              <a:t>Trên</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Sông</a:t>
            </a:r>
            <a:r>
              <a:rPr lang="en-US" sz="5400" b="0" dirty="0" smtClean="0">
                <a:solidFill>
                  <a:srgbClr val="FF0000"/>
                </a:solidFill>
                <a:effectLst/>
                <a:latin typeface="+mj-lt"/>
                <a:cs typeface="Times New Roman" pitchFamily="18" charset="0"/>
              </a:rPr>
              <a:t> </a:t>
            </a:r>
            <a:r>
              <a:rPr lang="en-US" sz="5400" b="0" dirty="0" err="1" smtClean="0">
                <a:solidFill>
                  <a:srgbClr val="FF0000"/>
                </a:solidFill>
                <a:effectLst/>
                <a:latin typeface="+mj-lt"/>
                <a:cs typeface="Times New Roman" pitchFamily="18" charset="0"/>
              </a:rPr>
              <a:t>Gio-Đan</a:t>
            </a:r>
            <a:r>
              <a:rPr lang="en-US" sz="5400" b="0" dirty="0" smtClean="0">
                <a:solidFill>
                  <a:srgbClr val="FF0000"/>
                </a:solidFill>
                <a:effectLst/>
                <a:latin typeface="+mj-lt"/>
                <a:cs typeface="Times New Roman" pitchFamily="18" charset="0"/>
              </a:rPr>
              <a:t> </a:t>
            </a:r>
            <a:br>
              <a:rPr lang="en-US" sz="5400" b="0" dirty="0" smtClean="0">
                <a:solidFill>
                  <a:srgbClr val="FF0000"/>
                </a:solidFill>
                <a:effectLst/>
                <a:latin typeface="+mj-lt"/>
                <a:cs typeface="Times New Roman" pitchFamily="18" charset="0"/>
              </a:rPr>
            </a:br>
            <a:r>
              <a:rPr lang="vi-VN" b="0" dirty="0" smtClean="0">
                <a:solidFill>
                  <a:srgbClr val="FF0000"/>
                </a:solidFill>
                <a:effectLst/>
                <a:latin typeface="+mj-lt"/>
                <a:cs typeface="Times New Roman" pitchFamily="18" charset="0"/>
              </a:rPr>
              <a:t>Chúa Giêsu Chịu Phép Rửa - Năm C</a:t>
            </a:r>
            <a:endParaRPr lang="vi-VN"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Gio-đan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thanh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tẩy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sông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Gio-đan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Giê-su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phép</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rửa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83004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smtClean="0">
                <a:solidFill>
                  <a:srgbClr val="003399"/>
                </a:solidFill>
                <a:effectLst/>
                <a:latin typeface="+mj-lt"/>
                <a:cs typeface="Times New Roman" pitchFamily="18" charset="0"/>
              </a:rPr>
              <a:t>Thánh</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Thần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ngự</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xuống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trên</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Ngài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và</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có</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tiếng</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Chúa</a:t>
            </a:r>
            <a:r>
              <a:rPr lang="en-US" sz="6600" b="0" dirty="0" smtClean="0">
                <a:solidFill>
                  <a:srgbClr val="003399"/>
                </a:solidFill>
                <a:effectLst/>
                <a:latin typeface="+mj-lt"/>
                <a:cs typeface="Times New Roman" pitchFamily="18" charset="0"/>
              </a:rPr>
              <a:t> Cha </a:t>
            </a:r>
            <a:r>
              <a:rPr lang="en-US" sz="6600" b="0" dirty="0" err="1" smtClean="0">
                <a:solidFill>
                  <a:srgbClr val="003399"/>
                </a:solidFill>
                <a:effectLst/>
                <a:latin typeface="+mj-lt"/>
                <a:cs typeface="Times New Roman" pitchFamily="18" charset="0"/>
              </a:rPr>
              <a:t>từ</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trời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phán</a:t>
            </a:r>
            <a:r>
              <a:rPr lang="en-US" sz="6600" b="0" dirty="0" smtClean="0">
                <a:solidFill>
                  <a:srgbClr val="003399"/>
                </a:solidFill>
                <a:effectLst/>
                <a:latin typeface="+mj-lt"/>
                <a:cs typeface="Times New Roman" pitchFamily="18" charset="0"/>
              </a:rPr>
              <a:t>: Con </a:t>
            </a:r>
            <a:r>
              <a:rPr lang="en-US" sz="6600" b="0" dirty="0" err="1" smtClean="0">
                <a:solidFill>
                  <a:srgbClr val="003399"/>
                </a:solidFill>
                <a:effectLst/>
                <a:latin typeface="+mj-lt"/>
                <a:cs typeface="Times New Roman" pitchFamily="18" charset="0"/>
              </a:rPr>
              <a:t>là</a:t>
            </a:r>
            <a:r>
              <a:rPr lang="en-US" sz="6600" b="0" dirty="0" smtClean="0">
                <a:solidFill>
                  <a:srgbClr val="003399"/>
                </a:solidFill>
                <a:effectLst/>
                <a:latin typeface="+mj-lt"/>
                <a:cs typeface="Times New Roman" pitchFamily="18" charset="0"/>
              </a:rPr>
              <a:t> Con </a:t>
            </a:r>
            <a:r>
              <a:rPr lang="en-US" sz="6600" b="0" dirty="0" err="1" smtClean="0">
                <a:solidFill>
                  <a:srgbClr val="003399"/>
                </a:solidFill>
                <a:effectLst/>
                <a:latin typeface="+mj-lt"/>
                <a:cs typeface="Times New Roman" pitchFamily="18" charset="0"/>
              </a:rPr>
              <a:t>yếu</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dấu</a:t>
            </a:r>
            <a:r>
              <a:rPr lang="en-US" sz="6600" b="0" dirty="0" smtClean="0">
                <a:solidFill>
                  <a:srgbClr val="003399"/>
                </a:solidFill>
                <a:effectLst/>
                <a:latin typeface="+mj-lt"/>
                <a:cs typeface="Times New Roman" pitchFamily="18" charset="0"/>
              </a:rPr>
              <a:t> Cha Con </a:t>
            </a:r>
            <a:r>
              <a:rPr lang="en-US" sz="6600" b="0" dirty="0" err="1" smtClean="0">
                <a:solidFill>
                  <a:srgbClr val="003399"/>
                </a:solidFill>
                <a:effectLst/>
                <a:latin typeface="+mj-lt"/>
                <a:cs typeface="Times New Roman" pitchFamily="18" charset="0"/>
              </a:rPr>
              <a:t>thật</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đẹp</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lòng</a:t>
            </a:r>
            <a:r>
              <a:rPr lang="en-US" sz="6600" b="0" dirty="0" smtClean="0">
                <a:solidFill>
                  <a:srgbClr val="003399"/>
                </a:solidFill>
                <a:effectLst/>
                <a:latin typeface="+mj-lt"/>
                <a:cs typeface="Times New Roman" pitchFamily="18" charset="0"/>
              </a:rPr>
              <a:t> Cha.</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600" b="0" dirty="0" smtClean="0">
                <a:solidFill>
                  <a:srgbClr val="003399"/>
                </a:solidFill>
                <a:effectLst/>
                <a:latin typeface="+mj-lt"/>
                <a:cs typeface="Times New Roman" pitchFamily="18" charset="0"/>
              </a:rPr>
              <a:t>"</a:t>
            </a:r>
            <a:r>
              <a:rPr lang="vi-VN" sz="6600" b="0" dirty="0">
                <a:solidFill>
                  <a:srgbClr val="003399"/>
                </a:solidFill>
                <a:effectLst/>
                <a:latin typeface="+mj-lt"/>
                <a:cs typeface="Times New Roman" pitchFamily="18" charset="0"/>
              </a:rPr>
              <a:t>Này là Con Ta rất đẹp lòng Ta. Hãy nghe Lời Người, hãy nghe Lời Người".</a:t>
            </a:r>
          </a:p>
        </p:txBody>
      </p:sp>
    </p:spTree>
    <p:extLst>
      <p:ext uri="{BB962C8B-B14F-4D97-AF65-F5344CB8AC3E}">
        <p14:creationId xmlns:p14="http://schemas.microsoft.com/office/powerpoint/2010/main" val="3056842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Tk2:</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Khiêm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Gioan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hôm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nào</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theo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dòng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nhớ</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Ngài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cứu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độ</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dirty="0" err="1">
                <a:solidFill>
                  <a:srgbClr val="003399"/>
                </a:solidFill>
                <a:effectLst/>
                <a:latin typeface="+mj-lt"/>
                <a:cs typeface="Times New Roman" pitchFamily="18" charset="0"/>
              </a:rPr>
              <a:t>Sống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Lời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bằng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chính</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người</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là</a:t>
            </a:r>
            <a:r>
              <a:rPr lang="en-US" sz="6600" b="0" dirty="0" smtClean="0">
                <a:solidFill>
                  <a:srgbClr val="003399"/>
                </a:solidFill>
                <a:effectLst/>
                <a:latin typeface="+mj-lt"/>
                <a:cs typeface="Times New Roman" pitchFamily="18" charset="0"/>
              </a:rPr>
              <a:t> </a:t>
            </a:r>
            <a:r>
              <a:rPr lang="en-US" sz="6600" b="0" dirty="0" err="1" smtClean="0">
                <a:solidFill>
                  <a:srgbClr val="003399"/>
                </a:solidFill>
                <a:effectLst/>
                <a:latin typeface="+mj-lt"/>
                <a:cs typeface="Times New Roman" pitchFamily="18" charset="0"/>
              </a:rPr>
              <a:t>giúp</a:t>
            </a:r>
            <a:r>
              <a:rPr lang="en-US" sz="6600" b="0" dirty="0" smtClean="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kẻ</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cùng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khốn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ước</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gì</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bao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nhiêu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thế</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nhân</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vào</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tình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thương</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29515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dương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chưa</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ngôi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đêm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nguyện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cầu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loan tin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gió</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lùa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97233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dirty="0" err="1" smtClean="0">
                <a:solidFill>
                  <a:srgbClr val="003399"/>
                </a:solidFill>
                <a:effectLst/>
                <a:latin typeface="+mj-lt"/>
                <a:cs typeface="Times New Roman" pitchFamily="18" charset="0"/>
              </a:rPr>
              <a:t>Chính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gió</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dịu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mát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tâm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hồn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giúp</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người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nghèo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đói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hằng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thế</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tin </a:t>
            </a:r>
            <a:r>
              <a:rPr lang="en-US" sz="6000" b="0" dirty="0" err="1" smtClean="0">
                <a:solidFill>
                  <a:srgbClr val="003399"/>
                </a:solidFill>
                <a:effectLst/>
                <a:latin typeface="+mj-lt"/>
                <a:cs typeface="Times New Roman" pitchFamily="18" charset="0"/>
              </a:rPr>
              <a:t>vào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Cha.</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93852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Như</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mây</a:t>
            </a:r>
            <a:r>
              <a:rPr lang="en-US" sz="6000" b="0" dirty="0" smtClean="0">
                <a:solidFill>
                  <a:srgbClr val="003399"/>
                </a:solidFill>
                <a:effectLst/>
                <a:latin typeface="+mj-lt"/>
                <a:cs typeface="Times New Roman" pitchFamily="18" charset="0"/>
              </a:rPr>
              <a:t> bay </a:t>
            </a:r>
            <a:r>
              <a:rPr lang="en-US" sz="6000" b="0" dirty="0" err="1" smtClean="0">
                <a:solidFill>
                  <a:srgbClr val="003399"/>
                </a:solidFill>
                <a:effectLst/>
                <a:latin typeface="+mj-lt"/>
                <a:cs typeface="Times New Roman" pitchFamily="18" charset="0"/>
              </a:rPr>
              <a:t>trên</a:t>
            </a:r>
            <a:r>
              <a:rPr lang="en-US" sz="6000" b="0" dirty="0" smtClean="0">
                <a:solidFill>
                  <a:srgbClr val="003399"/>
                </a:solidFill>
                <a:effectLst/>
                <a:latin typeface="+mj-lt"/>
                <a:cs typeface="Times New Roman" pitchFamily="18" charset="0"/>
              </a:rPr>
              <a:t> non </a:t>
            </a:r>
            <a:r>
              <a:rPr lang="en-US" sz="6000" b="0" dirty="0" err="1" smtClean="0">
                <a:solidFill>
                  <a:srgbClr val="003399"/>
                </a:solidFill>
                <a:effectLst/>
                <a:latin typeface="+mj-lt"/>
                <a:cs typeface="Times New Roman" pitchFamily="18" charset="0"/>
              </a:rPr>
              <a:t>ngàn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đùa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gian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dối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Đâu</a:t>
            </a:r>
            <a:r>
              <a:rPr lang="en-US" sz="6000" b="0" dirty="0" smtClean="0">
                <a:solidFill>
                  <a:srgbClr val="003399"/>
                </a:solidFill>
                <a:effectLst/>
                <a:latin typeface="+mj-lt"/>
                <a:cs typeface="Times New Roman" pitchFamily="18" charset="0"/>
              </a:rPr>
              <a:t> hay </a:t>
            </a:r>
            <a:r>
              <a:rPr lang="en-US" sz="6000" b="0" dirty="0" err="1" smtClean="0">
                <a:solidFill>
                  <a:srgbClr val="003399"/>
                </a:solidFill>
                <a:effectLst/>
                <a:latin typeface="+mj-lt"/>
                <a:cs typeface="Times New Roman" pitchFamily="18" charset="0"/>
              </a:rPr>
              <a:t>mai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kia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sẽ</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tàn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có</a:t>
            </a:r>
            <a:r>
              <a:rPr lang="en-US" sz="6000" b="0" dirty="0" smtClean="0">
                <a:solidFill>
                  <a:srgbClr val="003399"/>
                </a:solidFill>
                <a:effectLst/>
                <a:latin typeface="+mj-lt"/>
                <a:cs typeface="Times New Roman" pitchFamily="18" charset="0"/>
              </a:rPr>
              <a:t> chi </a:t>
            </a:r>
            <a:r>
              <a:rPr lang="en-US" sz="6000" b="0" dirty="0" err="1" smtClean="0">
                <a:solidFill>
                  <a:srgbClr val="003399"/>
                </a:solidFill>
                <a:effectLst/>
                <a:latin typeface="+mj-lt"/>
                <a:cs typeface="Times New Roman" pitchFamily="18" charset="0"/>
              </a:rPr>
              <a:t>đâu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những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gì</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của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9273196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err="1" smtClean="0">
                <a:solidFill>
                  <a:srgbClr val="003399"/>
                </a:solidFill>
                <a:effectLst/>
                <a:latin typeface="+mj-lt"/>
                <a:cs typeface="Times New Roman" pitchFamily="18" charset="0"/>
              </a:rPr>
              <a:t>Hãy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biết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tình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cao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hãy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hiến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trọn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cuộc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sống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Trở</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thành</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yêu</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dấu</a:t>
            </a:r>
            <a:r>
              <a:rPr lang="en-US" sz="6000" b="0" dirty="0" smtClean="0">
                <a:solidFill>
                  <a:srgbClr val="003399"/>
                </a:solidFill>
                <a:effectLst/>
                <a:latin typeface="+mj-lt"/>
                <a:cs typeface="Times New Roman" pitchFamily="18" charset="0"/>
              </a:rPr>
              <a:t> Cha, </a:t>
            </a:r>
            <a:r>
              <a:rPr lang="en-US" sz="6000" b="0" dirty="0" err="1" smtClean="0">
                <a:solidFill>
                  <a:srgbClr val="003399"/>
                </a:solidFill>
                <a:effectLst/>
                <a:latin typeface="+mj-lt"/>
                <a:cs typeface="Times New Roman" pitchFamily="18" charset="0"/>
              </a:rPr>
              <a:t>quê</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niềm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vui</a:t>
            </a:r>
            <a:r>
              <a:rPr lang="en-US" sz="6000" b="0" dirty="0" smtClean="0">
                <a:solidFill>
                  <a:srgbClr val="003399"/>
                </a:solidFill>
                <a:effectLst/>
                <a:latin typeface="+mj-lt"/>
                <a:cs typeface="Times New Roman" pitchFamily="18" charset="0"/>
              </a:rPr>
              <a:t>.</a:t>
            </a:r>
            <a:endParaRPr lang="vi-VN" sz="6000" b="0" dirty="0" smtClean="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694462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0000"/>
                </a:solidFill>
                <a:effectLst/>
                <a:latin typeface="+mj-lt"/>
                <a:cs typeface="Times New Roman" pitchFamily="18" charset="0"/>
              </a:rPr>
              <a:t>Tk</a:t>
            </a:r>
            <a:r>
              <a:rPr lang="vi-VN" sz="5400" b="0" u="sng" dirty="0" smtClean="0">
                <a:solidFill>
                  <a:srgbClr val="FF0000"/>
                </a:solidFill>
                <a:effectLst/>
                <a:latin typeface="+mj-lt"/>
                <a:cs typeface="Times New Roman" pitchFamily="18" charset="0"/>
              </a:rPr>
              <a:t>2</a:t>
            </a:r>
            <a:r>
              <a:rPr lang="vi-VN" sz="5400" b="0" u="sng" dirty="0">
                <a:solidFill>
                  <a:srgbClr val="FF0000"/>
                </a:solidFill>
                <a:effectLst/>
                <a:latin typeface="+mj-lt"/>
                <a:cs typeface="Times New Roman" pitchFamily="18" charset="0"/>
              </a:rPr>
              <a:t>.</a:t>
            </a:r>
            <a:r>
              <a:rPr lang="vi-VN" sz="6000" b="0" dirty="0">
                <a:solidFill>
                  <a:srgbClr val="003399"/>
                </a:solidFill>
                <a:effectLst/>
                <a:latin typeface="+mj-lt"/>
                <a:cs typeface="Times New Roman" pitchFamily="18" charset="0"/>
              </a:rPr>
              <a:t> Người là Chúa đất trời, Người đến mang thân con người. Xóa lệnh phạt ngày xưa, chính tội là hồng phúc.</a:t>
            </a:r>
          </a:p>
        </p:txBody>
      </p:sp>
    </p:spTree>
    <p:extLst>
      <p:ext uri="{BB962C8B-B14F-4D97-AF65-F5344CB8AC3E}">
        <p14:creationId xmlns:p14="http://schemas.microsoft.com/office/powerpoint/2010/main" val="2095556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trái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đất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này</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luôn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đổi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mới</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cho</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hết</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nhân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được</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Thánh</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Thần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soi</a:t>
            </a:r>
            <a:r>
              <a:rPr lang="en-US" sz="6000" b="0" dirty="0" smtClean="0">
                <a:solidFill>
                  <a:srgbClr val="003399"/>
                </a:solidFill>
                <a:effectLst/>
                <a:latin typeface="+mj-lt"/>
                <a:cs typeface="Times New Roman" pitchFamily="18" charset="0"/>
              </a:rPr>
              <a:t>. </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194924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dirty="0" smtClean="0">
                <a:solidFill>
                  <a:srgbClr val="003399"/>
                </a:solidFill>
                <a:effectLst/>
                <a:latin typeface="+mj-lt"/>
                <a:cs typeface="Times New Roman" pitchFamily="18" charset="0"/>
              </a:rPr>
              <a:t>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tạ</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ơn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đã</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nhận</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làm</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Con </a:t>
            </a:r>
            <a:r>
              <a:rPr lang="en-US" sz="6000" b="0" dirty="0" err="1" smtClean="0">
                <a:solidFill>
                  <a:srgbClr val="003399"/>
                </a:solidFill>
                <a:effectLst/>
                <a:latin typeface="+mj-lt"/>
                <a:cs typeface="Times New Roman" pitchFamily="18" charset="0"/>
              </a:rPr>
              <a:t>xin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năm</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tháng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trong</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đời</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tôn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thờ</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Thiên</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Chúa</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là</a:t>
            </a:r>
            <a:r>
              <a:rPr lang="en-US" sz="6000" b="0" dirty="0" smtClean="0">
                <a:solidFill>
                  <a:srgbClr val="003399"/>
                </a:solidFill>
                <a:effectLst/>
                <a:latin typeface="+mj-lt"/>
                <a:cs typeface="Times New Roman" pitchFamily="18" charset="0"/>
              </a:rPr>
              <a:t> </a:t>
            </a:r>
            <a:r>
              <a:rPr lang="en-US" sz="6000" b="0" dirty="0" err="1" smtClean="0">
                <a:solidFill>
                  <a:srgbClr val="003399"/>
                </a:solidFill>
                <a:effectLst/>
                <a:latin typeface="+mj-lt"/>
                <a:cs typeface="Times New Roman" pitchFamily="18" charset="0"/>
              </a:rPr>
              <a:t>Vua</a:t>
            </a:r>
            <a:r>
              <a:rPr lang="en-US"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4267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0000"/>
                </a:solidFill>
                <a:effectLst/>
                <a:latin typeface="+mj-lt"/>
                <a:cs typeface="Times New Roman" pitchFamily="18" charset="0"/>
              </a:rPr>
              <a:t>Ca</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Kết</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Lễ</a:t>
            </a:r>
            <a:r>
              <a:rPr lang="en-US" sz="8000" b="0" dirty="0" smtClean="0">
                <a:solidFill>
                  <a:srgbClr val="FF0000"/>
                </a:solidFill>
                <a:effectLst/>
                <a:latin typeface="+mj-lt"/>
                <a:cs typeface="Times New Roman" pitchFamily="18" charset="0"/>
              </a:rPr>
              <a:t/>
            </a:r>
            <a:br>
              <a:rPr lang="en-US" sz="8000" b="0" dirty="0" smtClean="0">
                <a:solidFill>
                  <a:srgbClr val="FF0000"/>
                </a:solidFill>
                <a:effectLst/>
                <a:latin typeface="+mj-lt"/>
                <a:cs typeface="Times New Roman" pitchFamily="18" charset="0"/>
              </a:rPr>
            </a:br>
            <a:r>
              <a:rPr lang="en-US" sz="8000" b="0" dirty="0" err="1" smtClean="0">
                <a:solidFill>
                  <a:srgbClr val="FF0000"/>
                </a:solidFill>
                <a:effectLst/>
                <a:latin typeface="+mj-lt"/>
                <a:cs typeface="Times New Roman" pitchFamily="18" charset="0"/>
              </a:rPr>
              <a:t>Này</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Chính</a:t>
            </a:r>
            <a:r>
              <a:rPr lang="en-US" sz="8000" b="0" dirty="0" smtClean="0">
                <a:solidFill>
                  <a:srgbClr val="FF0000"/>
                </a:solidFill>
                <a:effectLst/>
                <a:latin typeface="+mj-lt"/>
                <a:cs typeface="Times New Roman" pitchFamily="18" charset="0"/>
              </a:rPr>
              <a:t> </a:t>
            </a:r>
            <a:r>
              <a:rPr lang="en-US" sz="8000" b="0" dirty="0" err="1" smtClean="0">
                <a:solidFill>
                  <a:srgbClr val="FF0000"/>
                </a:solidFill>
                <a:effectLst/>
                <a:latin typeface="+mj-lt"/>
                <a:cs typeface="Times New Roman" pitchFamily="18" charset="0"/>
              </a:rPr>
              <a:t>Chúa</a:t>
            </a:r>
            <a:r>
              <a:rPr lang="en-US" b="0" dirty="0" smtClean="0">
                <a:solidFill>
                  <a:srgbClr val="FF0000"/>
                </a:solidFill>
                <a:effectLst/>
                <a:latin typeface="+mj-lt"/>
                <a:cs typeface="Times New Roman" pitchFamily="18" charset="0"/>
              </a:rPr>
              <a:t> </a:t>
            </a:r>
            <a:br>
              <a:rPr lang="en-US" b="0" dirty="0" smtClean="0">
                <a:solidFill>
                  <a:srgbClr val="FF0000"/>
                </a:solidFill>
                <a:effectLst/>
                <a:latin typeface="+mj-lt"/>
                <a:cs typeface="Times New Roman" pitchFamily="18" charset="0"/>
              </a:rPr>
            </a:br>
            <a:r>
              <a:rPr lang="en-US" sz="4800" b="0" dirty="0" err="1" smtClean="0">
                <a:solidFill>
                  <a:srgbClr val="FF0000"/>
                </a:solidFill>
                <a:effectLst/>
                <a:latin typeface="+mj-lt"/>
                <a:cs typeface="Times New Roman" pitchFamily="18" charset="0"/>
              </a:rPr>
              <a:t>Đức</a:t>
            </a:r>
            <a:r>
              <a:rPr lang="en-US" sz="4800" b="0" dirty="0" smtClean="0">
                <a:solidFill>
                  <a:srgbClr val="FF0000"/>
                </a:solidFill>
                <a:effectLst/>
                <a:latin typeface="+mj-lt"/>
                <a:cs typeface="Times New Roman" pitchFamily="18" charset="0"/>
              </a:rPr>
              <a:t> </a:t>
            </a:r>
            <a:r>
              <a:rPr lang="en-US" sz="4800" b="0" dirty="0" err="1" smtClean="0">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Tk1:</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nghèo khó. Sai tôi đến với người lao tù. Đem Tin Mừng giải thoát: Thiên Chúa đã cứu tôi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smtClean="0">
                <a:solidFill>
                  <a:srgbClr val="FF0000"/>
                </a:solidFill>
                <a:effectLst/>
                <a:latin typeface="+mj-lt"/>
                <a:cs typeface="Times New Roman" pitchFamily="18" charset="0"/>
              </a:rPr>
              <a:t>Tk2:</a:t>
            </a:r>
            <a:r>
              <a:rPr lang="en-US" sz="6600" b="0" dirty="0" smtClean="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smtClean="0">
                <a:solidFill>
                  <a:srgbClr val="FF0000"/>
                </a:solidFill>
                <a:effectLst/>
                <a:latin typeface="+mj-lt"/>
                <a:cs typeface="Times New Roman" pitchFamily="18" charset="0"/>
              </a:rPr>
              <a:t>Tk3:</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đau yếu. Sai tôi đến với người thất vọng. Đem Tin Mừng chân lý: Thiên Chúa đã cứu tôi.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smtClean="0">
                <a:solidFill>
                  <a:srgbClr val="FF0000"/>
                </a:solidFill>
                <a:effectLst/>
                <a:latin typeface="+mj-lt"/>
                <a:cs typeface="Times New Roman" pitchFamily="18" charset="0"/>
              </a:rPr>
              <a:t>Tk4:</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Sai tôi đến với người tội lỗi. Sai tôi đến với người lao nhọc. Đem Tin Mừng cứu rỗi: Thiên Chúa đã cứu tôi.</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6000" b="0" u="sng" dirty="0" smtClean="0">
                <a:solidFill>
                  <a:srgbClr val="FF0000"/>
                </a:solidFill>
                <a:effectLst/>
                <a:latin typeface="+mj-lt"/>
                <a:cs typeface="Times New Roman" pitchFamily="18" charset="0"/>
              </a:rPr>
              <a:t>Đ</a:t>
            </a:r>
            <a:r>
              <a:rPr lang="en-US" sz="6000" b="0" u="sng" dirty="0" smtClean="0">
                <a:solidFill>
                  <a:srgbClr val="FF0000"/>
                </a:solidFill>
                <a:effectLst/>
                <a:latin typeface="+mj-lt"/>
                <a:cs typeface="Times New Roman" pitchFamily="18" charset="0"/>
              </a:rPr>
              <a:t>k</a:t>
            </a:r>
            <a:r>
              <a:rPr lang="vi-VN" sz="6000" b="0" u="sng" dirty="0" smtClean="0">
                <a:solidFill>
                  <a:srgbClr val="FF0000"/>
                </a:solidFill>
                <a:effectLst/>
                <a:latin typeface="+mj-lt"/>
                <a:cs typeface="Times New Roman" pitchFamily="18" charset="0"/>
              </a:rPr>
              <a:t>:</a:t>
            </a:r>
            <a:r>
              <a:rPr lang="vi-VN"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Bên bờ sông, bờ sông Gio-đan. Chúa đã chịu phép Rửa bởi tay Gio-an. Các tầng trời mở ra và nghe có tiếng Chúa Cha</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smtClean="0">
                <a:solidFill>
                  <a:srgbClr val="FF0000"/>
                </a:solidFill>
                <a:effectLst/>
                <a:latin typeface="+mj-lt"/>
                <a:cs typeface="Times New Roman" pitchFamily="18" charset="0"/>
              </a:rPr>
              <a:t>Đk</a:t>
            </a:r>
            <a:r>
              <a:rPr lang="en-US" sz="6000" b="0" u="sng" dirty="0" smtClean="0">
                <a:solidFill>
                  <a:srgbClr val="FF0000"/>
                </a:solidFill>
                <a:effectLst/>
                <a:latin typeface="+mj-lt"/>
                <a:cs typeface="Times New Roman" pitchFamily="18" charset="0"/>
              </a:rPr>
              <a:t>:</a:t>
            </a:r>
            <a:r>
              <a:rPr lang="en-US" sz="6000" b="0" dirty="0" smtClean="0">
                <a:solidFill>
                  <a:srgbClr val="003399"/>
                </a:solidFill>
                <a:effectLst/>
                <a:latin typeface="+mj-lt"/>
                <a:cs typeface="Times New Roman" pitchFamily="18" charset="0"/>
              </a:rPr>
              <a:t> </a:t>
            </a:r>
            <a:r>
              <a:rPr lang="vi-VN" sz="6000" b="0" dirty="0">
                <a:solidFill>
                  <a:srgbClr val="003399"/>
                </a:solidFill>
                <a:effectLst/>
                <a:latin typeface="+mj-lt"/>
                <a:cs typeface="Times New Roman" pitchFamily="18" charset="0"/>
              </a:rPr>
              <a:t>Này chính Chúa đã sai tôi đi. Sai tôi đi loan báo Tin Mừng. Này chính Chúa đã thánh hiến tôi. Sai tôi đi Người sai tôi đi</a:t>
            </a:r>
            <a:r>
              <a:rPr lang="vi-VN" sz="6000" b="0" dirty="0" smtClean="0">
                <a:solidFill>
                  <a:srgbClr val="003399"/>
                </a:solidFill>
                <a:effectLst/>
                <a:latin typeface="+mj-lt"/>
                <a:cs typeface="Times New Roman" pitchFamily="18" charset="0"/>
              </a:rPr>
              <a:t>.</a:t>
            </a:r>
            <a:endParaRPr lang="vi-VN"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2045</Words>
  <Application>Microsoft Office PowerPoint</Application>
  <PresentationFormat>On-screen Show (16:9)</PresentationFormat>
  <Paragraphs>132</Paragraphs>
  <Slides>91</Slides>
  <Notes>19</Notes>
  <HiddenSlides>0</HiddenSlides>
  <MMClips>0</MMClips>
  <ScaleCrop>false</ScaleCrop>
  <HeadingPairs>
    <vt:vector size="4" baseType="variant">
      <vt:variant>
        <vt:lpstr>Theme</vt:lpstr>
      </vt:variant>
      <vt:variant>
        <vt:i4>13</vt:i4>
      </vt:variant>
      <vt:variant>
        <vt:lpstr>Slide Titles</vt:lpstr>
      </vt:variant>
      <vt:variant>
        <vt:i4>91</vt:i4>
      </vt:variant>
    </vt:vector>
  </HeadingPairs>
  <TitlesOfParts>
    <vt:vector size="104" baseType="lpstr">
      <vt:lpstr>Office Theme</vt:lpstr>
      <vt:lpstr>3_Office Theme</vt:lpstr>
      <vt:lpstr>5_Office Theme</vt:lpstr>
      <vt:lpstr>36_Default Design</vt:lpstr>
      <vt:lpstr>2_Office Theme</vt:lpstr>
      <vt:lpstr>4_Office Theme</vt:lpstr>
      <vt:lpstr>6_Office Theme</vt:lpstr>
      <vt:lpstr>7_Office Theme</vt:lpstr>
      <vt:lpstr>8_Office Theme</vt:lpstr>
      <vt:lpstr>37_Default Design</vt:lpstr>
      <vt:lpstr>1_Office Theme</vt:lpstr>
      <vt:lpstr>9_Office Theme</vt:lpstr>
      <vt:lpstr>10_Office Theme</vt:lpstr>
      <vt:lpstr>PowerPoint Presentation</vt:lpstr>
      <vt:lpstr>Ca Nhập Lễ BÊN BỜ SÔNG GIOĐAN  Lm. Mi Trầm</vt:lpstr>
      <vt:lpstr>Đk: Bên bờ sông, bờ sông Gio-đan. Chúa đã chịu phép Rửa bởi tay Gio-an. Các tầng trời mở ra và nghe có tiếng Chúa Cha:</vt:lpstr>
      <vt:lpstr>"Này là Con Ta rất đẹp lòng Ta. Hãy nghe Lời Người, hãy nghe Lời Người".</vt:lpstr>
      <vt:lpstr>Tk1. Người là Đấng vô tội, Người muốn nêu gương cho đời. Hỡi loài người tội lỗi, hãy trở về với Chúa.</vt:lpstr>
      <vt:lpstr>Đk: Bên bờ sông, bờ sông Gio-đan. Chúa đã chịu phép Rửa bởi tay Gio-an. Các tầng trời mở ra và nghe có tiếng Chúa Cha:</vt:lpstr>
      <vt:lpstr>"Này là Con Ta rất đẹp lòng Ta. Hãy nghe Lời Người, hãy nghe Lời Người".</vt:lpstr>
      <vt:lpstr>Tk2. Người là Chúa đất trời, Người đến mang thân con người. Xóa lệnh phạt ngày xưa, chính tội là hồng phúc.</vt:lpstr>
      <vt:lpstr>Đk: Bên bờ sông, bờ sông Gio-đan. Chúa đã chịu phép Rửa bởi tay Gio-an. Các tầng trời mở ra và nghe có tiếng Chúa Cha:</vt:lpstr>
      <vt:lpstr>"Này là Con Ta rất đẹp lòng Ta. Hãy nghe Lời Người, hãy nghe Lời Người".</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Ca Dâng Lễ </vt:lpstr>
      <vt:lpstr>Tk1: Chúa ơi ! sau bao lao nhọc với bao mồ hôi trong khi lao tác. Thì giờ đây con thu được rượu bánh thơm lành.</vt:lpstr>
      <vt:lpstr>Đk: Đây lễ vật, đây lễ vật con chân thành xin dâng lên Cha. Đây lễ vật, đây lễ vật con chân thành xin dâng lên Cha.</vt:lpstr>
      <vt:lpstr>Tk2: Chúa ơi ! nếu Chúa không nhận lễ vật toàn thiêu con dâng lên Chúa. Thì giờ đây xin thương nhận ngay tấm thân con.</vt:lpstr>
      <vt:lpstr>Đk: Đây lễ vật, đây lễ vật con chân thành xin dâng lên Cha. Đây lễ vật, đây lễ vật con chân thành xin dâng lên Cha.</vt:lpstr>
      <vt:lpstr>PowerPoint Presentation</vt:lpstr>
      <vt:lpstr>PowerPoint Presentation</vt:lpstr>
      <vt:lpstr>PowerPoint Presentation</vt:lpstr>
      <vt:lpstr>Ca Nguyện Hiệp Lễ Trên Sông Gio-Đan  Chúa Giêsu Chịu Phép Rửa - Năm C</vt:lpstr>
      <vt:lpstr>Tk1: Trên sông Gio-đan năm nào, Gioan thanh tẩy dân chúng. Bên bờ sông Gio-đan ngọt ngào, Chúa Giê-su đã làm phép rửa.</vt:lpstr>
      <vt:lpstr>Thánh Thần ngự xuống trên Ngài, và có tiếng Chúa Cha từ trời phán: Con là Con yếu dấu Cha Con thật đẹp lòng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Tk2: Khiêm nhu như Gioan hôm nào, loan tin cho Ngài sẽ đến. Bao năm trôi theo dòng đời, nhớ loan tin ơn Ngài cứu độ. </vt:lpstr>
      <vt:lpstr>Sống Lời Chúa bằng chính con người, là giúp kẻ cùng khốn, ước gì bao nhiêu thế nhân tin vào một tình thương</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Tk3: Trên nơi dương gian bao người, chưa tin ngôi lời Thiên Chúa, trong đêm con xin nguyện cầu, sẽ loan tin như ngọn gió lùa.</vt:lpstr>
      <vt:lpstr>Chính ngọn gió dịu mát tâm hồn, là giúp người nghèo đói, con hằng xin cho thế nhân tin vào tình Cha.</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Tk4: Như mây bay trên non ngàn, nhân gian vui đùa gian dối. Đâu hay mai kia sẽ tàn, có chi đâu những gì của đời!</vt:lpstr>
      <vt:lpstr>Hãy nhận biết tình Chúa cao vời, và hãy hiến trọn cuộc sống. Trở thành con yêu dấu Cha, quê trời là niềm vui.</vt:lpstr>
      <vt:lpstr>Đk: Con xin cho trái đất này, Thánh Thần Chúa luôn đổi mới, con xin cho hết nhân trần, được Chúa Thánh Thần sáng soi. </vt:lpstr>
      <vt:lpstr>Con xin tạ ơn Chúa Trời, đã nhận con làm con Chúa. Con xin năm tháng trong đời, tôn thờ Thiên Chúa là Vua.</vt:lpstr>
      <vt:lpstr>PowerPoint Presentation</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Tk3: Sai tôi đến với người đau yếu. Sai tôi đến với người thất vọng. Đem Tin Mừng chân lý: Thiên Chúa đã cứu tôi.</vt:lpstr>
      <vt:lpstr>Tk4: Sai tôi đến với người tội lỗi. Sai tôi đến với người lao nhọc. Đem Tin Mừng cứu rỗi: Thiên Chúa đã cứu tôi.</vt:lpstr>
      <vt:lpstr>Đk: Này chính Chúa đã sai tôi đi. Sai tôi đi loan báo Tin Mừng. Này chính Chúa đã thánh hiến tôi. Sai tôi đi Người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32</cp:revision>
  <dcterms:created xsi:type="dcterms:W3CDTF">2021-12-05T01:20:54Z</dcterms:created>
  <dcterms:modified xsi:type="dcterms:W3CDTF">2024-12-12T09:08:06Z</dcterms:modified>
</cp:coreProperties>
</file>