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2" r:id="rId6"/>
    <p:sldMasterId id="2147483740" r:id="rId7"/>
    <p:sldMasterId id="2147483752" r:id="rId8"/>
    <p:sldMasterId id="2147483764" r:id="rId9"/>
    <p:sldMasterId id="2147483772" r:id="rId10"/>
  </p:sldMasterIdLst>
  <p:notesMasterIdLst>
    <p:notesMasterId r:id="rId97"/>
  </p:notesMasterIdLst>
  <p:sldIdLst>
    <p:sldId id="810" r:id="rId11"/>
    <p:sldId id="804" r:id="rId12"/>
    <p:sldId id="805" r:id="rId13"/>
    <p:sldId id="807" r:id="rId14"/>
    <p:sldId id="874" r:id="rId15"/>
    <p:sldId id="808" r:id="rId16"/>
    <p:sldId id="875" r:id="rId17"/>
    <p:sldId id="809" r:id="rId18"/>
    <p:sldId id="918" r:id="rId19"/>
    <p:sldId id="902" r:id="rId20"/>
    <p:sldId id="904" r:id="rId21"/>
    <p:sldId id="905" r:id="rId22"/>
    <p:sldId id="906" r:id="rId23"/>
    <p:sldId id="907" r:id="rId24"/>
    <p:sldId id="908" r:id="rId25"/>
    <p:sldId id="909" r:id="rId26"/>
    <p:sldId id="922" r:id="rId27"/>
    <p:sldId id="911" r:id="rId28"/>
    <p:sldId id="912" r:id="rId29"/>
    <p:sldId id="913" r:id="rId30"/>
    <p:sldId id="914" r:id="rId31"/>
    <p:sldId id="915" r:id="rId32"/>
    <p:sldId id="916" r:id="rId33"/>
    <p:sldId id="917" r:id="rId34"/>
    <p:sldId id="925" r:id="rId35"/>
    <p:sldId id="819" r:id="rId36"/>
    <p:sldId id="859" r:id="rId37"/>
    <p:sldId id="860" r:id="rId38"/>
    <p:sldId id="861" r:id="rId39"/>
    <p:sldId id="862" r:id="rId40"/>
    <p:sldId id="863" r:id="rId41"/>
    <p:sldId id="864" r:id="rId42"/>
    <p:sldId id="865" r:id="rId43"/>
    <p:sldId id="866" r:id="rId44"/>
    <p:sldId id="867" r:id="rId45"/>
    <p:sldId id="868" r:id="rId46"/>
    <p:sldId id="869" r:id="rId47"/>
    <p:sldId id="870" r:id="rId48"/>
    <p:sldId id="871" r:id="rId49"/>
    <p:sldId id="872" r:id="rId50"/>
    <p:sldId id="926" r:id="rId51"/>
    <p:sldId id="873" r:id="rId52"/>
    <p:sldId id="919" r:id="rId53"/>
    <p:sldId id="811" r:id="rId54"/>
    <p:sldId id="927" r:id="rId55"/>
    <p:sldId id="928" r:id="rId56"/>
    <p:sldId id="929" r:id="rId57"/>
    <p:sldId id="930" r:id="rId58"/>
    <p:sldId id="931" r:id="rId59"/>
    <p:sldId id="932" r:id="rId60"/>
    <p:sldId id="933" r:id="rId61"/>
    <p:sldId id="934" r:id="rId62"/>
    <p:sldId id="935" r:id="rId63"/>
    <p:sldId id="936" r:id="rId64"/>
    <p:sldId id="799" r:id="rId65"/>
    <p:sldId id="876" r:id="rId66"/>
    <p:sldId id="877" r:id="rId67"/>
    <p:sldId id="878" r:id="rId68"/>
    <p:sldId id="880" r:id="rId69"/>
    <p:sldId id="893" r:id="rId70"/>
    <p:sldId id="894" r:id="rId71"/>
    <p:sldId id="895" r:id="rId72"/>
    <p:sldId id="825" r:id="rId73"/>
    <p:sldId id="924" r:id="rId74"/>
    <p:sldId id="850" r:id="rId75"/>
    <p:sldId id="841" r:id="rId76"/>
    <p:sldId id="844" r:id="rId77"/>
    <p:sldId id="897" r:id="rId78"/>
    <p:sldId id="847" r:id="rId79"/>
    <p:sldId id="898" r:id="rId80"/>
    <p:sldId id="849" r:id="rId81"/>
    <p:sldId id="899" r:id="rId82"/>
    <p:sldId id="896" r:id="rId83"/>
    <p:sldId id="900" r:id="rId84"/>
    <p:sldId id="923" r:id="rId85"/>
    <p:sldId id="851" r:id="rId86"/>
    <p:sldId id="883" r:id="rId87"/>
    <p:sldId id="884" r:id="rId88"/>
    <p:sldId id="885" r:id="rId89"/>
    <p:sldId id="886" r:id="rId90"/>
    <p:sldId id="887" r:id="rId91"/>
    <p:sldId id="888" r:id="rId92"/>
    <p:sldId id="889" r:id="rId93"/>
    <p:sldId id="891" r:id="rId94"/>
    <p:sldId id="921" r:id="rId95"/>
    <p:sldId id="920"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JF3x2TUW2HGQaTS8q512sA==" hashData="NRhzWWHh6dTNHrjFejXsuxkAMkQ="/>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008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70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11/30/2024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65427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8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813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952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78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25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02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263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019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5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35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7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826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557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3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870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65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2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97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5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0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77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9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4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33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015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14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00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40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92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3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18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220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77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69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284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897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727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9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3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63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1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764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914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828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5662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73531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2859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13874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0497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4815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1BBE4B-DDC6-408A-84CB-C98CB3A71C00}" type="slidenum">
              <a:rPr lang="en-US"/>
              <a:pPr>
                <a:defRPr/>
              </a:pPr>
              <a:t>‹#›</a:t>
            </a:fld>
            <a:endParaRPr lang="en-US"/>
          </a:p>
        </p:txBody>
      </p:sp>
    </p:spTree>
    <p:extLst>
      <p:ext uri="{BB962C8B-B14F-4D97-AF65-F5344CB8AC3E}">
        <p14:creationId xmlns:p14="http://schemas.microsoft.com/office/powerpoint/2010/main" val="824243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D7C97F-92C0-4C95-BBD7-E6EE556300FD}" type="slidenum">
              <a:rPr lang="en-US"/>
              <a:pPr>
                <a:defRPr/>
              </a:pPr>
              <a:t>‹#›</a:t>
            </a:fld>
            <a:endParaRPr lang="en-US"/>
          </a:p>
        </p:txBody>
      </p:sp>
    </p:spTree>
    <p:extLst>
      <p:ext uri="{BB962C8B-B14F-4D97-AF65-F5344CB8AC3E}">
        <p14:creationId xmlns:p14="http://schemas.microsoft.com/office/powerpoint/2010/main" val="2606201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FC1750E-1C69-4D38-ADE2-276492E8DB8C}" type="slidenum">
              <a:rPr lang="en-US"/>
              <a:pPr>
                <a:defRPr/>
              </a:pPr>
              <a:t>‹#›</a:t>
            </a:fld>
            <a:endParaRPr lang="en-US"/>
          </a:p>
        </p:txBody>
      </p:sp>
    </p:spTree>
    <p:extLst>
      <p:ext uri="{BB962C8B-B14F-4D97-AF65-F5344CB8AC3E}">
        <p14:creationId xmlns:p14="http://schemas.microsoft.com/office/powerpoint/2010/main" val="993442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9D456F-AC3F-4C8C-9672-8BFA02F0B5A7}" type="slidenum">
              <a:rPr lang="en-US"/>
              <a:pPr>
                <a:defRPr/>
              </a:pPr>
              <a:t>‹#›</a:t>
            </a:fld>
            <a:endParaRPr lang="en-US"/>
          </a:p>
        </p:txBody>
      </p:sp>
    </p:spTree>
    <p:extLst>
      <p:ext uri="{BB962C8B-B14F-4D97-AF65-F5344CB8AC3E}">
        <p14:creationId xmlns:p14="http://schemas.microsoft.com/office/powerpoint/2010/main" val="4258906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53273C0-CE94-4891-BDAB-99ECC1556CD2}" type="slidenum">
              <a:rPr lang="en-US"/>
              <a:pPr>
                <a:defRPr/>
              </a:pPr>
              <a:t>‹#›</a:t>
            </a:fld>
            <a:endParaRPr lang="en-US"/>
          </a:p>
        </p:txBody>
      </p:sp>
    </p:spTree>
    <p:extLst>
      <p:ext uri="{BB962C8B-B14F-4D97-AF65-F5344CB8AC3E}">
        <p14:creationId xmlns:p14="http://schemas.microsoft.com/office/powerpoint/2010/main" val="2948270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C6ED727-E4AB-4C55-9846-1C4F6BFA3BC4}" type="slidenum">
              <a:rPr lang="en-US"/>
              <a:pPr>
                <a:defRPr/>
              </a:pPr>
              <a:t>‹#›</a:t>
            </a:fld>
            <a:endParaRPr lang="en-US"/>
          </a:p>
        </p:txBody>
      </p:sp>
    </p:spTree>
    <p:extLst>
      <p:ext uri="{BB962C8B-B14F-4D97-AF65-F5344CB8AC3E}">
        <p14:creationId xmlns:p14="http://schemas.microsoft.com/office/powerpoint/2010/main" val="404229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FACFF7-37C3-4EA9-A783-4B3FED2C951C}" type="slidenum">
              <a:rPr lang="en-US"/>
              <a:pPr>
                <a:defRPr/>
              </a:pPr>
              <a:t>‹#›</a:t>
            </a:fld>
            <a:endParaRPr lang="en-US"/>
          </a:p>
        </p:txBody>
      </p:sp>
    </p:spTree>
    <p:extLst>
      <p:ext uri="{BB962C8B-B14F-4D97-AF65-F5344CB8AC3E}">
        <p14:creationId xmlns:p14="http://schemas.microsoft.com/office/powerpoint/2010/main" val="2422004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88FCB9-CBA8-49E7-8976-93757577B76D}" type="slidenum">
              <a:rPr lang="en-US"/>
              <a:pPr>
                <a:defRPr/>
              </a:pPr>
              <a:t>‹#›</a:t>
            </a:fld>
            <a:endParaRPr lang="en-US"/>
          </a:p>
        </p:txBody>
      </p:sp>
    </p:spTree>
    <p:extLst>
      <p:ext uri="{BB962C8B-B14F-4D97-AF65-F5344CB8AC3E}">
        <p14:creationId xmlns:p14="http://schemas.microsoft.com/office/powerpoint/2010/main" val="251452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436CFD-3D19-4798-8F21-FBC31B812E22}" type="slidenum">
              <a:rPr lang="en-US"/>
              <a:pPr>
                <a:defRPr/>
              </a:pPr>
              <a:t>‹#›</a:t>
            </a:fld>
            <a:endParaRPr lang="en-US"/>
          </a:p>
        </p:txBody>
      </p:sp>
    </p:spTree>
    <p:extLst>
      <p:ext uri="{BB962C8B-B14F-4D97-AF65-F5344CB8AC3E}">
        <p14:creationId xmlns:p14="http://schemas.microsoft.com/office/powerpoint/2010/main" val="266530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2AA4E2-729F-4A4E-BA47-DE2F41F22D7C}" type="slidenum">
              <a:rPr lang="en-US"/>
              <a:pPr>
                <a:defRPr/>
              </a:pPr>
              <a:t>‹#›</a:t>
            </a:fld>
            <a:endParaRPr lang="en-US"/>
          </a:p>
        </p:txBody>
      </p:sp>
    </p:spTree>
    <p:extLst>
      <p:ext uri="{BB962C8B-B14F-4D97-AF65-F5344CB8AC3E}">
        <p14:creationId xmlns:p14="http://schemas.microsoft.com/office/powerpoint/2010/main" val="1280927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F6C77B-00E7-4994-BB8A-C1AC83A3908E}" type="slidenum">
              <a:rPr lang="en-US"/>
              <a:pPr>
                <a:defRPr/>
              </a:pPr>
              <a:t>‹#›</a:t>
            </a:fld>
            <a:endParaRPr lang="en-US"/>
          </a:p>
        </p:txBody>
      </p:sp>
    </p:spTree>
    <p:extLst>
      <p:ext uri="{BB962C8B-B14F-4D97-AF65-F5344CB8AC3E}">
        <p14:creationId xmlns:p14="http://schemas.microsoft.com/office/powerpoint/2010/main" val="1976726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61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28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21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6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66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51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81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1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75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37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8161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8935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40762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3414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12211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871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24089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89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54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54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313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95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132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075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3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11/30/2024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23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3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87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A1FD28-D56B-4E7C-BC27-9F2609C336BB}"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7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7137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29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04550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6D2ED09-2C32-4D65-998D-1F04EB70CD3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3245556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96BF1-8C53-431E-B73A-CF72714E85B7}"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308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346112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330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5072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latin typeface="+mj-lt"/>
                <a:cs typeface="Times New Roman" panose="02020603050405020304" pitchFamily="18" charset="0"/>
              </a:rPr>
              <a:t>Chủ tế: </a:t>
            </a:r>
            <a:r>
              <a:rPr lang="vi-VN" sz="5400" b="0" i="1" dirty="0">
                <a:solidFill>
                  <a:srgbClr val="FFFF00"/>
                </a:solidFill>
                <a:latin typeface="+mj-lt"/>
                <a:cs typeface="Times New Roman" panose="02020603050405020304" pitchFamily="18" charset="0"/>
              </a:rPr>
              <a:t>Vinh danh Thiên Chúa trên các tầng trời. </a:t>
            </a:r>
            <a:r>
              <a:rPr lang="vi-VN" sz="5400" b="0" dirty="0" smtClean="0">
                <a:solidFill>
                  <a:schemeClr val="bg1"/>
                </a:solidFill>
                <a:latin typeface="+mj-lt"/>
                <a:cs typeface="Times New Roman" panose="02020603050405020304" pitchFamily="18" charset="0"/>
              </a:rPr>
              <a:t>Và </a:t>
            </a:r>
            <a:r>
              <a:rPr lang="vi-VN" sz="5400" b="0" dirty="0">
                <a:solidFill>
                  <a:schemeClr val="bg1"/>
                </a:solidFill>
                <a:latin typeface="+mj-lt"/>
                <a:cs typeface="Times New Roman" panose="02020603050405020304" pitchFamily="18" charset="0"/>
              </a:rPr>
              <a:t>bình an dưới thế, bình an dưới thế cho người thiện tâm. </a:t>
            </a:r>
            <a:endParaRPr lang="vi-VN"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9939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ngợi</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chúc</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tụng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thờ</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lạy</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tôn</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cảm</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tạ</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vì</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quang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cao</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cả</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78331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5497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280215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57418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latin typeface="+mj-lt"/>
                <a:cs typeface="Times New Roman" panose="02020603050405020304" pitchFamily="18" charset="0"/>
              </a:rPr>
              <a:t>Vì</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lạy</a:t>
            </a:r>
            <a:r>
              <a:rPr lang="en-US" sz="4400" b="0" dirty="0">
                <a:solidFill>
                  <a:schemeClr val="bg1"/>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Chúa</a:t>
            </a:r>
            <a:r>
              <a:rPr lang="en-US" sz="4400" b="0" dirty="0">
                <a:solidFill>
                  <a:srgbClr val="FFFF00"/>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Giê-su</a:t>
            </a:r>
            <a:r>
              <a:rPr lang="en-US" sz="4400" b="0" dirty="0">
                <a:solidFill>
                  <a:srgbClr val="FFFF00"/>
                </a:solidFill>
                <a:latin typeface="+mj-lt"/>
                <a:cs typeface="Times New Roman" panose="02020603050405020304" pitchFamily="18" charset="0"/>
              </a:rPr>
              <a:t> Ki-</a:t>
            </a:r>
            <a:r>
              <a:rPr lang="en-US" sz="4400" b="0" dirty="0" err="1">
                <a:solidFill>
                  <a:srgbClr val="FFFF00"/>
                </a:solidFill>
                <a:latin typeface="+mj-lt"/>
                <a:cs typeface="Times New Roman" panose="02020603050405020304" pitchFamily="18" charset="0"/>
              </a:rPr>
              <a:t>tô</a:t>
            </a:r>
            <a:r>
              <a:rPr lang="en-US" sz="4400" b="0" dirty="0">
                <a:solidFill>
                  <a:srgbClr val="FFFF00"/>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Tối</a:t>
            </a:r>
            <a:r>
              <a:rPr lang="en-US" sz="4400" b="0" dirty="0">
                <a:solidFill>
                  <a:schemeClr val="bg1"/>
                </a:solidFill>
                <a:latin typeface="+mj-lt"/>
                <a:cs typeface="Times New Roman" panose="02020603050405020304" pitchFamily="18" charset="0"/>
              </a:rPr>
              <a:t> Cao, </a:t>
            </a:r>
            <a:r>
              <a:rPr lang="en-US" sz="4400" b="0" dirty="0" err="1">
                <a:solidFill>
                  <a:schemeClr val="bg1"/>
                </a:solidFill>
                <a:latin typeface="+mj-lt"/>
                <a:cs typeface="Times New Roman" panose="02020603050405020304" pitchFamily="18" charset="0"/>
              </a:rPr>
              <a:t>cùng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Thần</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trong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vinh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quang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Cha. </a:t>
            </a:r>
            <a:r>
              <a:rPr lang="en-US" sz="4400" b="0" u="sng" dirty="0">
                <a:solidFill>
                  <a:schemeClr val="bg1"/>
                </a:solidFill>
                <a:latin typeface="+mj-lt"/>
                <a:cs typeface="Times New Roman" panose="02020603050405020304" pitchFamily="18" charset="0"/>
              </a:rPr>
              <a:t>A-men. A-men. </a:t>
            </a:r>
            <a:endParaRPr lang="vi-VN" sz="4400" b="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6460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dirty="0">
              <a:solidFill>
                <a:schemeClr val="bg1"/>
              </a:solidFill>
              <a:latin typeface="+mj-lt"/>
              <a:cs typeface="Times New Roman" panose="02020603050405020304" pitchFamily="18" charset="0"/>
            </a:endParaRPr>
          </a:p>
          <a:p>
            <a:pPr eaLnBrk="1" hangingPunct="1">
              <a:lnSpc>
                <a:spcPct val="150000"/>
              </a:lnSpc>
            </a:pPr>
            <a:r>
              <a:rPr lang="en-US" sz="7200" dirty="0">
                <a:solidFill>
                  <a:srgbClr val="FFFF00"/>
                </a:solidFill>
                <a:latin typeface="+mj-lt"/>
                <a:cs typeface="Times New Roman" panose="02020603050405020304" pitchFamily="18" charset="0"/>
              </a:rPr>
              <a:t>KINH VINH </a:t>
            </a:r>
            <a:r>
              <a:rPr lang="en-US" sz="7200" dirty="0" smtClean="0">
                <a:solidFill>
                  <a:srgbClr val="FFFF00"/>
                </a:solidFill>
                <a:latin typeface="+mj-lt"/>
                <a:cs typeface="Times New Roman" panose="02020603050405020304" pitchFamily="18" charset="0"/>
              </a:rPr>
              <a:t>DANH</a:t>
            </a:r>
          </a:p>
        </p:txBody>
      </p:sp>
    </p:spTree>
    <p:extLst>
      <p:ext uri="{BB962C8B-B14F-4D97-AF65-F5344CB8AC3E}">
        <p14:creationId xmlns:p14="http://schemas.microsoft.com/office/powerpoint/2010/main" val="77011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077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9736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b="0" dirty="0" smtClean="0">
                <a:solidFill>
                  <a:srgbClr val="FFFF00"/>
                </a:solidFill>
                <a:effectLst/>
                <a:latin typeface="+mj-lt"/>
                <a:cs typeface="Times New Roman" pitchFamily="18" charset="0"/>
              </a:rPr>
              <a:t>CA NHẬP LỄ</a:t>
            </a:r>
            <a:br>
              <a:rPr lang="en-US" b="0" dirty="0" smtClean="0">
                <a:solidFill>
                  <a:srgbClr val="FFFF00"/>
                </a:solidFill>
                <a:effectLst/>
                <a:latin typeface="+mj-lt"/>
                <a:cs typeface="Times New Roman" pitchFamily="18" charset="0"/>
              </a:rPr>
            </a:br>
            <a:r>
              <a:rPr lang="en-US" b="0" dirty="0" smtClean="0">
                <a:solidFill>
                  <a:srgbClr val="FFFF00"/>
                </a:solidFill>
                <a:effectLst/>
                <a:latin typeface="+mj-lt"/>
                <a:cs typeface="Times New Roman" pitchFamily="18" charset="0"/>
              </a:rPr>
              <a:t>Ba </a:t>
            </a:r>
            <a:r>
              <a:rPr lang="en-US" b="0" dirty="0" err="1" smtClean="0">
                <a:solidFill>
                  <a:srgbClr val="FFFF00"/>
                </a:solidFill>
                <a:effectLst/>
                <a:latin typeface="+mj-lt"/>
                <a:cs typeface="Times New Roman" pitchFamily="18" charset="0"/>
              </a:rPr>
              <a:t>Vua</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Phương</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Đông</a:t>
            </a:r>
            <a:endParaRPr lang="vi-VN"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95266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04330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41845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63767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245789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18318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1754326"/>
          </a:xfrm>
          <a:prstGeom prst="rect">
            <a:avLst/>
          </a:prstGeom>
        </p:spPr>
        <p:txBody>
          <a:bodyPr wrap="square">
            <a:spAutoFit/>
          </a:bodyPr>
          <a:lstStyle/>
          <a:p>
            <a:r>
              <a:rPr lang="vi-VN" sz="3600" u="sng" dirty="0">
                <a:solidFill>
                  <a:srgbClr val="C00000"/>
                </a:solidFill>
              </a:rPr>
              <a:t>Bài đọc </a:t>
            </a:r>
            <a:r>
              <a:rPr lang="vi-VN" sz="3600" u="sng" dirty="0" smtClean="0">
                <a:solidFill>
                  <a:srgbClr val="C00000"/>
                </a:solidFill>
              </a:rPr>
              <a:t>1</a:t>
            </a:r>
            <a:endParaRPr lang="vi-VN" sz="3600" u="sng" dirty="0">
              <a:solidFill>
                <a:srgbClr val="C00000"/>
              </a:solidFill>
            </a:endParaRPr>
          </a:p>
          <a:p>
            <a:r>
              <a:rPr lang="vi-VN" sz="3200" i="1" dirty="0">
                <a:solidFill>
                  <a:schemeClr val="accent2">
                    <a:lumMod val="50000"/>
                  </a:schemeClr>
                </a:solidFill>
              </a:rPr>
              <a:t>Vinh quang của Đức Chúa chiếu toả trên ngươi</a:t>
            </a:r>
            <a:r>
              <a:rPr lang="vi-VN" sz="3200" i="1" dirty="0" smtClean="0">
                <a:solidFill>
                  <a:schemeClr val="accent2">
                    <a:lumMod val="50000"/>
                  </a:schemeClr>
                </a:solidFill>
              </a:rPr>
              <a:t>.</a:t>
            </a:r>
            <a:endParaRPr lang="vi-VN" sz="3200" i="1" dirty="0">
              <a:solidFill>
                <a:schemeClr val="accent2">
                  <a:lumMod val="50000"/>
                </a:schemeClr>
              </a:solidFill>
            </a:endParaRPr>
          </a:p>
          <a:p>
            <a:r>
              <a:rPr lang="vi-VN" sz="4000" dirty="0">
                <a:solidFill>
                  <a:schemeClr val="accent2">
                    <a:lumMod val="50000"/>
                  </a:schemeClr>
                </a:solidFill>
              </a:rPr>
              <a:t>Bài trích sách ngôn sứ I-sai-a.</a:t>
            </a:r>
          </a:p>
        </p:txBody>
      </p:sp>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11523" y="285750"/>
            <a:ext cx="4323621" cy="2585323"/>
          </a:xfrm>
          <a:prstGeom prst="rect">
            <a:avLst/>
          </a:prstGeom>
          <a:noFill/>
        </p:spPr>
        <p:txBody>
          <a:bodyPr wrap="none" lIns="91440" tIns="45720" rIns="91440" bIns="45720">
            <a:spAutoFit/>
          </a:bodyPr>
          <a:lstStyle/>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Thánh Vịnh 71</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Lm Kim Long</a:t>
            </a:r>
          </a:p>
          <a:p>
            <a:pPr algn="ctr"/>
            <a:r>
              <a:rPr lang="en-US" sz="5400" b="1"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03 Câu</a:t>
            </a:r>
            <a:endParaRPr lang="en-US" sz="5400" b="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5970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1785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60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Pk1</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Thượng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Đế</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xin</a:t>
            </a:r>
            <a:r>
              <a:rPr lang="en-US" sz="6000" b="0" dirty="0">
                <a:solidFill>
                  <a:schemeClr val="bg1"/>
                </a:solidFill>
                <a:effectLst/>
                <a:latin typeface="+mj-lt"/>
                <a:cs typeface="Times New Roman" panose="02020603050405020304" pitchFamily="18" charset="0"/>
              </a:rPr>
              <a:t> ban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trao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trong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hoàng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tử</a:t>
            </a:r>
            <a:r>
              <a:rPr lang="en-US" sz="6000" b="0" dirty="0">
                <a:solidFill>
                  <a:schemeClr val="bg1"/>
                </a:solidFill>
                <a:effectLst/>
                <a:latin typeface="+mj-lt"/>
                <a:cs typeface="Times New Roman" panose="02020603050405020304" pitchFamily="18" charset="0"/>
              </a:rPr>
              <a:t>,</a:t>
            </a: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52319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257800"/>
          </a:xfrm>
        </p:spPr>
        <p:txBody>
          <a:bodyPr>
            <a:noAutofit/>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Để</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vương</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theo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xét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xử</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bênh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quyền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lợi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kẻ</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nghèo</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luôn</a:t>
            </a:r>
            <a:r>
              <a:rPr lang="en-US" sz="6000" b="0" dirty="0" smtClean="0">
                <a:solidFill>
                  <a:schemeClr val="bg1"/>
                </a:solidFill>
                <a:effectLst/>
                <a:latin typeface="+mj-lt"/>
                <a:cs typeface="Times New Roman" panose="02020603050405020304" pitchFamily="18" charset="0"/>
              </a:rPr>
              <a:t>.</a:t>
            </a:r>
            <a:endParaRPr lang="en-US" sz="60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0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75090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u="sng" dirty="0" smtClean="0">
                <a:solidFill>
                  <a:srgbClr val="FFFF00"/>
                </a:solidFill>
                <a:effectLst/>
                <a:latin typeface="+mj-lt"/>
                <a:cs typeface="Times New Roman" pitchFamily="18" charset="0"/>
              </a:rPr>
              <a:t>Đ</a:t>
            </a:r>
            <a:r>
              <a:rPr lang="en-US" sz="5600" b="0" u="sng" dirty="0" smtClean="0">
                <a:solidFill>
                  <a:srgbClr val="FFFF00"/>
                </a:solidFill>
                <a:effectLst/>
                <a:latin typeface="+mj-lt"/>
                <a:cs typeface="Times New Roman" pitchFamily="18" charset="0"/>
              </a:rPr>
              <a:t>k</a:t>
            </a:r>
            <a:r>
              <a:rPr lang="en-US" sz="5600" b="0" dirty="0" smtClean="0">
                <a:solidFill>
                  <a:srgbClr val="FFFF00"/>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Kìa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xem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trên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lấp</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vì</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sao</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chỉ</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lối</a:t>
            </a:r>
            <a:r>
              <a:rPr lang="en-US" sz="5600" b="0" dirty="0" smtClean="0">
                <a:solidFill>
                  <a:schemeClr val="bg1"/>
                </a:solidFill>
                <a:effectLst/>
                <a:latin typeface="+mj-lt"/>
                <a:cs typeface="Times New Roman" pitchFamily="18" charset="0"/>
              </a:rPr>
              <a:t> Ba </a:t>
            </a:r>
            <a:r>
              <a:rPr lang="en-US" sz="5600" b="0" dirty="0" err="1" smtClean="0">
                <a:solidFill>
                  <a:schemeClr val="bg1"/>
                </a:solidFill>
                <a:effectLst/>
                <a:latin typeface="+mj-lt"/>
                <a:cs typeface="Times New Roman" pitchFamily="18" charset="0"/>
              </a:rPr>
              <a:t>Vua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đến</a:t>
            </a:r>
            <a:r>
              <a:rPr lang="en-US" sz="5600" b="0" dirty="0" smtClean="0">
                <a:solidFill>
                  <a:schemeClr val="bg1"/>
                </a:solidFill>
                <a:effectLst/>
                <a:latin typeface="+mj-lt"/>
                <a:cs typeface="Times New Roman" pitchFamily="18" charset="0"/>
              </a:rPr>
              <a:t> hang </a:t>
            </a:r>
            <a:r>
              <a:rPr lang="en-US" sz="5600" b="0" dirty="0" err="1" smtClean="0">
                <a:solidFill>
                  <a:schemeClr val="bg1"/>
                </a:solidFill>
                <a:effectLst/>
                <a:latin typeface="+mj-lt"/>
                <a:cs typeface="Times New Roman" pitchFamily="18" charset="0"/>
              </a:rPr>
              <a:t>lừa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sâu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Tiến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lễ</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vật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Hài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Nhi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chí</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xuống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cõi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một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đêm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giá</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tối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tăm</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700090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49565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380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Pk2</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triều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sẽ</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đua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nở</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thắm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hoa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công</a:t>
            </a:r>
            <a:r>
              <a:rPr lang="en-US" sz="6000" b="0" dirty="0">
                <a:solidFill>
                  <a:schemeClr val="bg1"/>
                </a:solidFill>
                <a:effectLst/>
                <a:latin typeface="+mj-lt"/>
                <a:cs typeface="Times New Roman" panose="02020603050405020304" pitchFamily="18" charset="0"/>
              </a:rPr>
              <a:t> minh, </a:t>
            </a:r>
            <a:r>
              <a:rPr lang="en-US" sz="6000" b="0" dirty="0" err="1">
                <a:solidFill>
                  <a:schemeClr val="bg1"/>
                </a:solidFill>
                <a:effectLst/>
                <a:latin typeface="+mj-lt"/>
                <a:cs typeface="Times New Roman" panose="02020603050405020304" pitchFamily="18" charset="0"/>
              </a:rPr>
              <a:t>thiên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mãi</a:t>
            </a:r>
            <a:r>
              <a:rPr lang="en-US" sz="6000" b="0" dirty="0">
                <a:solidFill>
                  <a:schemeClr val="bg1"/>
                </a:solidFill>
                <a:effectLst/>
                <a:latin typeface="+mj-lt"/>
                <a:cs typeface="Times New Roman" panose="02020603050405020304" pitchFamily="18" charset="0"/>
              </a:rPr>
              <a:t> an </a:t>
            </a:r>
            <a:r>
              <a:rPr lang="en-US" sz="6000" b="0" dirty="0" err="1">
                <a:solidFill>
                  <a:schemeClr val="bg1"/>
                </a:solidFill>
                <a:effectLst/>
                <a:latin typeface="+mj-lt"/>
                <a:cs typeface="Times New Roman" panose="02020603050405020304" pitchFamily="18" charset="0"/>
              </a:rPr>
              <a:t>ninh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thịnh</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trị</a:t>
            </a:r>
            <a:r>
              <a:rPr lang="en-US" sz="6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43774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14300"/>
            <a:ext cx="9144000" cy="5029200"/>
          </a:xfrm>
        </p:spPr>
        <p:txBody>
          <a:bodyPr>
            <a:noAutofit/>
          </a:bodyPr>
          <a:lstStyle/>
          <a:p>
            <a:pPr marL="0" indent="0" algn="just">
              <a:lnSpc>
                <a:spcPct val="140000"/>
              </a:lnSpc>
              <a:buFontTx/>
              <a:buNone/>
              <a:defRPr/>
            </a:pPr>
            <a:r>
              <a:rPr lang="en-US" sz="6600" b="0" dirty="0" err="1">
                <a:solidFill>
                  <a:schemeClr val="bg1"/>
                </a:solidFill>
                <a:effectLst/>
                <a:latin typeface="+mj-lt"/>
                <a:cs typeface="Times New Roman" panose="02020603050405020304" pitchFamily="18" charset="0"/>
              </a:rPr>
              <a:t>Người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quản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cai</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sông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cái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đến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tận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địa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cầu</a:t>
            </a:r>
            <a:r>
              <a:rPr lang="en-US" sz="6600" b="0" dirty="0">
                <a:solidFill>
                  <a:schemeClr val="bg1"/>
                </a:solidFill>
                <a:effectLst/>
                <a:latin typeface="+mj-lt"/>
                <a:cs typeface="Times New Roman" panose="02020603050405020304" pitchFamily="18" charset="0"/>
              </a:rPr>
              <a:t>, Qua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này</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và</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tới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biển</a:t>
            </a:r>
            <a:r>
              <a:rPr lang="en-US" sz="6600" b="0" dirty="0">
                <a:solidFill>
                  <a:schemeClr val="bg1"/>
                </a:solidFill>
                <a:effectLst/>
                <a:latin typeface="+mj-lt"/>
                <a:cs typeface="Times New Roman" panose="02020603050405020304" pitchFamily="18" charset="0"/>
              </a:rPr>
              <a:t> </a:t>
            </a:r>
            <a:r>
              <a:rPr lang="en-US" sz="6600" b="0" dirty="0" err="1" smtClean="0">
                <a:solidFill>
                  <a:schemeClr val="bg1"/>
                </a:solidFill>
                <a:effectLst/>
                <a:latin typeface="+mj-lt"/>
                <a:cs typeface="Times New Roman" panose="02020603050405020304" pitchFamily="18" charset="0"/>
              </a:rPr>
              <a:t>kia</a:t>
            </a:r>
            <a:r>
              <a:rPr lang="en-US" sz="6600" b="0" dirty="0" smtClean="0">
                <a:solidFill>
                  <a:schemeClr val="bg1"/>
                </a:solidFill>
                <a:effectLst/>
                <a:latin typeface="+mj-lt"/>
                <a:cs typeface="Times New Roman" panose="02020603050405020304" pitchFamily="18" charset="0"/>
              </a:rPr>
              <a:t>.</a:t>
            </a:r>
            <a:endParaRPr lang="en-US" sz="6600" b="0" dirty="0">
              <a:solidFill>
                <a:schemeClr val="bg1"/>
              </a:solidFill>
              <a:effectLst/>
              <a:latin typeface="+mj-lt"/>
              <a:cs typeface="Times New Roman" panose="02020603050405020304" pitchFamily="18" charset="0"/>
            </a:endParaRPr>
          </a:p>
          <a:p>
            <a:pPr marL="0" indent="0" algn="just">
              <a:lnSpc>
                <a:spcPct val="140000"/>
              </a:lnSpc>
              <a:buFontTx/>
              <a:buNone/>
              <a:defRPr/>
            </a:pPr>
            <a:endParaRPr lang="en-US" sz="66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9175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2566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Pk3</a:t>
            </a:r>
            <a:r>
              <a:rPr lang="en-US" sz="6000" b="0" dirty="0" smtClean="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en-US" sz="6000" b="0" dirty="0" smtClean="0">
                <a:solidFill>
                  <a:schemeClr val="bg1"/>
                </a:solidFill>
                <a:effectLst/>
                <a:latin typeface="+mj-lt"/>
                <a:cs typeface="Times New Roman" panose="02020603050405020304" pitchFamily="18" charset="0"/>
              </a:rPr>
              <a:t>Ai </a:t>
            </a:r>
            <a:r>
              <a:rPr lang="en-US" sz="6000" b="0" dirty="0" err="1" smtClean="0">
                <a:solidFill>
                  <a:schemeClr val="bg1"/>
                </a:solidFill>
                <a:effectLst/>
                <a:latin typeface="+mj-lt"/>
                <a:cs typeface="Times New Roman" panose="02020603050405020304" pitchFamily="18" charset="0"/>
              </a:rPr>
              <a:t>nghèo</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khó</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khấn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vái</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Ngài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luôn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thương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nghe</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ra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tay</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cứu</a:t>
            </a:r>
            <a:r>
              <a:rPr lang="en-US" sz="6000" b="0" dirty="0">
                <a:solidFill>
                  <a:schemeClr val="bg1"/>
                </a:solidFill>
                <a:effectLst/>
                <a:latin typeface="+mj-lt"/>
                <a:cs typeface="Times New Roman" panose="02020603050405020304" pitchFamily="18" charset="0"/>
              </a:rPr>
              <a:t> con </a:t>
            </a:r>
            <a:r>
              <a:rPr lang="en-US" sz="6000" b="0" dirty="0" err="1">
                <a:solidFill>
                  <a:schemeClr val="bg1"/>
                </a:solidFill>
                <a:effectLst/>
                <a:latin typeface="+mj-lt"/>
                <a:cs typeface="Times New Roman" panose="02020603050405020304" pitchFamily="18" charset="0"/>
              </a:rPr>
              <a:t>dân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cùng</a:t>
            </a:r>
            <a:r>
              <a:rPr lang="en-US" sz="6000" b="0" dirty="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khổ</a:t>
            </a:r>
            <a:r>
              <a:rPr lang="en-US" sz="6000" b="0" dirty="0" smtClean="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64940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4972050"/>
          </a:xfrm>
        </p:spPr>
        <p:txBody>
          <a:bodyPr>
            <a:normAutofit fontScale="70000" lnSpcReduction="20000"/>
          </a:bodyPr>
          <a:lstStyle/>
          <a:p>
            <a:pPr marL="0" indent="0" algn="just">
              <a:lnSpc>
                <a:spcPct val="140000"/>
              </a:lnSpc>
              <a:buFontTx/>
              <a:buNone/>
              <a:defRPr/>
            </a:pPr>
            <a:r>
              <a:rPr lang="vi-VN" sz="8800" b="0" dirty="0">
                <a:solidFill>
                  <a:schemeClr val="bg1"/>
                </a:solidFill>
                <a:effectLst/>
                <a:latin typeface="+mj-lt"/>
                <a:cs typeface="Times New Roman" panose="02020603050405020304" pitchFamily="18" charset="0"/>
              </a:rPr>
              <a:t>Chạnh lòng thương ai nguy khốn bé nhỏ đơn </a:t>
            </a:r>
            <a:r>
              <a:rPr lang="vi-VN" sz="8800" b="0" dirty="0" smtClean="0">
                <a:solidFill>
                  <a:schemeClr val="bg1"/>
                </a:solidFill>
                <a:effectLst/>
                <a:latin typeface="+mj-lt"/>
                <a:cs typeface="Times New Roman" panose="02020603050405020304" pitchFamily="18" charset="0"/>
              </a:rPr>
              <a:t>hèn</a:t>
            </a:r>
            <a:r>
              <a:rPr lang="en-US" sz="8800" b="0" dirty="0" smtClean="0">
                <a:solidFill>
                  <a:schemeClr val="bg1"/>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Dân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bần</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cùng</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Người</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tế</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độ</a:t>
            </a:r>
            <a:r>
              <a:rPr lang="en-US" sz="8800" b="0" dirty="0" smtClean="0">
                <a:solidFill>
                  <a:schemeClr val="bg1"/>
                </a:solidFill>
                <a:effectLst/>
                <a:latin typeface="+mj-lt"/>
                <a:cs typeface="Times New Roman" panose="02020603050405020304" pitchFamily="18" charset="0"/>
              </a:rPr>
              <a:t> </a:t>
            </a:r>
            <a:r>
              <a:rPr lang="en-US" sz="8800" b="0" dirty="0" err="1" smtClean="0">
                <a:solidFill>
                  <a:schemeClr val="bg1"/>
                </a:solidFill>
                <a:effectLst/>
                <a:latin typeface="+mj-lt"/>
                <a:cs typeface="Times New Roman" panose="02020603050405020304" pitchFamily="18" charset="0"/>
              </a:rPr>
              <a:t>cho</a:t>
            </a:r>
            <a:endParaRPr lang="en-US" sz="88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67455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3489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effectLst/>
                <a:latin typeface="+mj-lt"/>
                <a:cs typeface="Times New Roman" panose="02020603050405020304" pitchFamily="18" charset="0"/>
              </a:rPr>
              <a:t>Pk4:</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Người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sẽ</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chói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sáng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cùng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thái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dương</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lan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xa</a:t>
            </a:r>
            <a:r>
              <a:rPr lang="en-US" sz="6000" b="0" dirty="0" smtClean="0">
                <a:solidFill>
                  <a:schemeClr val="bg1"/>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qua muôn kiếp muôn năm trường </a:t>
            </a:r>
            <a:r>
              <a:rPr lang="vi-VN" sz="6000" b="0" dirty="0" smtClean="0">
                <a:solidFill>
                  <a:schemeClr val="bg1"/>
                </a:solidFill>
                <a:effectLst/>
                <a:latin typeface="+mj-lt"/>
                <a:cs typeface="Times New Roman" panose="02020603050405020304" pitchFamily="18" charset="0"/>
              </a:rPr>
              <a:t>cửu</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50611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lnSpcReduction="10000"/>
          </a:bodyPr>
          <a:lstStyle/>
          <a:p>
            <a:pPr marL="0" indent="0" algn="just">
              <a:lnSpc>
                <a:spcPct val="140000"/>
              </a:lnSpc>
              <a:buFontTx/>
              <a:buNone/>
              <a:defRPr/>
            </a:pPr>
            <a:r>
              <a:rPr lang="en-US" sz="6000" b="0" dirty="0" err="1" smtClean="0">
                <a:solidFill>
                  <a:schemeClr val="bg1"/>
                </a:solidFill>
                <a:effectLst/>
                <a:latin typeface="+mj-lt"/>
                <a:cs typeface="Times New Roman" panose="02020603050405020304" pitchFamily="18" charset="0"/>
              </a:rPr>
              <a:t>Nhờ</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Danh</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muôn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dân</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cõi</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thế</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được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chúc</a:t>
            </a:r>
            <a:r>
              <a:rPr lang="en-US" sz="6000" b="0" dirty="0" smtClean="0">
                <a:solidFill>
                  <a:schemeClr val="bg1"/>
                </a:solidFill>
                <a:effectLst/>
                <a:latin typeface="+mj-lt"/>
                <a:cs typeface="Times New Roman" panose="02020603050405020304" pitchFamily="18" charset="0"/>
              </a:rPr>
              <a:t> </a:t>
            </a:r>
            <a:r>
              <a:rPr lang="en-US" sz="6000" b="0" dirty="0" err="1" smtClean="0">
                <a:solidFill>
                  <a:schemeClr val="bg1"/>
                </a:solidFill>
                <a:effectLst/>
                <a:latin typeface="+mj-lt"/>
                <a:cs typeface="Times New Roman" panose="02020603050405020304" pitchFamily="18" charset="0"/>
              </a:rPr>
              <a:t>lành</a:t>
            </a:r>
            <a:r>
              <a:rPr lang="en-US" sz="6000"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cs typeface="Times New Roman" panose="02020603050405020304" pitchFamily="18" charset="0"/>
              </a:rPr>
              <a:t>thiên hạ cùng cầu  phúc Người luôn</a:t>
            </a:r>
            <a:r>
              <a:rPr lang="en-US" sz="6000" b="0" dirty="0" smtClean="0">
                <a:solidFill>
                  <a:schemeClr val="bg1"/>
                </a:solidFill>
                <a:effectLst/>
                <a:latin typeface="+mj-lt"/>
                <a:cs typeface="Times New Roman" panose="02020603050405020304" pitchFamily="18" charset="0"/>
              </a:rPr>
              <a:t>.</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97547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smtClean="0">
                <a:solidFill>
                  <a:srgbClr val="FFFF00"/>
                </a:solidFill>
                <a:effectLst/>
                <a:latin typeface="+mj-lt"/>
                <a:cs typeface="Times New Roman" panose="02020603050405020304" pitchFamily="18" charset="0"/>
              </a:rPr>
              <a:t>Đk</a:t>
            </a:r>
            <a:r>
              <a:rPr lang="en-US" sz="7500" b="0" u="sng" dirty="0" smtClean="0">
                <a:solidFill>
                  <a:srgbClr val="FFFF00"/>
                </a:solidFill>
                <a:effectLst/>
                <a:latin typeface="+mj-lt"/>
                <a:cs typeface="Times New Roman" panose="02020603050405020304" pitchFamily="18" charset="0"/>
              </a:rPr>
              <a:t>:</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Lạy</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Chúa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muôn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dân</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khắp</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địa</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cầu</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cùng</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thờ</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kính</a:t>
            </a:r>
            <a:r>
              <a:rPr lang="en-US" sz="7500" b="0" dirty="0" smtClean="0">
                <a:solidFill>
                  <a:schemeClr val="bg1"/>
                </a:solidFill>
                <a:effectLst/>
                <a:latin typeface="+mj-lt"/>
                <a:cs typeface="Times New Roman" panose="02020603050405020304" pitchFamily="18" charset="0"/>
              </a:rPr>
              <a:t> </a:t>
            </a:r>
            <a:r>
              <a:rPr lang="en-US" sz="7500" b="0" dirty="0" err="1" smtClean="0">
                <a:solidFill>
                  <a:schemeClr val="bg1"/>
                </a:solidFill>
                <a:effectLst/>
                <a:latin typeface="+mj-lt"/>
                <a:cs typeface="Times New Roman" panose="02020603050405020304" pitchFamily="18" charset="0"/>
              </a:rPr>
              <a:t>Ngài</a:t>
            </a:r>
            <a:endParaRPr lang="en-US" sz="7500" b="0" dirty="0" smtClean="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15465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Tk1</a:t>
            </a:r>
            <a:r>
              <a:rPr lang="vi-VN" sz="6000" b="0" u="sng" dirty="0" smtClean="0">
                <a:solidFill>
                  <a:srgbClr val="FFFF00"/>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Mục</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đồng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ơi</a:t>
            </a:r>
            <a:r>
              <a:rPr lang="en-US" sz="6000" b="0" dirty="0" smtClean="0">
                <a:solidFill>
                  <a:schemeClr val="bg1"/>
                </a:solidFill>
                <a:effectLst/>
                <a:latin typeface="+mj-lt"/>
                <a:cs typeface="Times New Roman" pitchFamily="18" charset="0"/>
              </a:rPr>
              <a:t>! Ta </a:t>
            </a:r>
            <a:r>
              <a:rPr lang="en-US" sz="6000" b="0" dirty="0" err="1" smtClean="0">
                <a:solidFill>
                  <a:schemeClr val="bg1"/>
                </a:solidFill>
                <a:effectLst/>
                <a:latin typeface="+mj-lt"/>
                <a:cs typeface="Times New Roman" pitchFamily="18" charset="0"/>
              </a:rPr>
              <a:t>hân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hoan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cùng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muôn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dân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đón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Vua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Bình</a:t>
            </a:r>
            <a:r>
              <a:rPr lang="en-US" sz="6000" b="0" dirty="0" smtClean="0">
                <a:solidFill>
                  <a:schemeClr val="bg1"/>
                </a:solidFill>
                <a:effectLst/>
                <a:latin typeface="+mj-lt"/>
                <a:cs typeface="Times New Roman" pitchFamily="18" charset="0"/>
              </a:rPr>
              <a:t> an. </a:t>
            </a:r>
            <a:r>
              <a:rPr lang="en-US" sz="6000" b="0" dirty="0" err="1" smtClean="0">
                <a:solidFill>
                  <a:schemeClr val="bg1"/>
                </a:solidFill>
                <a:effectLst/>
                <a:latin typeface="+mj-lt"/>
                <a:cs typeface="Times New Roman" pitchFamily="18" charset="0"/>
              </a:rPr>
              <a:t>Giáng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trần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cứu</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nhân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độ</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thế</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đem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thái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bình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đến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chốn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lầm</a:t>
            </a:r>
            <a:r>
              <a:rPr lang="en-US" sz="6000" b="0" dirty="0" smtClean="0">
                <a:solidFill>
                  <a:schemeClr val="bg1"/>
                </a:solidFill>
                <a:effectLst/>
                <a:latin typeface="+mj-lt"/>
                <a:cs typeface="Times New Roman" pitchFamily="18" charset="0"/>
              </a:rPr>
              <a:t> than.</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08912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pPr eaLnBrk="1" hangingPunct="1"/>
            <a:r>
              <a:rPr lang="en-US" altLang="vi-VN" b="0" dirty="0" smtClean="0">
                <a:solidFill>
                  <a:srgbClr val="003399"/>
                </a:solidFill>
                <a:effectLst/>
                <a:latin typeface="+mj-lt"/>
              </a:rPr>
              <a:t/>
            </a:r>
            <a:br>
              <a:rPr lang="en-US" altLang="vi-VN" b="0" dirty="0" smtClean="0">
                <a:solidFill>
                  <a:srgbClr val="003399"/>
                </a:solidFill>
                <a:effectLst/>
                <a:latin typeface="+mj-lt"/>
              </a:rPr>
            </a:br>
            <a:endParaRPr lang="en-US" altLang="vi-VN" b="0" dirty="0" smtClean="0">
              <a:solidFill>
                <a:srgbClr val="003399"/>
              </a:solidFill>
              <a:effectLst/>
              <a:latin typeface="+mj-lt"/>
            </a:endParaRPr>
          </a:p>
        </p:txBody>
      </p:sp>
      <p:sp>
        <p:nvSpPr>
          <p:cNvPr id="6861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vi-VN" altLang="vi-VN" sz="2800" b="1" smtClean="0">
              <a:solidFill>
                <a:srgbClr val="FFFF00"/>
              </a:solidFill>
              <a:latin typeface="Times New Roman" panose="02020603050405020304" pitchFamily="18" charset="0"/>
              <a:cs typeface="Times New Roman" panose="02020603050405020304" pitchFamily="18" charset="0"/>
            </a:endParaRPr>
          </a:p>
        </p:txBody>
      </p:sp>
      <p:sp>
        <p:nvSpPr>
          <p:cNvPr id="68612" name="Rectangle 4"/>
          <p:cNvSpPr>
            <a:spLocks noChangeArrowheads="1"/>
          </p:cNvSpPr>
          <p:nvPr/>
        </p:nvSpPr>
        <p:spPr bwMode="auto">
          <a:xfrm>
            <a:off x="3524250" y="166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vi-VN" sz="1800" smtClean="0">
                <a:solidFill>
                  <a:srgbClr val="000000"/>
                </a:solidFill>
              </a:rPr>
              <a:t>  </a:t>
            </a:r>
          </a:p>
        </p:txBody>
      </p:sp>
      <p:sp>
        <p:nvSpPr>
          <p:cNvPr id="68613" name="TextBox 3"/>
          <p:cNvSpPr txBox="1">
            <a:spLocks noChangeArrowheads="1"/>
          </p:cNvSpPr>
          <p:nvPr/>
        </p:nvSpPr>
        <p:spPr bwMode="auto">
          <a:xfrm>
            <a:off x="4570414" y="291704"/>
            <a:ext cx="1906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sz="1800" smtClean="0">
                <a:solidFill>
                  <a:srgbClr val="000000"/>
                </a:solidFill>
              </a:rPr>
              <a:t>LLLLEG</a:t>
            </a:r>
          </a:p>
        </p:txBody>
      </p:sp>
      <p:sp>
        <p:nvSpPr>
          <p:cNvPr id="68614" name="TextBox 4"/>
          <p:cNvSpPr txBox="1">
            <a:spLocks noChangeArrowheads="1"/>
          </p:cNvSpPr>
          <p:nvPr/>
        </p:nvSpPr>
        <p:spPr bwMode="auto">
          <a:xfrm>
            <a:off x="2286000" y="40005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b="1" smtClean="0">
                <a:solidFill>
                  <a:srgbClr val="00B0F0"/>
                </a:solidFill>
              </a:rPr>
              <a:t> </a:t>
            </a:r>
            <a:r>
              <a:rPr lang="en-US" b="1" smtClean="0">
                <a:solidFill>
                  <a:srgbClr val="000000"/>
                </a:solidFill>
              </a:rPr>
              <a:t> </a:t>
            </a:r>
          </a:p>
        </p:txBody>
      </p:sp>
    </p:spTree>
    <p:extLst>
      <p:ext uri="{BB962C8B-B14F-4D97-AF65-F5344CB8AC3E}">
        <p14:creationId xmlns:p14="http://schemas.microsoft.com/office/powerpoint/2010/main" val="503352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2677656"/>
          </a:xfrm>
          <a:prstGeom prst="rect">
            <a:avLst/>
          </a:prstGeom>
        </p:spPr>
        <p:txBody>
          <a:bodyPr wrap="square">
            <a:spAutoFit/>
          </a:bodyPr>
          <a:lstStyle/>
          <a:p>
            <a:r>
              <a:rPr lang="vi-VN" sz="4000" u="sng" dirty="0">
                <a:solidFill>
                  <a:srgbClr val="C00000"/>
                </a:solidFill>
              </a:rPr>
              <a:t>Bài </a:t>
            </a:r>
            <a:r>
              <a:rPr lang="vi-VN" sz="4000" u="sng" dirty="0" smtClean="0">
                <a:solidFill>
                  <a:srgbClr val="C00000"/>
                </a:solidFill>
              </a:rPr>
              <a:t>đọc</a:t>
            </a:r>
            <a:r>
              <a:rPr lang="en-US" sz="4000" u="sng" dirty="0" smtClean="0">
                <a:solidFill>
                  <a:srgbClr val="C00000"/>
                </a:solidFill>
              </a:rPr>
              <a:t> 2</a:t>
            </a:r>
            <a:endParaRPr lang="vi-VN" sz="4000" u="sng" dirty="0">
              <a:solidFill>
                <a:srgbClr val="C00000"/>
              </a:solidFill>
            </a:endParaRPr>
          </a:p>
          <a:p>
            <a:r>
              <a:rPr lang="vi-VN" sz="3200" i="1" dirty="0">
                <a:solidFill>
                  <a:srgbClr val="C0504D">
                    <a:lumMod val="50000"/>
                  </a:srgbClr>
                </a:solidFill>
              </a:rPr>
              <a:t>Nay mầu nhiệm được mặc khải là các dân ngoại được cùng thừa kế gia nghiệp</a:t>
            </a:r>
            <a:r>
              <a:rPr lang="vi-VN" sz="3200" i="1" dirty="0" smtClean="0">
                <a:solidFill>
                  <a:srgbClr val="C0504D">
                    <a:lumMod val="50000"/>
                  </a:srgbClr>
                </a:solidFill>
              </a:rPr>
              <a:t>.</a:t>
            </a:r>
            <a:endParaRPr lang="vi-VN" sz="3200" i="1" dirty="0">
              <a:solidFill>
                <a:srgbClr val="C0504D">
                  <a:lumMod val="50000"/>
                </a:srgbClr>
              </a:solidFill>
            </a:endParaRPr>
          </a:p>
          <a:p>
            <a:r>
              <a:rPr lang="vi-VN" sz="3200" dirty="0">
                <a:solidFill>
                  <a:srgbClr val="C0504D">
                    <a:lumMod val="50000"/>
                  </a:srgbClr>
                </a:solidFill>
              </a:rPr>
              <a:t>Bài trích thư của thánh Phao-lô tông đồ gửi tín hữu Ê-phê-xô.</a:t>
            </a:r>
            <a:endParaRPr lang="vi-VN" sz="4000" dirty="0">
              <a:solidFill>
                <a:srgbClr val="C0504D">
                  <a:lumMod val="50000"/>
                </a:srgbClr>
              </a:solidFill>
            </a:endParaRPr>
          </a:p>
        </p:txBody>
      </p:sp>
    </p:spTree>
    <p:extLst>
      <p:ext uri="{BB962C8B-B14F-4D97-AF65-F5344CB8AC3E}">
        <p14:creationId xmlns:p14="http://schemas.microsoft.com/office/powerpoint/2010/main" val="714850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5220" b="0" u="sng" dirty="0" err="1" smtClean="0">
                <a:solidFill>
                  <a:srgbClr val="FFFF00"/>
                </a:solidFill>
                <a:effectLst/>
                <a:latin typeface="+mj-lt"/>
                <a:cs typeface="Times New Roman" panose="02020603050405020304" pitchFamily="18" charset="0"/>
              </a:rPr>
              <a:t>Allrluia</a:t>
            </a:r>
            <a:r>
              <a:rPr lang="en-US" sz="5220" b="0" u="sng" dirty="0" smtClean="0">
                <a:solidFill>
                  <a:srgbClr val="FFFF00"/>
                </a:solidFill>
                <a:effectLst/>
                <a:latin typeface="+mj-lt"/>
                <a:cs typeface="Times New Roman" panose="02020603050405020304" pitchFamily="18" charset="0"/>
              </a:rPr>
              <a:t>-alleluia: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Chúng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đã</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thấy</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ngôi</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sao</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của</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ở </a:t>
            </a:r>
            <a:r>
              <a:rPr lang="en-US" sz="5220" b="0" dirty="0" err="1" smtClean="0">
                <a:solidFill>
                  <a:schemeClr val="bg1"/>
                </a:solidFill>
                <a:effectLst/>
                <a:latin typeface="+mj-lt"/>
                <a:cs typeface="Times New Roman" panose="02020603050405020304" pitchFamily="18" charset="0"/>
              </a:rPr>
              <a:t>phương</a:t>
            </a:r>
            <a:r>
              <a:rPr lang="en-US" sz="5220" b="0" dirty="0" smtClean="0">
                <a:solidFill>
                  <a:schemeClr val="bg1"/>
                </a:solidFill>
                <a:effectLst/>
                <a:latin typeface="+mj-lt"/>
                <a:cs typeface="Times New Roman" panose="02020603050405020304" pitchFamily="18" charset="0"/>
              </a:rPr>
              <a:t> </a:t>
            </a:r>
            <a:r>
              <a:rPr lang="en-US" sz="5220" b="0" dirty="0" err="1" smtClean="0">
                <a:solidFill>
                  <a:schemeClr val="bg1"/>
                </a:solidFill>
                <a:effectLst/>
                <a:latin typeface="+mj-lt"/>
                <a:cs typeface="Times New Roman" panose="02020603050405020304" pitchFamily="18" charset="0"/>
              </a:rPr>
              <a:t>Đông</a:t>
            </a:r>
            <a:r>
              <a:rPr lang="en-US" sz="5220" b="0" dirty="0" smtClean="0">
                <a:solidFill>
                  <a:schemeClr val="bg1"/>
                </a:solidFill>
                <a:effectLst/>
                <a:latin typeface="+mj-lt"/>
                <a:cs typeface="Times New Roman" panose="02020603050405020304" pitchFamily="18" charset="0"/>
              </a:rPr>
              <a:t>, </a:t>
            </a:r>
            <a:r>
              <a:rPr lang="vi-VN" sz="5220" b="0" dirty="0">
                <a:solidFill>
                  <a:schemeClr val="bg1"/>
                </a:solidFill>
                <a:effectLst/>
                <a:latin typeface="+mj-lt"/>
                <a:cs typeface="Times New Roman" panose="02020603050405020304" pitchFamily="18" charset="0"/>
              </a:rPr>
              <a:t>và chúng tôi đến để triều bái </a:t>
            </a:r>
            <a:r>
              <a:rPr lang="vi-VN" sz="5220" b="0" dirty="0" smtClean="0">
                <a:solidFill>
                  <a:schemeClr val="bg1"/>
                </a:solidFill>
                <a:effectLst/>
                <a:latin typeface="+mj-lt"/>
                <a:cs typeface="Times New Roman" panose="02020603050405020304" pitchFamily="18" charset="0"/>
              </a:rPr>
              <a:t>người</a:t>
            </a:r>
            <a:r>
              <a:rPr lang="en-US" sz="5220" b="0" dirty="0" smtClean="0">
                <a:solidFill>
                  <a:schemeClr val="bg1"/>
                </a:solidFill>
                <a:effectLst/>
                <a:latin typeface="+mj-lt"/>
                <a:cs typeface="Times New Roman" panose="02020603050405020304" pitchFamily="18" charset="0"/>
              </a:rPr>
              <a:t>. </a:t>
            </a:r>
            <a:r>
              <a:rPr lang="en-US" sz="5220" b="0" u="sng" dirty="0" smtClean="0">
                <a:solidFill>
                  <a:srgbClr val="FFFF00"/>
                </a:solidFill>
                <a:effectLst/>
                <a:latin typeface="+mj-lt"/>
                <a:cs typeface="Times New Roman" panose="02020603050405020304" pitchFamily="18" charset="0"/>
              </a:rPr>
              <a:t>Alleluia.</a:t>
            </a:r>
            <a:endParaRPr lang="vi-VN" sz="522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306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249744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983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71464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786613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21093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vi-VN" sz="6000" b="0" dirty="0">
                <a:solidFill>
                  <a:schemeClr val="bg1"/>
                </a:solidFill>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0727278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
        <p:nvSpPr>
          <p:cNvPr id="3" name="TextBox 2"/>
          <p:cNvSpPr txBox="1"/>
          <p:nvPr/>
        </p:nvSpPr>
        <p:spPr>
          <a:xfrm>
            <a:off x="793284" y="1047750"/>
            <a:ext cx="1492716" cy="461665"/>
          </a:xfrm>
          <a:prstGeom prst="rect">
            <a:avLst/>
          </a:prstGeom>
          <a:noFill/>
        </p:spPr>
        <p:txBody>
          <a:bodyPr wrap="none" rtlCol="0">
            <a:spAutoFit/>
          </a:bodyPr>
          <a:lstStyle/>
          <a:p>
            <a:r>
              <a:rPr lang="en-US" sz="2400" b="1" i="1" smtClean="0">
                <a:solidFill>
                  <a:srgbClr val="FFFF00"/>
                </a:solidFill>
                <a:latin typeface="Times New Roman" pitchFamily="18" charset="0"/>
                <a:cs typeface="Times New Roman" pitchFamily="18" charset="0"/>
              </a:rPr>
              <a:t>(cuối đầu)</a:t>
            </a:r>
            <a:endParaRPr lang="en-US" sz="2400"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4804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u="sng" dirty="0" smtClean="0">
                <a:solidFill>
                  <a:srgbClr val="FFFF00"/>
                </a:solidFill>
                <a:effectLst/>
                <a:latin typeface="+mj-lt"/>
                <a:cs typeface="Times New Roman" pitchFamily="18" charset="0"/>
              </a:rPr>
              <a:t>Đ</a:t>
            </a:r>
            <a:r>
              <a:rPr lang="en-US" sz="5600" b="0" u="sng" dirty="0" smtClean="0">
                <a:solidFill>
                  <a:srgbClr val="FFFF00"/>
                </a:solidFill>
                <a:effectLst/>
                <a:latin typeface="+mj-lt"/>
                <a:cs typeface="Times New Roman" pitchFamily="18" charset="0"/>
              </a:rPr>
              <a:t>k</a:t>
            </a:r>
            <a:r>
              <a:rPr lang="en-US" sz="5600" b="0" dirty="0" smtClean="0">
                <a:solidFill>
                  <a:srgbClr val="FFFF00"/>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Kìa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xem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trên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lấp</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vì</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sao</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chỉ</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lối</a:t>
            </a:r>
            <a:r>
              <a:rPr lang="en-US" sz="5600" b="0" dirty="0" smtClean="0">
                <a:solidFill>
                  <a:schemeClr val="bg1"/>
                </a:solidFill>
                <a:effectLst/>
                <a:latin typeface="+mj-lt"/>
                <a:cs typeface="Times New Roman" pitchFamily="18" charset="0"/>
              </a:rPr>
              <a:t> Ba </a:t>
            </a:r>
            <a:r>
              <a:rPr lang="en-US" sz="5600" b="0" dirty="0" err="1" smtClean="0">
                <a:solidFill>
                  <a:schemeClr val="bg1"/>
                </a:solidFill>
                <a:effectLst/>
                <a:latin typeface="+mj-lt"/>
                <a:cs typeface="Times New Roman" pitchFamily="18" charset="0"/>
              </a:rPr>
              <a:t>Vua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đến</a:t>
            </a:r>
            <a:r>
              <a:rPr lang="en-US" sz="5600" b="0" dirty="0" smtClean="0">
                <a:solidFill>
                  <a:schemeClr val="bg1"/>
                </a:solidFill>
                <a:effectLst/>
                <a:latin typeface="+mj-lt"/>
                <a:cs typeface="Times New Roman" pitchFamily="18" charset="0"/>
              </a:rPr>
              <a:t> hang </a:t>
            </a:r>
            <a:r>
              <a:rPr lang="en-US" sz="5600" b="0" dirty="0" err="1" smtClean="0">
                <a:solidFill>
                  <a:schemeClr val="bg1"/>
                </a:solidFill>
                <a:effectLst/>
                <a:latin typeface="+mj-lt"/>
                <a:cs typeface="Times New Roman" pitchFamily="18" charset="0"/>
              </a:rPr>
              <a:t>lừa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sâu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Tiến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lễ</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vật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Hài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Nhi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chí</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xuống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cõi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một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đêm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giá</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tối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tăm</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884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446091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62412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01162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20418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a:t>
            </a:r>
            <a:r>
              <a:rPr lang="vi-VN" sz="6600" b="0" dirty="0" smtClean="0">
                <a:solidFill>
                  <a:schemeClr val="bg1"/>
                </a:solidFill>
                <a:latin typeface="+mj-lt"/>
                <a:cs typeface="Times New Roman" pitchFamily="18" charset="0"/>
              </a:rPr>
              <a:t>sự sống </a:t>
            </a:r>
            <a:r>
              <a:rPr lang="vi-VN" sz="6600" b="0" dirty="0">
                <a:solidFill>
                  <a:schemeClr val="bg1"/>
                </a:solidFill>
                <a:latin typeface="+mj-lt"/>
                <a:cs typeface="Times New Roman" pitchFamily="18" charset="0"/>
              </a:rPr>
              <a:t>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0447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4462760"/>
          </a:xfrm>
          <a:prstGeom prst="rect">
            <a:avLst/>
          </a:prstGeom>
          <a:noFill/>
        </p:spPr>
        <p:txBody>
          <a:bodyPr wrap="square" lIns="91440" tIns="45720" rIns="91440" bIns="45720">
            <a:spAutoFit/>
          </a:bodyPr>
          <a:lstStyle/>
          <a:p>
            <a:pPr algn="ct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Tín</a:t>
            </a:r>
            <a:r>
              <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400" b="1" cap="none"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Hữu</a:t>
            </a:r>
            <a:endParaRPr lang="en-US" sz="44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just"/>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Anh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chị</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mến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hôm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nay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chiêm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tinh</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đến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Bê-lem</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tôn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thớ</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Đấng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ứu</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chuộc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nhân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loại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Cùng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với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thờ</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lạy</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Hài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Đồng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và</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dâng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lên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người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những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xin</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thiết</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của</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a:t>
            </a:r>
            <a:endParaRPr lang="en-US" sz="4000" b="1" cap="none"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535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096" y="1200150"/>
            <a:ext cx="9144000" cy="1569660"/>
          </a:xfrm>
          <a:prstGeom prst="rect">
            <a:avLst/>
          </a:prstGeom>
          <a:noFill/>
        </p:spPr>
        <p:txBody>
          <a:bodyPr wrap="square" lIns="91440" tIns="45720" rIns="91440" bIns="45720">
            <a:spAutoFit/>
          </a:bodyPr>
          <a:lstStyle/>
          <a:p>
            <a:pPr algn="ct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CA </a:t>
            </a: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r>
            <a:b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b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Vật</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Chúa</a:t>
            </a:r>
            <a:endPar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0"/>
            <a:ext cx="9144000" cy="5143500"/>
          </a:xfrm>
          <a:prstGeom prst="rect">
            <a:avLst/>
          </a:prstGeom>
        </p:spPr>
      </p:pic>
      <p:sp>
        <p:nvSpPr>
          <p:cNvPr id="4" name="Rectangle 3"/>
          <p:cNvSpPr/>
          <p:nvPr/>
        </p:nvSpPr>
        <p:spPr>
          <a:xfrm>
            <a:off x="4038600" y="2769810"/>
            <a:ext cx="4572000" cy="1569660"/>
          </a:xfrm>
          <a:prstGeom prst="rect">
            <a:avLst/>
          </a:prstGeom>
        </p:spPr>
        <p:txBody>
          <a:bodyPr>
            <a:spAutoFit/>
          </a:bodyPr>
          <a:lstStyle/>
          <a:p>
            <a:pPr lvl="0" algn="ctr"/>
            <a:r>
              <a:rPr lang="en-US" sz="4800"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Lễ</a:t>
            </a:r>
            <a:r>
              <a:rPr lang="en-US" sz="48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Vật</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Dâng</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Chúa</a:t>
            </a:r>
            <a:endPar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73644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latin typeface="+mj-lt"/>
                <a:cs typeface="Times New Roman" pitchFamily="18" charset="0"/>
              </a:rPr>
              <a:t>Tk1:</a:t>
            </a:r>
            <a:r>
              <a:rPr lang="en-US" sz="5600" b="0" dirty="0" smtClean="0">
                <a:solidFill>
                  <a:schemeClr val="bg1"/>
                </a:solidFill>
                <a:effectLst/>
                <a:latin typeface="+mj-lt"/>
                <a:cs typeface="Times New Roman" pitchFamily="18" charset="0"/>
              </a:rPr>
              <a:t> C</a:t>
            </a:r>
            <a:r>
              <a:rPr lang="vi-VN" sz="5600" b="0" dirty="0" smtClean="0">
                <a:solidFill>
                  <a:schemeClr val="bg1"/>
                </a:solidFill>
                <a:effectLst/>
                <a:latin typeface="+mj-lt"/>
                <a:cs typeface="Times New Roman" pitchFamily="18" charset="0"/>
              </a:rPr>
              <a:t>on </a:t>
            </a:r>
            <a:r>
              <a:rPr lang="vi-VN" sz="5600" b="0" dirty="0">
                <a:solidFill>
                  <a:schemeClr val="bg1"/>
                </a:solidFill>
                <a:effectLst/>
                <a:latin typeface="+mj-lt"/>
                <a:cs typeface="Times New Roman" pitchFamily="18" charset="0"/>
              </a:rPr>
              <a:t>chẳng có vàng, cũng chẳng có mộc dược, và không có nhũ hương. Con chỉ có con tim chân thành thờ lạy </a:t>
            </a:r>
            <a:r>
              <a:rPr lang="vi-VN" sz="5600" b="0" dirty="0" smtClean="0">
                <a:solidFill>
                  <a:schemeClr val="bg1"/>
                </a:solidFill>
                <a:effectLst/>
                <a:latin typeface="+mj-lt"/>
                <a:cs typeface="Times New Roman" pitchFamily="18" charset="0"/>
              </a:rPr>
              <a:t>Chúa, </a:t>
            </a:r>
            <a:r>
              <a:rPr lang="vi-VN" sz="5600" b="0" dirty="0">
                <a:solidFill>
                  <a:schemeClr val="bg1"/>
                </a:solidFill>
                <a:effectLst/>
                <a:latin typeface="+mj-lt"/>
                <a:cs typeface="Times New Roman" pitchFamily="18" charset="0"/>
              </a:rPr>
              <a:t>mến thương </a:t>
            </a:r>
            <a:r>
              <a:rPr lang="vi-VN" sz="5600" b="0" dirty="0" smtClean="0">
                <a:solidFill>
                  <a:schemeClr val="bg1"/>
                </a:solidFill>
                <a:effectLst/>
                <a:latin typeface="+mj-lt"/>
                <a:cs typeface="Times New Roman" pitchFamily="18" charset="0"/>
              </a:rPr>
              <a:t>Chúa muôn </a:t>
            </a:r>
            <a:r>
              <a:rPr lang="vi-VN" sz="5600" b="0" dirty="0">
                <a:solidFill>
                  <a:schemeClr val="bg1"/>
                </a:solidFill>
                <a:effectLst/>
                <a:latin typeface="+mj-lt"/>
                <a:cs typeface="Times New Roman" pitchFamily="18" charset="0"/>
              </a:rPr>
              <a:t>đời.</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40320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Dâng dâng </a:t>
            </a:r>
            <a:r>
              <a:rPr lang="vi-VN" sz="4800" b="0" dirty="0">
                <a:solidFill>
                  <a:schemeClr val="bg1"/>
                </a:solidFill>
                <a:effectLst/>
                <a:latin typeface="+mj-lt"/>
                <a:cs typeface="Times New Roman" pitchFamily="18" charset="0"/>
              </a:rPr>
              <a:t>lên, tâm hồn giá lạnh đêm đông. Dâng dâng lên cảm tạ hồng ân cứu rỗi. Dâng dâng lên muôn lời chúc tụng ngợi ca. Dâng dâng lên, lòng tri ân </a:t>
            </a:r>
            <a:r>
              <a:rPr lang="vi-VN" sz="4800" b="0" dirty="0" smtClean="0">
                <a:solidFill>
                  <a:schemeClr val="bg1"/>
                </a:solidFill>
                <a:effectLst/>
                <a:latin typeface="+mj-lt"/>
                <a:cs typeface="Times New Roman" pitchFamily="18" charset="0"/>
              </a:rPr>
              <a:t>Chúa muôn </a:t>
            </a:r>
            <a:r>
              <a:rPr lang="vi-VN" sz="4800" b="0" dirty="0">
                <a:solidFill>
                  <a:schemeClr val="bg1"/>
                </a:solidFill>
                <a:effectLst/>
                <a:latin typeface="+mj-lt"/>
                <a:cs typeface="Times New Roman" pitchFamily="18" charset="0"/>
              </a:rPr>
              <a:t>đời (dâng dâng lên)</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7196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latin typeface="+mj-lt"/>
                <a:cs typeface="Times New Roman" pitchFamily="18" charset="0"/>
              </a:rPr>
              <a:t>Tk2:</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Máng cỏ </a:t>
            </a:r>
            <a:r>
              <a:rPr lang="vi-VN" sz="5600" b="0" dirty="0">
                <a:solidFill>
                  <a:schemeClr val="bg1"/>
                </a:solidFill>
                <a:effectLst/>
                <a:latin typeface="+mj-lt"/>
                <a:cs typeface="Times New Roman" pitchFamily="18" charset="0"/>
              </a:rPr>
              <a:t>đơn nghèo, </a:t>
            </a:r>
            <a:r>
              <a:rPr lang="vi-VN" sz="5600" b="0" dirty="0" smtClean="0">
                <a:solidFill>
                  <a:schemeClr val="bg1"/>
                </a:solidFill>
                <a:effectLst/>
                <a:latin typeface="+mj-lt"/>
                <a:cs typeface="Times New Roman" pitchFamily="18" charset="0"/>
              </a:rPr>
              <a:t>Chúa ngủ </a:t>
            </a:r>
            <a:r>
              <a:rPr lang="vi-VN" sz="5600" b="0" dirty="0">
                <a:solidFill>
                  <a:schemeClr val="bg1"/>
                </a:solidFill>
                <a:effectLst/>
                <a:latin typeface="+mj-lt"/>
                <a:cs typeface="Times New Roman" pitchFamily="18" charset="0"/>
              </a:rPr>
              <a:t>rất hiền hòa để quên bao tuyết sương. Con người có hay chăng sao đành thờ ơ quá, đắm say giấc điệp vàng.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21313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Tk2.</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Kìa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nhìn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xem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ánh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sao</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đêm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từ</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phương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Đông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có</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ba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vị</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vua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Đến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tìm</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dâng</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của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lễ</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tôn</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kính</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Người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với</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các</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lừa</a:t>
            </a:r>
            <a:r>
              <a:rPr lang="en-US" sz="6000" b="0" dirty="0" smtClean="0">
                <a:solidFill>
                  <a:schemeClr val="bg1"/>
                </a:solidFill>
                <a:effectLst/>
                <a:latin typeface="+mj-lt"/>
                <a:cs typeface="Times New Roman" pitchFamily="18" charset="0"/>
              </a:rPr>
              <a:t> </a:t>
            </a:r>
            <a:r>
              <a:rPr lang="en-US" sz="6000" b="0" dirty="0" err="1" smtClean="0">
                <a:solidFill>
                  <a:schemeClr val="bg1"/>
                </a:solidFill>
                <a:effectLst/>
                <a:latin typeface="+mj-lt"/>
                <a:cs typeface="Times New Roman" pitchFamily="18" charset="0"/>
              </a:rPr>
              <a:t>chiên</a:t>
            </a:r>
            <a:r>
              <a:rPr lang="en-US" sz="6000" b="0" dirty="0" smtClean="0">
                <a:solidFill>
                  <a:schemeClr val="bg1"/>
                </a:solidFill>
                <a:effectLst/>
                <a:latin typeface="+mj-lt"/>
                <a:cs typeface="Times New Roman" pitchFamily="18" charset="0"/>
              </a:rPr>
              <a:t>.</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4927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Dâng dâng </a:t>
            </a:r>
            <a:r>
              <a:rPr lang="vi-VN" sz="4800" b="0" dirty="0">
                <a:solidFill>
                  <a:schemeClr val="bg1"/>
                </a:solidFill>
                <a:effectLst/>
                <a:latin typeface="+mj-lt"/>
                <a:cs typeface="Times New Roman" pitchFamily="18" charset="0"/>
              </a:rPr>
              <a:t>lên, tâm hồn giá lạnh đêm đông. Dâng dâng lên cảm tạ hồng ân cứu rỗi. Dâng dâng lên muôn lời chúc tụng ngợi ca. Dâng dâng lên, lòng tri ân </a:t>
            </a:r>
            <a:r>
              <a:rPr lang="vi-VN" sz="4800" b="0" dirty="0" smtClean="0">
                <a:solidFill>
                  <a:schemeClr val="bg1"/>
                </a:solidFill>
                <a:effectLst/>
                <a:latin typeface="+mj-lt"/>
                <a:cs typeface="Times New Roman" pitchFamily="18" charset="0"/>
              </a:rPr>
              <a:t>Chúa muôn </a:t>
            </a:r>
            <a:r>
              <a:rPr lang="vi-VN" sz="4800" b="0" dirty="0">
                <a:solidFill>
                  <a:schemeClr val="bg1"/>
                </a:solidFill>
                <a:effectLst/>
                <a:latin typeface="+mj-lt"/>
                <a:cs typeface="Times New Roman" pitchFamily="18" charset="0"/>
              </a:rPr>
              <a:t>đời (dâng dâng lên)</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82082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smtClean="0">
                <a:solidFill>
                  <a:srgbClr val="FFFF00"/>
                </a:solidFill>
                <a:effectLst/>
                <a:latin typeface="+mj-lt"/>
                <a:cs typeface="Times New Roman" pitchFamily="18" charset="0"/>
              </a:rPr>
              <a:t>Tk2:</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Xin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được</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về</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ly</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rượu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thắm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nồng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nàn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cùng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tấm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bánh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thơm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Xin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tỏ</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trước</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tôn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nhan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muôn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ngợi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khen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Chúa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giáng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sinh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xuống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cõi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đời</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32232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latin typeface="+mj-lt"/>
                <a:cs typeface="Times New Roman" pitchFamily="18" charset="0"/>
              </a:rPr>
              <a:t>Đk</a:t>
            </a:r>
            <a:r>
              <a:rPr lang="en-US" sz="4800" b="0" u="sng" dirty="0" smtClean="0">
                <a:solidFill>
                  <a:srgbClr val="FFFF00"/>
                </a:solidFill>
                <a:effectLst/>
                <a:latin typeface="+mj-lt"/>
                <a:cs typeface="Times New Roman" pitchFamily="18" charset="0"/>
              </a:rPr>
              <a:t>:</a:t>
            </a:r>
            <a:r>
              <a:rPr lang="en-US" sz="4800" b="0" dirty="0" smtClean="0">
                <a:solidFill>
                  <a:schemeClr val="bg1"/>
                </a:solidFill>
                <a:effectLst/>
                <a:latin typeface="+mj-lt"/>
                <a:cs typeface="Times New Roman" pitchFamily="18" charset="0"/>
              </a:rPr>
              <a:t> </a:t>
            </a:r>
            <a:r>
              <a:rPr lang="vi-VN" sz="4800" b="0" dirty="0" smtClean="0">
                <a:solidFill>
                  <a:schemeClr val="bg1"/>
                </a:solidFill>
                <a:effectLst/>
                <a:latin typeface="+mj-lt"/>
                <a:cs typeface="Times New Roman" pitchFamily="18" charset="0"/>
              </a:rPr>
              <a:t>Dâng dâng </a:t>
            </a:r>
            <a:r>
              <a:rPr lang="vi-VN" sz="4800" b="0" dirty="0">
                <a:solidFill>
                  <a:schemeClr val="bg1"/>
                </a:solidFill>
                <a:effectLst/>
                <a:latin typeface="+mj-lt"/>
                <a:cs typeface="Times New Roman" pitchFamily="18" charset="0"/>
              </a:rPr>
              <a:t>lên, tâm hồn giá lạnh đêm đông. Dâng dâng lên cảm tạ hồng ân cứu rỗi. Dâng dâng lên muôn lời chúc tụng ngợi ca. Dâng dâng lên, lòng tri ân </a:t>
            </a:r>
            <a:r>
              <a:rPr lang="vi-VN" sz="4800" b="0" dirty="0" smtClean="0">
                <a:solidFill>
                  <a:schemeClr val="bg1"/>
                </a:solidFill>
                <a:effectLst/>
                <a:latin typeface="+mj-lt"/>
                <a:cs typeface="Times New Roman" pitchFamily="18" charset="0"/>
              </a:rPr>
              <a:t>Chúa muôn </a:t>
            </a:r>
            <a:r>
              <a:rPr lang="vi-VN" sz="4800" b="0" dirty="0">
                <a:solidFill>
                  <a:schemeClr val="bg1"/>
                </a:solidFill>
                <a:effectLst/>
                <a:latin typeface="+mj-lt"/>
                <a:cs typeface="Times New Roman" pitchFamily="18" charset="0"/>
              </a:rPr>
              <a:t>đời (dâng dâng lên)</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72882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1307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3581400"/>
          </a:xfrm>
        </p:spPr>
        <p:txBody>
          <a:bodyPr>
            <a:noAutofit/>
          </a:bodyPr>
          <a:lstStyle/>
          <a:p>
            <a:r>
              <a:rPr lang="en-US" b="0" dirty="0" err="1" smtClean="0">
                <a:solidFill>
                  <a:srgbClr val="FFFF00"/>
                </a:solidFill>
                <a:effectLst/>
                <a:latin typeface="+mj-lt"/>
                <a:cs typeface="Times New Roman" pitchFamily="18" charset="0"/>
              </a:rPr>
              <a:t>Ca</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Nguyện</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Hiệp</a:t>
            </a:r>
            <a:r>
              <a:rPr lang="en-US" b="0" dirty="0" smtClean="0">
                <a:solidFill>
                  <a:srgbClr val="FFFF00"/>
                </a:solidFill>
                <a:effectLst/>
                <a:latin typeface="+mj-lt"/>
                <a:cs typeface="Times New Roman" pitchFamily="18" charset="0"/>
              </a:rPr>
              <a:t> </a:t>
            </a:r>
            <a:r>
              <a:rPr lang="en-US" b="0" dirty="0" err="1" smtClean="0">
                <a:solidFill>
                  <a:srgbClr val="FFFF00"/>
                </a:solidFill>
                <a:effectLst/>
                <a:latin typeface="+mj-lt"/>
                <a:cs typeface="Times New Roman" pitchFamily="18" charset="0"/>
              </a:rPr>
              <a:t>Lễ</a:t>
            </a:r>
            <a:r>
              <a:rPr lang="en-US" b="0" dirty="0" smtClean="0">
                <a:solidFill>
                  <a:srgbClr val="FFFF00"/>
                </a:solidFill>
                <a:effectLst/>
                <a:latin typeface="+mj-lt"/>
                <a:cs typeface="Times New Roman" pitchFamily="18" charset="0"/>
              </a:rPr>
              <a:t/>
            </a:r>
            <a:br>
              <a:rPr lang="en-US" b="0" dirty="0" smtClean="0">
                <a:solidFill>
                  <a:srgbClr val="FFFF00"/>
                </a:solidFill>
                <a:effectLst/>
                <a:latin typeface="+mj-lt"/>
                <a:cs typeface="Times New Roman" pitchFamily="18" charset="0"/>
              </a:rPr>
            </a:br>
            <a:r>
              <a:rPr lang="en-US" b="0" dirty="0" smtClean="0">
                <a:solidFill>
                  <a:srgbClr val="FFFF00"/>
                </a:solidFill>
                <a:effectLst/>
                <a:latin typeface="+mj-lt"/>
                <a:cs typeface="Times New Roman" pitchFamily="18" charset="0"/>
              </a:rPr>
              <a:t>Theo </a:t>
            </a:r>
            <a:r>
              <a:rPr lang="en-US" b="0" dirty="0" err="1" smtClean="0">
                <a:solidFill>
                  <a:srgbClr val="FFFF00"/>
                </a:solidFill>
                <a:effectLst/>
                <a:latin typeface="+mj-lt"/>
                <a:cs typeface="Times New Roman" pitchFamily="18" charset="0"/>
              </a:rPr>
              <a:t>Ánh</a:t>
            </a:r>
            <a:r>
              <a:rPr lang="en-US" b="0" dirty="0" smtClean="0">
                <a:solidFill>
                  <a:srgbClr val="FFFF00"/>
                </a:solidFill>
                <a:effectLst/>
                <a:latin typeface="+mj-lt"/>
                <a:cs typeface="Times New Roman" pitchFamily="18" charset="0"/>
              </a:rPr>
              <a:t> Sao</a:t>
            </a:r>
            <a:endParaRPr lang="vi-VN"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83976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latin typeface="+mj-lt"/>
                <a:cs typeface="Times New Roman" pitchFamily="18" charset="0"/>
              </a:rPr>
              <a:t>Tk</a:t>
            </a:r>
            <a:r>
              <a:rPr lang="vi-VN" b="0" u="sng" dirty="0" smtClean="0">
                <a:solidFill>
                  <a:srgbClr val="FFFF00"/>
                </a:solidFill>
                <a:effectLst/>
                <a:latin typeface="+mj-lt"/>
                <a:cs typeface="Times New Roman" pitchFamily="18" charset="0"/>
              </a:rPr>
              <a:t>1</a:t>
            </a:r>
            <a:r>
              <a:rPr lang="vi-VN" b="0" u="sng" dirty="0">
                <a:solidFill>
                  <a:srgbClr val="FFFF00"/>
                </a:solidFill>
                <a:effectLst/>
                <a:latin typeface="+mj-lt"/>
                <a:cs typeface="Times New Roman" pitchFamily="18" charset="0"/>
              </a:rPr>
              <a:t>.</a:t>
            </a:r>
            <a:r>
              <a:rPr lang="vi-VN" b="0" dirty="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Ngôi </a:t>
            </a:r>
            <a:r>
              <a:rPr lang="vi-VN" b="0" dirty="0">
                <a:solidFill>
                  <a:schemeClr val="bg1"/>
                </a:solidFill>
                <a:effectLst/>
                <a:latin typeface="+mj-lt"/>
                <a:cs typeface="Times New Roman" pitchFamily="18" charset="0"/>
              </a:rPr>
              <a:t>Hai sinh tại Bê-lem, giữa bầu trời đêm đông giá rét. Mọi người đâu ai hay biết, cuộn mình trong giấc ngủ ngon. Theo ánh sao Ba Vua tìm về, hỏi Vua dân Do Thái mới sinh ở đâu, chỉ cho tôi đến thờ bái Ngài.</a:t>
            </a:r>
          </a:p>
        </p:txBody>
      </p:sp>
    </p:spTree>
    <p:extLst>
      <p:ext uri="{BB962C8B-B14F-4D97-AF65-F5344CB8AC3E}">
        <p14:creationId xmlns:p14="http://schemas.microsoft.com/office/powerpoint/2010/main" val="3104385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Tk2.</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cho tôi </a:t>
            </a:r>
            <a:r>
              <a:rPr lang="vi-VN" b="0" dirty="0">
                <a:solidFill>
                  <a:schemeClr val="bg1"/>
                </a:solidFill>
                <a:effectLst/>
                <a:latin typeface="+mj-lt"/>
                <a:cs typeface="Times New Roman" pitchFamily="18" charset="0"/>
              </a:rPr>
              <a:t>ơn lộc vô biên, giữa người đời đam mê kiếp sống. Từng ngày đi trong đêm tối, để rồi vui bước rạng đông. Theo ánh sao năm xưa soi đường, nhận ra đâu Thiên Ý vẫn đang gọi ta, lòng vâng theo Ý Ngài đến cùng.</a:t>
            </a:r>
            <a:endParaRPr lang="en-US" b="0" dirty="0">
              <a:solidFill>
                <a:schemeClr val="bg1"/>
              </a:solidFill>
              <a:effectLst/>
              <a:latin typeface="+mj-lt"/>
              <a:cs typeface="Times New Roman" pitchFamily="18" charset="0"/>
            </a:endParaRPr>
          </a:p>
        </p:txBody>
      </p:sp>
      <p:sp>
        <p:nvSpPr>
          <p:cNvPr id="4" name="TextBox 3"/>
          <p:cNvSpPr txBox="1"/>
          <p:nvPr/>
        </p:nvSpPr>
        <p:spPr>
          <a:xfrm>
            <a:off x="6465921" y="971550"/>
            <a:ext cx="758541" cy="369332"/>
          </a:xfrm>
          <a:prstGeom prst="rect">
            <a:avLst/>
          </a:prstGeom>
          <a:noFill/>
        </p:spPr>
        <p:txBody>
          <a:bodyPr wrap="none" rtlCol="0">
            <a:spAutoFit/>
          </a:bodyPr>
          <a:lstStyle/>
          <a:p>
            <a:r>
              <a:rPr lang="en-US" b="1" i="1" smtClean="0">
                <a:solidFill>
                  <a:srgbClr val="FFFF00"/>
                </a:solidFill>
                <a:latin typeface="Times New Roman" pitchFamily="18" charset="0"/>
                <a:cs typeface="Times New Roman" pitchFamily="18" charset="0"/>
              </a:rPr>
              <a:t>( Nữ )</a:t>
            </a:r>
            <a:endParaRPr lang="en-US" b="1" i="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89441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u="sng" dirty="0" smtClean="0">
                <a:solidFill>
                  <a:srgbClr val="FFFF00"/>
                </a:solidFill>
                <a:effectLst/>
                <a:latin typeface="+mj-lt"/>
                <a:cs typeface="Times New Roman" pitchFamily="18" charset="0"/>
              </a:rPr>
              <a:t>Đ</a:t>
            </a:r>
            <a:r>
              <a:rPr lang="en-US" sz="5600" b="0" u="sng" dirty="0" smtClean="0">
                <a:solidFill>
                  <a:srgbClr val="FFFF00"/>
                </a:solidFill>
                <a:effectLst/>
                <a:latin typeface="+mj-lt"/>
                <a:cs typeface="Times New Roman" pitchFamily="18" charset="0"/>
              </a:rPr>
              <a:t>k</a:t>
            </a:r>
            <a:r>
              <a:rPr lang="en-US" sz="5600" b="0" dirty="0" smtClean="0">
                <a:solidFill>
                  <a:srgbClr val="FFFF00"/>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Kìa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xem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trên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trời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lấp</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vì</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sao</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chỉ</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lối</a:t>
            </a:r>
            <a:r>
              <a:rPr lang="en-US" sz="5600" b="0" dirty="0" smtClean="0">
                <a:solidFill>
                  <a:schemeClr val="bg1"/>
                </a:solidFill>
                <a:effectLst/>
                <a:latin typeface="+mj-lt"/>
                <a:cs typeface="Times New Roman" pitchFamily="18" charset="0"/>
              </a:rPr>
              <a:t> Ba </a:t>
            </a:r>
            <a:r>
              <a:rPr lang="en-US" sz="5600" b="0" dirty="0" err="1" smtClean="0">
                <a:solidFill>
                  <a:schemeClr val="bg1"/>
                </a:solidFill>
                <a:effectLst/>
                <a:latin typeface="+mj-lt"/>
                <a:cs typeface="Times New Roman" pitchFamily="18" charset="0"/>
              </a:rPr>
              <a:t>Vua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đến</a:t>
            </a:r>
            <a:r>
              <a:rPr lang="en-US" sz="5600" b="0" dirty="0" smtClean="0">
                <a:solidFill>
                  <a:schemeClr val="bg1"/>
                </a:solidFill>
                <a:effectLst/>
                <a:latin typeface="+mj-lt"/>
                <a:cs typeface="Times New Roman" pitchFamily="18" charset="0"/>
              </a:rPr>
              <a:t> hang </a:t>
            </a:r>
            <a:r>
              <a:rPr lang="en-US" sz="5600" b="0" dirty="0" err="1" smtClean="0">
                <a:solidFill>
                  <a:schemeClr val="bg1"/>
                </a:solidFill>
                <a:effectLst/>
                <a:latin typeface="+mj-lt"/>
                <a:cs typeface="Times New Roman" pitchFamily="18" charset="0"/>
              </a:rPr>
              <a:t>lừa</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sâu</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Tiến</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lễ</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vật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dâng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Hài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Nhi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chí</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thánh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xuống</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cõi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đời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một</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đêm</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giá</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lạnh</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tối</a:t>
            </a:r>
            <a:r>
              <a:rPr lang="en-US" sz="5600" b="0" dirty="0" smtClean="0">
                <a:solidFill>
                  <a:schemeClr val="bg1"/>
                </a:solidFill>
                <a:effectLst/>
                <a:latin typeface="+mj-lt"/>
                <a:cs typeface="Times New Roman" pitchFamily="18" charset="0"/>
              </a:rPr>
              <a:t> </a:t>
            </a:r>
            <a:r>
              <a:rPr lang="en-US" sz="5600" b="0" dirty="0" err="1" smtClean="0">
                <a:solidFill>
                  <a:schemeClr val="bg1"/>
                </a:solidFill>
                <a:effectLst/>
                <a:latin typeface="+mj-lt"/>
                <a:cs typeface="Times New Roman" pitchFamily="18" charset="0"/>
              </a:rPr>
              <a:t>tăm</a:t>
            </a:r>
            <a:r>
              <a:rPr lang="en-US" sz="5600" b="0" dirty="0" smtClean="0">
                <a:solidFill>
                  <a:schemeClr val="bg1"/>
                </a:solidFill>
                <a:effectLst/>
                <a:latin typeface="+mj-lt"/>
                <a:cs typeface="Times New Roman" pitchFamily="18" charset="0"/>
              </a:rPr>
              <a:t> </a:t>
            </a:r>
            <a:r>
              <a:rPr lang="vi-VN" sz="5600" b="0" dirty="0" smtClean="0">
                <a:solidFill>
                  <a:schemeClr val="bg1"/>
                </a:solidFill>
                <a:effectLst/>
                <a:latin typeface="+mj-lt"/>
                <a:cs typeface="Times New Roman" pitchFamily="18" charset="0"/>
              </a:rPr>
              <a:t>.</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884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Tk3.</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vi-VN" b="0" dirty="0" smtClean="0">
                <a:solidFill>
                  <a:schemeClr val="bg1"/>
                </a:solidFill>
                <a:effectLst/>
                <a:latin typeface="+mj-lt"/>
                <a:cs typeface="Times New Roman" pitchFamily="18" charset="0"/>
              </a:rPr>
              <a:t>năm xưa </a:t>
            </a:r>
            <a:r>
              <a:rPr lang="vi-VN" b="0" dirty="0">
                <a:solidFill>
                  <a:schemeClr val="bg1"/>
                </a:solidFill>
                <a:effectLst/>
                <a:latin typeface="+mj-lt"/>
                <a:cs typeface="Times New Roman" pitchFamily="18" charset="0"/>
              </a:rPr>
              <a:t>sinh tại Bê-lem, giữa bò lừa không chăn chiếu ấm. Mục Đồng vây quanh ca hát, người đời sao mãi lặng câm. Con khấn xin như sao soi đường, gọi nhân gian mau đến viếng thăm Hài Nhi, </a:t>
            </a:r>
            <a:r>
              <a:rPr lang="vi-VN" b="0" dirty="0" smtClean="0">
                <a:solidFill>
                  <a:schemeClr val="bg1"/>
                </a:solidFill>
                <a:effectLst/>
                <a:latin typeface="+mj-lt"/>
                <a:cs typeface="Times New Roman" pitchFamily="18" charset="0"/>
              </a:rPr>
              <a:t>qu</a:t>
            </a:r>
            <a:r>
              <a:rPr lang="en-US" b="0" dirty="0">
                <a:solidFill>
                  <a:schemeClr val="bg1"/>
                </a:solidFill>
                <a:effectLst/>
                <a:latin typeface="+mj-lt"/>
                <a:cs typeface="Times New Roman" pitchFamily="18" charset="0"/>
              </a:rPr>
              <a:t>ỳ</a:t>
            </a:r>
            <a:r>
              <a:rPr lang="vi-VN" b="0" dirty="0" smtClean="0">
                <a:solidFill>
                  <a:schemeClr val="bg1"/>
                </a:solidFill>
                <a:effectLst/>
                <a:latin typeface="+mj-lt"/>
                <a:cs typeface="Times New Roman" pitchFamily="18" charset="0"/>
              </a:rPr>
              <a:t> </a:t>
            </a:r>
            <a:r>
              <a:rPr lang="vi-VN" b="0" dirty="0">
                <a:solidFill>
                  <a:schemeClr val="bg1"/>
                </a:solidFill>
                <a:effectLst/>
                <a:latin typeface="+mj-lt"/>
                <a:cs typeface="Times New Roman" pitchFamily="18" charset="0"/>
              </a:rPr>
              <a:t>dâng lên tiếng lòng ấm êm.</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1319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latin typeface="+mj-lt"/>
                <a:cs typeface="Times New Roman" pitchFamily="18" charset="0"/>
              </a:rPr>
              <a:t>Tk4.</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Ngôi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Hai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chỉ</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vì</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yêu</a:t>
            </a:r>
            <a:r>
              <a:rPr lang="en-US" b="0" dirty="0" smtClean="0">
                <a:solidFill>
                  <a:schemeClr val="bg1"/>
                </a:solidFill>
                <a:effectLst/>
                <a:latin typeface="+mj-lt"/>
                <a:cs typeface="Times New Roman" pitchFamily="18" charset="0"/>
              </a:rPr>
              <a:t> ta. </a:t>
            </a:r>
            <a:r>
              <a:rPr lang="en-US" b="0" dirty="0" err="1" smtClean="0">
                <a:solidFill>
                  <a:schemeClr val="bg1"/>
                </a:solidFill>
                <a:effectLst/>
                <a:latin typeface="+mj-lt"/>
                <a:cs typeface="Times New Roman" pitchFamily="18" charset="0"/>
              </a:rPr>
              <a:t>Xuống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làm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người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trong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đêm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giá</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buốt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rồi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hôm</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đã</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chết</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mình</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kẻ</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tội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nhân</a:t>
            </a:r>
            <a:r>
              <a:rPr lang="en-US" b="0" dirty="0" smtClean="0">
                <a:solidFill>
                  <a:schemeClr val="bg1"/>
                </a:solidFill>
                <a:effectLst/>
                <a:latin typeface="+mj-lt"/>
                <a:cs typeface="Times New Roman" pitchFamily="18" charset="0"/>
              </a:rPr>
              <a:t>. Con </a:t>
            </a:r>
            <a:r>
              <a:rPr lang="en-US" b="0" dirty="0" err="1" smtClean="0">
                <a:solidFill>
                  <a:schemeClr val="bg1"/>
                </a:solidFill>
                <a:effectLst/>
                <a:latin typeface="+mj-lt"/>
                <a:cs typeface="Times New Roman" pitchFamily="18" charset="0"/>
              </a:rPr>
              <a:t>khấn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xin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như</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sao</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đường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nguyện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ra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soi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sáng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khắp</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nơi</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trần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gian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để</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muôn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dân</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thấy</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lòng</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Chúa</a:t>
            </a:r>
            <a:r>
              <a:rPr lang="en-US" b="0" dirty="0" smtClean="0">
                <a:solidFill>
                  <a:schemeClr val="bg1"/>
                </a:solidFill>
                <a:effectLst/>
                <a:latin typeface="+mj-lt"/>
                <a:cs typeface="Times New Roman" pitchFamily="18" charset="0"/>
              </a:rPr>
              <a:t> </a:t>
            </a:r>
            <a:r>
              <a:rPr lang="en-US" b="0" dirty="0" err="1" smtClean="0">
                <a:solidFill>
                  <a:schemeClr val="bg1"/>
                </a:solidFill>
                <a:effectLst/>
                <a:latin typeface="+mj-lt"/>
                <a:cs typeface="Times New Roman" pitchFamily="18" charset="0"/>
              </a:rPr>
              <a:t>Thương</a:t>
            </a:r>
            <a:r>
              <a:rPr lang="en-US" b="0" dirty="0" smtClean="0">
                <a:solidFill>
                  <a:schemeClr val="bg1"/>
                </a:solidFill>
                <a:effectLst/>
                <a:latin typeface="+mj-lt"/>
                <a:cs typeface="Times New Roman" pitchFamily="18" charset="0"/>
              </a:rPr>
              <a:t>.</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4503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cs typeface="Times New Roman" pitchFamily="18" charset="0"/>
              </a:rPr>
              <a:t>Đ</a:t>
            </a:r>
            <a:r>
              <a:rPr lang="vi-VN" sz="4800" b="0" u="sng" dirty="0" smtClean="0">
                <a:solidFill>
                  <a:srgbClr val="FFFF00"/>
                </a:solidFill>
                <a:effectLst/>
                <a:latin typeface="+mj-lt"/>
                <a:cs typeface="Times New Roman" pitchFamily="18" charset="0"/>
              </a:rPr>
              <a:t>K</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Ngày xưa Ba Vua dâng Chúa, vàng ròng, nhủ hương, mộc dược. Ngày nay con biết dâng Ngài gì đây? Dâng lên Ngài đời con, giữa thế trần lầm than, dâng lên Ngài niềm tin yêu mến cậy trông.</a:t>
            </a: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4164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9" y="0"/>
            <a:ext cx="9119681"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err="1" smtClean="0">
                <a:solidFill>
                  <a:srgbClr val="FFFF00"/>
                </a:solidFill>
                <a:cs typeface="Times New Roman" pitchFamily="18" charset="0"/>
              </a:rPr>
              <a:t>Ca</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Kết</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Lễ</a:t>
            </a:r>
            <a:r>
              <a:rPr lang="en-US" sz="7000" b="1" dirty="0" smtClean="0">
                <a:solidFill>
                  <a:srgbClr val="FFFF00"/>
                </a:solidFill>
                <a:cs typeface="Times New Roman" pitchFamily="18" charset="0"/>
              </a:rPr>
              <a:t/>
            </a:r>
            <a:br>
              <a:rPr lang="en-US" sz="7000" b="1" dirty="0" smtClean="0">
                <a:solidFill>
                  <a:srgbClr val="FFFF00"/>
                </a:solidFill>
                <a:cs typeface="Times New Roman" pitchFamily="18" charset="0"/>
              </a:rPr>
            </a:br>
            <a:r>
              <a:rPr lang="en-US" sz="7000" b="1" dirty="0" err="1" smtClean="0">
                <a:solidFill>
                  <a:srgbClr val="FFFF00"/>
                </a:solidFill>
                <a:cs typeface="Times New Roman" pitchFamily="18" charset="0"/>
              </a:rPr>
              <a:t>Ngày</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Ánh</a:t>
            </a:r>
            <a:r>
              <a:rPr lang="en-US" sz="7000" b="1" dirty="0" smtClean="0">
                <a:solidFill>
                  <a:srgbClr val="FFFF00"/>
                </a:solidFill>
                <a:cs typeface="Times New Roman" pitchFamily="18" charset="0"/>
              </a:rPr>
              <a:t> </a:t>
            </a:r>
            <a:r>
              <a:rPr lang="en-US" sz="7000" b="1" dirty="0" err="1" smtClean="0">
                <a:solidFill>
                  <a:srgbClr val="FFFF00"/>
                </a:solidFill>
                <a:cs typeface="Times New Roman" pitchFamily="18" charset="0"/>
              </a:rPr>
              <a:t>Sáng</a:t>
            </a:r>
            <a:r>
              <a:rPr lang="en-US" sz="7000" b="1" dirty="0" smtClean="0">
                <a:solidFill>
                  <a:srgbClr val="FFFF00"/>
                </a:solidFill>
                <a:cs typeface="Times New Roman" pitchFamily="18" charset="0"/>
              </a:rPr>
              <a:t/>
            </a:r>
            <a:br>
              <a:rPr lang="en-US" sz="7000" b="1" dirty="0" smtClean="0">
                <a:solidFill>
                  <a:srgbClr val="FFFF00"/>
                </a:solidFill>
                <a:cs typeface="Times New Roman" pitchFamily="18" charset="0"/>
              </a:rPr>
            </a:br>
            <a:endParaRPr lang="en-US" sz="7000" b="1" dirty="0">
              <a:solidFill>
                <a:srgbClr val="FFFF00"/>
              </a:solidFill>
              <a:cs typeface="Times New Roman" pitchFamily="18" charset="0"/>
            </a:endParaRPr>
          </a:p>
        </p:txBody>
      </p:sp>
    </p:spTree>
    <p:extLst>
      <p:ext uri="{BB962C8B-B14F-4D97-AF65-F5344CB8AC3E}">
        <p14:creationId xmlns:p14="http://schemas.microsoft.com/office/powerpoint/2010/main" val="448015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800" u="sng" dirty="0" smtClean="0">
                <a:solidFill>
                  <a:srgbClr val="FFFF00"/>
                </a:solidFill>
              </a:rPr>
              <a:t>Đ</a:t>
            </a:r>
            <a:r>
              <a:rPr lang="vi-VN" sz="6800" b="0" u="sng" dirty="0" smtClean="0">
                <a:solidFill>
                  <a:srgbClr val="FFFF00"/>
                </a:solidFill>
                <a:effectLst/>
                <a:latin typeface="+mj-lt"/>
              </a:rPr>
              <a:t>k:</a:t>
            </a:r>
            <a:r>
              <a:rPr lang="vi-VN" sz="6800" b="0" dirty="0" smtClean="0">
                <a:solidFill>
                  <a:schemeClr val="bg1"/>
                </a:solidFill>
                <a:effectLst/>
                <a:latin typeface="+mj-lt"/>
              </a:rPr>
              <a:t> hôm nay muôn dân đã được thấy ánh sáng. Hôm nay thiên chúa đến viếng thăm dân người. </a:t>
            </a:r>
            <a:endParaRPr lang="en-US" sz="6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6263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000" b="0" dirty="0" smtClean="0">
                <a:solidFill>
                  <a:schemeClr val="bg1"/>
                </a:solidFill>
                <a:effectLst/>
                <a:latin typeface="+mj-lt"/>
              </a:rPr>
              <a:t>Người là vua uy quyền, là vua vinh quang, là vua thái bình, là vua muôn đời.</a:t>
            </a:r>
            <a:endParaRPr lang="en-US" sz="7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494007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Tk3</a:t>
            </a:r>
            <a:r>
              <a:rPr lang="vi-VN" sz="5400" b="0" u="sng" dirty="0" smtClean="0">
                <a:solidFill>
                  <a:srgbClr val="FFFF00"/>
                </a:solidFill>
                <a:effectLst/>
                <a:latin typeface="+mj-lt"/>
                <a:cs typeface="Times New Roman" pitchFamily="18" charset="0"/>
              </a:rPr>
              <a:t>.</a:t>
            </a:r>
            <a:r>
              <a:rPr lang="vi-VN"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Người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là</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Vua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trên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hết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muôn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vua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Người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yêu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thương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hiến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thân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vì</a:t>
            </a:r>
            <a:r>
              <a:rPr lang="en-US" sz="5400" b="0" dirty="0" smtClean="0">
                <a:solidFill>
                  <a:schemeClr val="bg1"/>
                </a:solidFill>
                <a:effectLst/>
                <a:latin typeface="+mj-lt"/>
                <a:cs typeface="Times New Roman" pitchFamily="18" charset="0"/>
              </a:rPr>
              <a:t> ta. </a:t>
            </a:r>
            <a:r>
              <a:rPr lang="en-US" sz="5400" b="0" dirty="0" err="1" smtClean="0">
                <a:solidFill>
                  <a:schemeClr val="bg1"/>
                </a:solidFill>
                <a:effectLst/>
                <a:latin typeface="+mj-lt"/>
                <a:cs typeface="Times New Roman" pitchFamily="18" charset="0"/>
              </a:rPr>
              <a:t>Gánh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tội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thế</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nhân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lầm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lỗi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bao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phúc</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lành</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xuống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khắp</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ngàn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dân</a:t>
            </a:r>
            <a:r>
              <a:rPr lang="en-US" sz="5400" b="0" dirty="0" smtClean="0">
                <a:solidFill>
                  <a:schemeClr val="bg1"/>
                </a:solidFill>
                <a:effectLst/>
                <a:latin typeface="+mj-lt"/>
                <a:cs typeface="Times New Roman" pitchFamily="18" charset="0"/>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0518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latin typeface="+mj-lt"/>
                <a:cs typeface="Times New Roman" pitchFamily="18" charset="0"/>
              </a:rPr>
              <a:t>Tk1:</a:t>
            </a:r>
            <a:r>
              <a:rPr lang="en-US"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sự sống đã bừng lên, sự sáng đã lan tràn khắp nơi. Trần thế xưa nay chìm trong u tối đã tìm thấy ánh quang muôn đời.</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9052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800" u="sng" dirty="0" smtClean="0">
                <a:solidFill>
                  <a:srgbClr val="FFFF00"/>
                </a:solidFill>
              </a:rPr>
              <a:t>Đ</a:t>
            </a:r>
            <a:r>
              <a:rPr lang="vi-VN" sz="6800" b="0" u="sng" dirty="0" smtClean="0">
                <a:solidFill>
                  <a:srgbClr val="FFFF00"/>
                </a:solidFill>
                <a:effectLst/>
                <a:latin typeface="+mj-lt"/>
              </a:rPr>
              <a:t>k:</a:t>
            </a:r>
            <a:r>
              <a:rPr lang="vi-VN" sz="6800" b="0" dirty="0" smtClean="0">
                <a:solidFill>
                  <a:schemeClr val="bg1"/>
                </a:solidFill>
                <a:effectLst/>
                <a:latin typeface="+mj-lt"/>
              </a:rPr>
              <a:t> hôm nay muôn dân đã được thấy ánh sáng. Hôm nay thiên chúa đến viếng thăm dân người. </a:t>
            </a:r>
            <a:endParaRPr lang="en-US" sz="6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52684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000" b="0" dirty="0" smtClean="0">
                <a:solidFill>
                  <a:schemeClr val="bg1"/>
                </a:solidFill>
                <a:effectLst/>
                <a:latin typeface="+mj-lt"/>
              </a:rPr>
              <a:t>Người là vua uy quyền, là vua vinh quang, là vua thái bình, là vua muôn đời.</a:t>
            </a:r>
            <a:endParaRPr lang="en-US" sz="7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539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432"/>
            <a:ext cx="9144000" cy="5143499"/>
          </a:xfrm>
        </p:spPr>
        <p:txBody>
          <a:bodyPr>
            <a:noAutofit/>
          </a:bodyPr>
          <a:lstStyle/>
          <a:p>
            <a:pPr algn="just"/>
            <a:r>
              <a:rPr lang="en-US" sz="5750" b="0" u="sng" dirty="0" smtClean="0">
                <a:solidFill>
                  <a:srgbClr val="FFFF00"/>
                </a:solidFill>
                <a:effectLst/>
                <a:latin typeface="+mj-lt"/>
                <a:cs typeface="Times New Roman" pitchFamily="18" charset="0"/>
              </a:rPr>
              <a:t>Tk2:</a:t>
            </a:r>
            <a:r>
              <a:rPr lang="en-US" sz="5750" b="0" dirty="0" smtClean="0">
                <a:solidFill>
                  <a:schemeClr val="bg1"/>
                </a:solidFill>
                <a:effectLst/>
                <a:latin typeface="+mj-lt"/>
                <a:cs typeface="Times New Roman" pitchFamily="18" charset="0"/>
              </a:rPr>
              <a:t> </a:t>
            </a:r>
            <a:r>
              <a:rPr lang="vi-VN" sz="5750" b="0" dirty="0">
                <a:solidFill>
                  <a:schemeClr val="bg1"/>
                </a:solidFill>
                <a:effectLst/>
                <a:latin typeface="+mj-lt"/>
                <a:cs typeface="Times New Roman" pitchFamily="18" charset="0"/>
              </a:rPr>
              <a:t>người đã đến trần gian, sinh giữa chốn hang lừa khó khăn. Này chính ðấng ngàn dân trông ngóng đến giải thoát chúng sinh mê lầm.</a:t>
            </a:r>
            <a:endParaRPr lang="en-US" sz="575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3821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800" u="sng" dirty="0" smtClean="0">
                <a:solidFill>
                  <a:srgbClr val="FFFF00"/>
                </a:solidFill>
              </a:rPr>
              <a:t>Đ</a:t>
            </a:r>
            <a:r>
              <a:rPr lang="vi-VN" sz="6800" b="0" u="sng" dirty="0" smtClean="0">
                <a:solidFill>
                  <a:srgbClr val="FFFF00"/>
                </a:solidFill>
                <a:effectLst/>
                <a:latin typeface="+mj-lt"/>
              </a:rPr>
              <a:t>k:</a:t>
            </a:r>
            <a:r>
              <a:rPr lang="vi-VN" sz="6800" b="0" dirty="0" smtClean="0">
                <a:solidFill>
                  <a:schemeClr val="bg1"/>
                </a:solidFill>
                <a:effectLst/>
                <a:latin typeface="+mj-lt"/>
              </a:rPr>
              <a:t> hôm nay muôn dân đã được thấy ánh sáng. Hôm nay thiên chúa đến viếng thăm dân người. </a:t>
            </a:r>
            <a:endParaRPr lang="en-US" sz="6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260090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000" b="0" dirty="0" smtClean="0">
                <a:solidFill>
                  <a:schemeClr val="bg1"/>
                </a:solidFill>
                <a:effectLst/>
                <a:latin typeface="+mj-lt"/>
              </a:rPr>
              <a:t>Người là vua uy quyền, là vua vinh quang, là vua thái bình, là vua muôn đời.</a:t>
            </a:r>
            <a:endParaRPr lang="en-US" sz="7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65771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862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266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884</TotalTime>
  <Words>2206</Words>
  <Application>Microsoft Office PowerPoint</Application>
  <PresentationFormat>On-screen Show (16:9)</PresentationFormat>
  <Paragraphs>131</Paragraphs>
  <Slides>86</Slides>
  <Notes>16</Notes>
  <HiddenSlides>0</HiddenSlides>
  <MMClips>0</MMClips>
  <ScaleCrop>false</ScaleCrop>
  <HeadingPairs>
    <vt:vector size="4" baseType="variant">
      <vt:variant>
        <vt:lpstr>Theme</vt:lpstr>
      </vt:variant>
      <vt:variant>
        <vt:i4>10</vt:i4>
      </vt:variant>
      <vt:variant>
        <vt:lpstr>Slide Titles</vt:lpstr>
      </vt:variant>
      <vt:variant>
        <vt:i4>86</vt:i4>
      </vt:variant>
    </vt:vector>
  </HeadingPairs>
  <TitlesOfParts>
    <vt:vector size="96" baseType="lpstr">
      <vt:lpstr>Office Theme</vt:lpstr>
      <vt:lpstr>1_Office Theme</vt:lpstr>
      <vt:lpstr>2_Office Theme</vt:lpstr>
      <vt:lpstr>3_Office Theme</vt:lpstr>
      <vt:lpstr>4_Office Theme</vt:lpstr>
      <vt:lpstr>36_Default Design</vt:lpstr>
      <vt:lpstr>5_Default Design</vt:lpstr>
      <vt:lpstr>7_Office Theme</vt:lpstr>
      <vt:lpstr>37_Default Design</vt:lpstr>
      <vt:lpstr>5_Office Theme</vt:lpstr>
      <vt:lpstr>PowerPoint Presentation</vt:lpstr>
      <vt:lpstr>CA NHẬP LỄ Ba Vua Phương Đông</vt:lpstr>
      <vt:lpstr>Đk. Kìa xem trên trời lấp lánh vì sao, chỉ lối Ba Vua đến hang lừa sâu. Tiến lễ vật dâng Hài Nhi chí thánh, xuống cõi đời một đêm giá lạnh tối tăm .</vt:lpstr>
      <vt:lpstr>Tk1. Mục đồng ơi! Ta hân hoan, cùng muôn dân đón Vua Bình an. Giáng trần cứu nhân độ thế, đem thái bình đến chốn lầm than.</vt:lpstr>
      <vt:lpstr>Đk. Kìa xem trên trời lấp lánh vì sao, chỉ lối Ba Vua đến hang lừa sâu. Tiến lễ vật dâng Hài Nhi chí thánh, xuống cõi đời một đêm giá lạnh tối tăm .</vt:lpstr>
      <vt:lpstr>Tk2. Kìa nhìn xem ánh sao đêm, từ phương Đông có ba vị vua. Đến tìm dâng của lễ, tôn kính Người với các lừa chiên.</vt:lpstr>
      <vt:lpstr>Đk. Kìa xem trên trời lấp lánh vì sao, chỉ lối Ba Vua đến hang lừa sâu. Tiến lễ vật dâng Hài Nhi chí thánh, xuống cõi đời một đêm giá lạnh tối tăm .</vt:lpstr>
      <vt:lpstr>Tk3. Người là Vua trên hết muôn vua, Người yêu thương hiến thân vì ta. Gánh tội thế nhân lầm lỗi, bao phúc lành xuống khắp ngàn dân.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chẳng có vàng, cũng chẳng có mộc dược, và không có nhũ hương. Con chỉ có con tim chân thành thờ lạy Chúa, mến thương Chúa muôn đời.</vt:lpstr>
      <vt:lpstr>Đk: Dâng dâng lên, tâm hồn giá lạnh đêm đông. Dâng dâng lên cảm tạ hồng ân cứu rỗi. Dâng dâng lên muôn lời chúc tụng ngợi ca. Dâng dâng lên, lòng tri ân Chúa muôn đời (dâng dâng lên)</vt:lpstr>
      <vt:lpstr>Tk2: Máng cỏ đơn nghèo, Chúa ngủ rất hiền hòa để quên bao tuyết sương. Con người có hay chăng sao đành thờ ơ quá, đắm say giấc điệp vàng.</vt:lpstr>
      <vt:lpstr>Đk: Dâng dâng lên, tâm hồn giá lạnh đêm đông. Dâng dâng lên cảm tạ hồng ân cứu rỗi. Dâng dâng lên muôn lời chúc tụng ngợi ca. Dâng dâng lên, lòng tri ân Chúa muôn đời (dâng dâng lên)</vt:lpstr>
      <vt:lpstr>Tk2: Xin được dâng về ly rượu thắm nồng nàn cùng dâng tấm bánh thơm. Xin tỏ trước tôn nhan muôn lời ngợi khen Chúa giáng sinh xuống cõi đời</vt:lpstr>
      <vt:lpstr>Đk: Dâng dâng lên, tâm hồn giá lạnh đêm đông. Dâng dâng lên cảm tạ hồng ân cứu rỗi. Dâng dâng lên muôn lời chúc tụng ngợi ca. Dâng dâng lên, lòng tri ân Chúa muôn đời (dâng dâng lên)</vt:lpstr>
      <vt:lpstr>PowerPoint Presentation</vt:lpstr>
      <vt:lpstr>PowerPoint Presentation</vt:lpstr>
      <vt:lpstr>PowerPoint Presentation</vt:lpstr>
      <vt:lpstr>Ca Nguyện Hiệp Lễ Theo Ánh Sao</vt:lpstr>
      <vt:lpstr>Tk1. Chúa Ngôi Hai sinh tại Bê-lem, giữa bầu trời đêm đông giá rét. Mọi người đâu ai hay biết, cuộn mình trong giấc ngủ ngon. Theo ánh sao Ba Vua tìm về, hỏi Vua dân Do Thái mới sinh ở đâu, chỉ cho tôi đến thờ bái Ngài.</vt:lpstr>
      <vt:lpstr>ĐK. Ngày xưa Ba Vua dâng Chúa, vàng ròng, nhủ hương, mộc dược. Ngày nay con biết dâng Ngài gì đây? Dâng lên Ngài đời con, giữa thế trần lầm than, dâng lên Ngài niềm tin yêu mến cậy trông.</vt:lpstr>
      <vt:lpstr>Tk2. Chúa cho tôi ơn lộc vô biên, giữa người đời đam mê kiếp sống. Từng ngày đi trong đêm tối, để rồi vui bước rạng đông. Theo ánh sao năm xưa soi đường, nhận ra đâu Thiên Ý vẫn đang gọi ta, lòng vâng theo Ý Ngài đến cùng.</vt:lpstr>
      <vt:lpstr>ĐK. Ngày xưa Ba Vua dâng Chúa, vàng ròng, nhủ hương, mộc dược. Ngày nay con biết dâng Ngài gì đây? Dâng lên Ngài đời con, giữa thế trần lầm than, dâng lên Ngài niềm tin yêu mến cậy trông.</vt:lpstr>
      <vt:lpstr>Tk3. Chúa năm xưa sinh tại Bê-lem, giữa bò lừa không chăn chiếu ấm. Mục Đồng vây quanh ca hát, người đời sao mãi lặng câm. Con khấn xin như sao soi đường, gọi nhân gian mau đến viếng thăm Hài Nhi, quỳ dâng lên tiếng lòng ấm êm.</vt:lpstr>
      <vt:lpstr>ĐK. Ngày xưa Ba Vua dâng Chúa, vàng ròng, nhủ hương, mộc dược. Ngày nay con biết dâng Ngài gì đây? Dâng lên Ngài đời con, giữa thế trần lầm than, dâng lên Ngài niềm tin yêu mến cậy trông.</vt:lpstr>
      <vt:lpstr>Tk4. Chúa Ngôi Hai chỉ vì yêu ta. Xuống làm người trong đêm giá buốt. Để rồi hôm nao đã chết, mình trần như kẻ tội nhân. Con khấn xin như sao soi đường, nguyện ra đi soi sáng khắp nơi trần gian, để muôn dân thấy lòng Chúa Thương.</vt:lpstr>
      <vt:lpstr>ĐK. Ngày xưa Ba Vua dâng Chúa, vàng ròng, nhủ hương, mộc dược. Ngày nay con biết dâng Ngài gì đây? Dâng lên Ngài đời con, giữa thế trần lầm than, dâng lên Ngài niềm tin yêu mến cậy trông.</vt:lpstr>
      <vt:lpstr>PowerPoint Presentation</vt:lpstr>
      <vt:lpstr>PowerPoint Presentation</vt:lpstr>
      <vt:lpstr>PowerPoint Presentation</vt:lpstr>
      <vt:lpstr>Đk: hôm nay muôn dân đã được thấy ánh sáng. Hôm nay thiên chúa đến viếng thăm dân người. </vt:lpstr>
      <vt:lpstr>Người là vua uy quyền, là vua vinh quang, là vua thái bình, là vua muôn đời.</vt:lpstr>
      <vt:lpstr>Tk1: sự sống đã bừng lên, sự sáng đã lan tràn khắp nơi. Trần thế xưa nay chìm trong u tối đã tìm thấy ánh quang muôn đời.</vt:lpstr>
      <vt:lpstr>Đk: hôm nay muôn dân đã được thấy ánh sáng. Hôm nay thiên chúa đến viếng thăm dân người. </vt:lpstr>
      <vt:lpstr>Người là vua uy quyền, là vua vinh quang, là vua thái bình, là vua muôn đời.</vt:lpstr>
      <vt:lpstr>Tk2: người đã đến trần gian, sinh giữa chốn hang lừa khó khăn. Này chính ðấng ngàn dân trông ngóng đến giải thoát chúng sinh mê lầm.</vt:lpstr>
      <vt:lpstr>Đk: hôm nay muôn dân đã được thấy ánh sáng. Hôm nay thiên chúa đến viếng thăm dân người. </vt:lpstr>
      <vt:lpstr>Người là vua uy quyền, là vua vinh quang, là vua thái bình, là vua muôn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127</cp:revision>
  <dcterms:created xsi:type="dcterms:W3CDTF">2020-11-06T02:00:27Z</dcterms:created>
  <dcterms:modified xsi:type="dcterms:W3CDTF">2024-11-30T01:04:58Z</dcterms:modified>
</cp:coreProperties>
</file>