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3.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76" r:id="rId2"/>
    <p:sldMasterId id="2147483788" r:id="rId3"/>
    <p:sldMasterId id="2147483812" r:id="rId4"/>
    <p:sldMasterId id="2147483832" r:id="rId5"/>
    <p:sldMasterId id="2147483844" r:id="rId6"/>
    <p:sldMasterId id="2147483928" r:id="rId7"/>
    <p:sldMasterId id="2147483940" r:id="rId8"/>
    <p:sldMasterId id="2147483948" r:id="rId9"/>
    <p:sldMasterId id="2147483960" r:id="rId10"/>
    <p:sldMasterId id="2147483972" r:id="rId11"/>
    <p:sldMasterId id="2147484080" r:id="rId12"/>
    <p:sldMasterId id="2147484116" r:id="rId13"/>
    <p:sldMasterId id="2147484128" r:id="rId14"/>
    <p:sldMasterId id="2147484140" r:id="rId15"/>
    <p:sldMasterId id="2147484164" r:id="rId16"/>
    <p:sldMasterId id="2147484176" r:id="rId17"/>
    <p:sldMasterId id="2147484188" r:id="rId18"/>
    <p:sldMasterId id="2147484224" r:id="rId19"/>
    <p:sldMasterId id="2147484260" r:id="rId20"/>
    <p:sldMasterId id="2147484320" r:id="rId21"/>
    <p:sldMasterId id="2147484332" r:id="rId22"/>
    <p:sldMasterId id="2147484344" r:id="rId23"/>
    <p:sldMasterId id="2147484368" r:id="rId24"/>
  </p:sldMasterIdLst>
  <p:notesMasterIdLst>
    <p:notesMasterId r:id="rId102"/>
  </p:notesMasterIdLst>
  <p:sldIdLst>
    <p:sldId id="9924" r:id="rId25"/>
    <p:sldId id="9877" r:id="rId26"/>
    <p:sldId id="9934" r:id="rId27"/>
    <p:sldId id="9935" r:id="rId28"/>
    <p:sldId id="9936" r:id="rId29"/>
    <p:sldId id="9923" r:id="rId30"/>
    <p:sldId id="2146" r:id="rId31"/>
    <p:sldId id="9520" r:id="rId32"/>
    <p:sldId id="1982" r:id="rId33"/>
    <p:sldId id="9928" r:id="rId34"/>
    <p:sldId id="9929" r:id="rId35"/>
    <p:sldId id="9903" r:id="rId36"/>
    <p:sldId id="9930" r:id="rId37"/>
    <p:sldId id="9925" r:id="rId38"/>
    <p:sldId id="9846" r:id="rId39"/>
    <p:sldId id="9847" r:id="rId40"/>
    <p:sldId id="9848" r:id="rId41"/>
    <p:sldId id="9849" r:id="rId42"/>
    <p:sldId id="9850" r:id="rId43"/>
    <p:sldId id="9851" r:id="rId44"/>
    <p:sldId id="9852" r:id="rId45"/>
    <p:sldId id="9853" r:id="rId46"/>
    <p:sldId id="9978" r:id="rId47"/>
    <p:sldId id="9982" r:id="rId48"/>
    <p:sldId id="9835" r:id="rId49"/>
    <p:sldId id="9863" r:id="rId50"/>
    <p:sldId id="9864" r:id="rId51"/>
    <p:sldId id="9931" r:id="rId52"/>
    <p:sldId id="9866" r:id="rId53"/>
    <p:sldId id="9932" r:id="rId54"/>
    <p:sldId id="9868" r:id="rId55"/>
    <p:sldId id="9933" r:id="rId56"/>
    <p:sldId id="9980" r:id="rId57"/>
    <p:sldId id="9937" r:id="rId58"/>
    <p:sldId id="9938" r:id="rId59"/>
    <p:sldId id="9939" r:id="rId60"/>
    <p:sldId id="9946" r:id="rId61"/>
    <p:sldId id="9947" r:id="rId62"/>
    <p:sldId id="9837" r:id="rId63"/>
    <p:sldId id="9976" r:id="rId64"/>
    <p:sldId id="9979" r:id="rId65"/>
    <p:sldId id="9885" r:id="rId66"/>
    <p:sldId id="9886" r:id="rId67"/>
    <p:sldId id="9887" r:id="rId68"/>
    <p:sldId id="9888" r:id="rId69"/>
    <p:sldId id="9889" r:id="rId70"/>
    <p:sldId id="9890" r:id="rId71"/>
    <p:sldId id="9891" r:id="rId72"/>
    <p:sldId id="9892" r:id="rId73"/>
    <p:sldId id="9893" r:id="rId74"/>
    <p:sldId id="9894" r:id="rId75"/>
    <p:sldId id="9895" r:id="rId76"/>
    <p:sldId id="9896" r:id="rId77"/>
    <p:sldId id="9897" r:id="rId78"/>
    <p:sldId id="9977" r:id="rId79"/>
    <p:sldId id="9898" r:id="rId80"/>
    <p:sldId id="9902" r:id="rId81"/>
    <p:sldId id="9805" r:id="rId82"/>
    <p:sldId id="9952" r:id="rId83"/>
    <p:sldId id="9804" r:id="rId84"/>
    <p:sldId id="9669" r:id="rId85"/>
    <p:sldId id="9901" r:id="rId86"/>
    <p:sldId id="9384" r:id="rId87"/>
    <p:sldId id="2344" r:id="rId88"/>
    <p:sldId id="9920" r:id="rId89"/>
    <p:sldId id="9692" r:id="rId90"/>
    <p:sldId id="9972" r:id="rId91"/>
    <p:sldId id="9807" r:id="rId92"/>
    <p:sldId id="9973" r:id="rId93"/>
    <p:sldId id="9900" r:id="rId94"/>
    <p:sldId id="9514" r:id="rId95"/>
    <p:sldId id="9828" r:id="rId96"/>
    <p:sldId id="9796" r:id="rId97"/>
    <p:sldId id="9829" r:id="rId98"/>
    <p:sldId id="9968" r:id="rId99"/>
    <p:sldId id="9974" r:id="rId100"/>
    <p:sldId id="9967" r:id="rId10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693" autoAdjust="0"/>
  </p:normalViewPr>
  <p:slideViewPr>
    <p:cSldViewPr>
      <p:cViewPr>
        <p:scale>
          <a:sx n="100" d="100"/>
          <a:sy n="100" d="100"/>
        </p:scale>
        <p:origin x="-2338" y="-1080"/>
      </p:cViewPr>
      <p:guideLst>
        <p:guide orient="horz" pos="1620"/>
        <p:guide pos="2880"/>
      </p:guideLst>
    </p:cSldViewPr>
  </p:slideViewPr>
  <p:outlineViewPr>
    <p:cViewPr>
      <p:scale>
        <a:sx n="33" d="100"/>
        <a:sy n="33" d="100"/>
      </p:scale>
      <p:origin x="0" y="18101"/>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slideMaster" Target="slideMasters/slideMaster21.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84" Type="http://schemas.openxmlformats.org/officeDocument/2006/relationships/slide" Target="slides/slide60.xml"/><Relationship Id="rId89" Type="http://schemas.openxmlformats.org/officeDocument/2006/relationships/slide" Target="slides/slide65.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8.xml"/><Relationship Id="rId37" Type="http://schemas.openxmlformats.org/officeDocument/2006/relationships/slide" Target="slides/slide13.xml"/><Relationship Id="rId53" Type="http://schemas.openxmlformats.org/officeDocument/2006/relationships/slide" Target="slides/slide29.xml"/><Relationship Id="rId58" Type="http://schemas.openxmlformats.org/officeDocument/2006/relationships/slide" Target="slides/slide34.xml"/><Relationship Id="rId74" Type="http://schemas.openxmlformats.org/officeDocument/2006/relationships/slide" Target="slides/slide50.xml"/><Relationship Id="rId79" Type="http://schemas.openxmlformats.org/officeDocument/2006/relationships/slide" Target="slides/slide55.xml"/><Relationship Id="rId102"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66.xml"/><Relationship Id="rId95" Type="http://schemas.openxmlformats.org/officeDocument/2006/relationships/slide" Target="slides/slide71.xml"/><Relationship Id="rId22" Type="http://schemas.openxmlformats.org/officeDocument/2006/relationships/slideMaster" Target="slideMasters/slideMaster22.xml"/><Relationship Id="rId27" Type="http://schemas.openxmlformats.org/officeDocument/2006/relationships/slide" Target="slides/slide3.xml"/><Relationship Id="rId43" Type="http://schemas.openxmlformats.org/officeDocument/2006/relationships/slide" Target="slides/slide19.xml"/><Relationship Id="rId48" Type="http://schemas.openxmlformats.org/officeDocument/2006/relationships/slide" Target="slides/slide24.xml"/><Relationship Id="rId64" Type="http://schemas.openxmlformats.org/officeDocument/2006/relationships/slide" Target="slides/slide40.xml"/><Relationship Id="rId69" Type="http://schemas.openxmlformats.org/officeDocument/2006/relationships/slide" Target="slides/slide45.xml"/><Relationship Id="rId80" Type="http://schemas.openxmlformats.org/officeDocument/2006/relationships/slide" Target="slides/slide56.xml"/><Relationship Id="rId85" Type="http://schemas.openxmlformats.org/officeDocument/2006/relationships/slide" Target="slides/slide6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9.xml"/><Relationship Id="rId38" Type="http://schemas.openxmlformats.org/officeDocument/2006/relationships/slide" Target="slides/slide14.xml"/><Relationship Id="rId59" Type="http://schemas.openxmlformats.org/officeDocument/2006/relationships/slide" Target="slides/slide35.xml"/><Relationship Id="rId103"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slide" Target="slides/slide51.xml"/><Relationship Id="rId83" Type="http://schemas.openxmlformats.org/officeDocument/2006/relationships/slide" Target="slides/slide59.xml"/><Relationship Id="rId88" Type="http://schemas.openxmlformats.org/officeDocument/2006/relationships/slide" Target="slides/slide64.xml"/><Relationship Id="rId91" Type="http://schemas.openxmlformats.org/officeDocument/2006/relationships/slide" Target="slides/slide67.xml"/><Relationship Id="rId96"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6"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slide" Target="slides/slide57.xml"/><Relationship Id="rId86" Type="http://schemas.openxmlformats.org/officeDocument/2006/relationships/slide" Target="slides/slide62.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0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47.xml"/><Relationship Id="rId92"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5.xml"/><Relationship Id="rId24" Type="http://schemas.openxmlformats.org/officeDocument/2006/relationships/slideMaster" Target="slideMasters/slideMaster24.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61" Type="http://schemas.openxmlformats.org/officeDocument/2006/relationships/slide" Target="slides/slide37.xml"/><Relationship Id="rId82" Type="http://schemas.openxmlformats.org/officeDocument/2006/relationships/slide" Target="slides/slide5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6.xml"/><Relationship Id="rId35" Type="http://schemas.openxmlformats.org/officeDocument/2006/relationships/slide" Target="slides/slide11.xml"/><Relationship Id="rId56" Type="http://schemas.openxmlformats.org/officeDocument/2006/relationships/slide" Target="slides/slide32.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93" Type="http://schemas.openxmlformats.org/officeDocument/2006/relationships/slide" Target="slides/slide69.xml"/><Relationship Id="rId98" Type="http://schemas.openxmlformats.org/officeDocument/2006/relationships/slide" Target="slides/slide74.xml"/><Relationship Id="rId3" Type="http://schemas.openxmlformats.org/officeDocument/2006/relationships/slideMaster" Target="slideMasters/slideMaster3.xml"/><Relationship Id="rId25" Type="http://schemas.openxmlformats.org/officeDocument/2006/relationships/slide" Target="slides/slide1.xml"/><Relationship Id="rId46" Type="http://schemas.openxmlformats.org/officeDocument/2006/relationships/slide" Target="slides/slide22.xml"/><Relationship Id="rId67"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1F385A-41BA-478A-AF40-EE388BA4354F}" type="datetimeFigureOut">
              <a:rPr lang="en-US" smtClean="0"/>
              <a:t>4/25/2025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5AE525-C807-438F-B928-E49A201560F7}" type="slidenum">
              <a:rPr lang="en-US" smtClean="0"/>
              <a:t>‹#›</a:t>
            </a:fld>
            <a:endParaRPr lang="en-US"/>
          </a:p>
        </p:txBody>
      </p:sp>
    </p:spTree>
    <p:extLst>
      <p:ext uri="{BB962C8B-B14F-4D97-AF65-F5344CB8AC3E}">
        <p14:creationId xmlns:p14="http://schemas.microsoft.com/office/powerpoint/2010/main" val="3542736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839617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8250704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29053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9292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056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40727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96369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5374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68931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13898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75486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0852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6101991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98764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8063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68330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43713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88408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0187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92293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97271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37503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0646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1BD8FE-D580-49BB-BE5E-1C6E3C2C333C}" type="slidenum">
              <a:rPr lang="en-US"/>
              <a:pPr>
                <a:defRPr/>
              </a:pPr>
              <a:t>‹#›</a:t>
            </a:fld>
            <a:endParaRPr lang="en-US"/>
          </a:p>
        </p:txBody>
      </p:sp>
    </p:spTree>
    <p:extLst>
      <p:ext uri="{BB962C8B-B14F-4D97-AF65-F5344CB8AC3E}">
        <p14:creationId xmlns:p14="http://schemas.microsoft.com/office/powerpoint/2010/main" val="195865535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79528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076481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8453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57865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02858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154594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40553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01508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70182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33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DBD0E8-B34C-4DFF-B07D-39C7F361E796}" type="slidenum">
              <a:rPr lang="en-US"/>
              <a:pPr>
                <a:defRPr/>
              </a:pPr>
              <a:t>‹#›</a:t>
            </a:fld>
            <a:endParaRPr lang="en-US"/>
          </a:p>
        </p:txBody>
      </p:sp>
    </p:spTree>
    <p:extLst>
      <p:ext uri="{BB962C8B-B14F-4D97-AF65-F5344CB8AC3E}">
        <p14:creationId xmlns:p14="http://schemas.microsoft.com/office/powerpoint/2010/main" val="18553310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2658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7706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94177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899159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5060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68753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15459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405538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015088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7018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CE9C0C-DBEC-458B-B258-4FCA18AD186E}" type="slidenum">
              <a:rPr lang="en-US"/>
              <a:pPr>
                <a:defRPr/>
              </a:pPr>
              <a:t>‹#›</a:t>
            </a:fld>
            <a:endParaRPr lang="en-US"/>
          </a:p>
        </p:txBody>
      </p:sp>
    </p:spTree>
    <p:extLst>
      <p:ext uri="{BB962C8B-B14F-4D97-AF65-F5344CB8AC3E}">
        <p14:creationId xmlns:p14="http://schemas.microsoft.com/office/powerpoint/2010/main" val="19435641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3322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26584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77068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94177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899159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50605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68753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154594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405538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0150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5FE663-6966-4D89-B1EB-0727B8852452}" type="slidenum">
              <a:rPr lang="en-US"/>
              <a:pPr>
                <a:defRPr/>
              </a:pPr>
              <a:t>‹#›</a:t>
            </a:fld>
            <a:endParaRPr lang="en-US"/>
          </a:p>
        </p:txBody>
      </p:sp>
    </p:spTree>
    <p:extLst>
      <p:ext uri="{BB962C8B-B14F-4D97-AF65-F5344CB8AC3E}">
        <p14:creationId xmlns:p14="http://schemas.microsoft.com/office/powerpoint/2010/main" val="105914928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701824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33221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26584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77068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941774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899159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50605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68753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037979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7462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BEE0CD8-E939-431C-8394-7A45588949FC}" type="slidenum">
              <a:rPr lang="en-US"/>
              <a:pPr>
                <a:defRPr/>
              </a:pPr>
              <a:t>‹#›</a:t>
            </a:fld>
            <a:endParaRPr lang="en-US"/>
          </a:p>
        </p:txBody>
      </p:sp>
    </p:spTree>
    <p:extLst>
      <p:ext uri="{BB962C8B-B14F-4D97-AF65-F5344CB8AC3E}">
        <p14:creationId xmlns:p14="http://schemas.microsoft.com/office/powerpoint/2010/main" val="249978792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66386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5474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540848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587685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42074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488044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028425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430064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239117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7134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214600-99AC-49A2-8D1E-F3ECE2C3F1AB}" type="slidenum">
              <a:rPr lang="en-US"/>
              <a:pPr>
                <a:defRPr/>
              </a:pPr>
              <a:t>‹#›</a:t>
            </a:fld>
            <a:endParaRPr lang="en-US"/>
          </a:p>
        </p:txBody>
      </p:sp>
    </p:spTree>
    <p:extLst>
      <p:ext uri="{BB962C8B-B14F-4D97-AF65-F5344CB8AC3E}">
        <p14:creationId xmlns:p14="http://schemas.microsoft.com/office/powerpoint/2010/main" val="303725874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34507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219009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908549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871665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914293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329643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30042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614239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996892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4259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00456A2-2197-40F7-856F-802937D721FE}" type="slidenum">
              <a:rPr lang="en-US"/>
              <a:pPr>
                <a:defRPr/>
              </a:pPr>
              <a:t>‹#›</a:t>
            </a:fld>
            <a:endParaRPr lang="en-US"/>
          </a:p>
        </p:txBody>
      </p:sp>
    </p:spTree>
    <p:extLst>
      <p:ext uri="{BB962C8B-B14F-4D97-AF65-F5344CB8AC3E}">
        <p14:creationId xmlns:p14="http://schemas.microsoft.com/office/powerpoint/2010/main" val="149753170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713469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34507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219009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908549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871665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914293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329643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300420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614239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99689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0157D8-62AE-4715-A660-318CAA3BDE84}" type="slidenum">
              <a:rPr lang="en-US"/>
              <a:pPr>
                <a:defRPr/>
              </a:pPr>
              <a:t>‹#›</a:t>
            </a:fld>
            <a:endParaRPr lang="en-US"/>
          </a:p>
        </p:txBody>
      </p:sp>
    </p:spTree>
    <p:extLst>
      <p:ext uri="{BB962C8B-B14F-4D97-AF65-F5344CB8AC3E}">
        <p14:creationId xmlns:p14="http://schemas.microsoft.com/office/powerpoint/2010/main" val="258845782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425925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097246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080704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28563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265558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29036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003107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379987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653627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0483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868414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251EFD-AB7E-4A2E-AA15-7CCE2E765B42}" type="slidenum">
              <a:rPr lang="en-US"/>
              <a:pPr>
                <a:defRPr/>
              </a:pPr>
              <a:t>‹#›</a:t>
            </a:fld>
            <a:endParaRPr lang="en-US"/>
          </a:p>
        </p:txBody>
      </p:sp>
    </p:spTree>
    <p:extLst>
      <p:ext uri="{BB962C8B-B14F-4D97-AF65-F5344CB8AC3E}">
        <p14:creationId xmlns:p14="http://schemas.microsoft.com/office/powerpoint/2010/main" val="13716446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45936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52803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3742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428032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53804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200355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861156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520990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62207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5707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F4EE93-D60D-4FE1-AD75-FE3D8C54FE65}" type="slidenum">
              <a:rPr lang="en-US"/>
              <a:pPr>
                <a:defRPr/>
              </a:pPr>
              <a:t>‹#›</a:t>
            </a:fld>
            <a:endParaRPr lang="en-US"/>
          </a:p>
        </p:txBody>
      </p:sp>
    </p:spTree>
    <p:extLst>
      <p:ext uri="{BB962C8B-B14F-4D97-AF65-F5344CB8AC3E}">
        <p14:creationId xmlns:p14="http://schemas.microsoft.com/office/powerpoint/2010/main" val="249680079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623949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141859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057364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079092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414344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748755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038537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50822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956774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56031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916756-2A26-46C0-B10D-FCAECED93992}" type="slidenum">
              <a:rPr lang="en-US"/>
              <a:pPr>
                <a:defRPr/>
              </a:pPr>
              <a:t>‹#›</a:t>
            </a:fld>
            <a:endParaRPr lang="en-US"/>
          </a:p>
        </p:txBody>
      </p:sp>
    </p:spTree>
    <p:extLst>
      <p:ext uri="{BB962C8B-B14F-4D97-AF65-F5344CB8AC3E}">
        <p14:creationId xmlns:p14="http://schemas.microsoft.com/office/powerpoint/2010/main" val="317900323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274019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571856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794740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975256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104488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862313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6120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583092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950232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1301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E05D5B-9F75-43C6-BB53-65189014A0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456797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107771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52672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877268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14664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674436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4297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786764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41648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160521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055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4A4912-9617-4A74-8E49-0E02F11D72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616181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565280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599576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36026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081188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212217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593636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30509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461800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32154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4912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3AF0EB-977B-41B4-A602-495325CE36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238195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337038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986130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29617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725139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337815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38783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78080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B5D769-02DB-4AB7-BE33-087B12A479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48405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0EEF6B8-C7E5-4686-8BC9-B14BFFA807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94497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6F74604-F9F8-4336-9DAA-00BFA3261B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39871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6346D6D-5035-45AB-B3AD-48C559FB91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4415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7523336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C17E59-82F6-454E-9ACB-8329E1AEC4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07908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CFFCB5-E2AC-4644-876B-2596FD8539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11846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B742DB-E116-428B-B519-370F8769AE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10010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64BC5C-61E4-4D02-A288-FD2E203CB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48922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27403182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3420905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9582782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32137415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1031711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2080076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9364223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4762055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51109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05483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1965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1609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68873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06572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33615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88267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9869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t>4/25/2025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0878709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58350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728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53282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70565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22121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7841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03688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9707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91036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2605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t>4/25/2025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39192345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03762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69371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51819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6040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7827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1455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762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4/25/2025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1534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4/25/2025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9140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4/25/2025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9815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t>4/25/2025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8131086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894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3063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5156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6276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4078586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3362601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5778497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9732080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3112024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017538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7153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8695365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4006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07852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76298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93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62958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7430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44460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3007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7783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0379645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81590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707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11913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5149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8924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2192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4611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3430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7099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852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jp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jp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jp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jp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jp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1.jp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1.jp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image" Target="../media/image1.jpg"/><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image" Target="../media/image1.jpg"/><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9.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image" Target="../media/image1.jpg"/><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jp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image" Target="../media/image1.jpg"/><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image" Target="../media/image1.jpg"/><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3.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image" Target="../media/image1.jpg"/><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4.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1.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1.jp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1.jp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5" Type="http://schemas.openxmlformats.org/officeDocument/2006/relationships/slideLayout" Target="../slideLayouts/slideLayout78.xml"/><Relationship Id="rId4" Type="http://schemas.openxmlformats.org/officeDocument/2006/relationships/slideLayout" Target="../slideLayouts/slideLayout77.xml"/><Relationship Id="rId9" Type="http://schemas.openxmlformats.org/officeDocument/2006/relationships/image" Target="../media/image1.jp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jp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t>4/25/2025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t>‹#›</a:t>
            </a:fld>
            <a:endParaRPr lang="en-US"/>
          </a:p>
        </p:txBody>
      </p:sp>
    </p:spTree>
    <p:extLst>
      <p:ext uri="{BB962C8B-B14F-4D97-AF65-F5344CB8AC3E}">
        <p14:creationId xmlns:p14="http://schemas.microsoft.com/office/powerpoint/2010/main" val="999573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3187042"/>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8842878"/>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8033087"/>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5819204"/>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5819204"/>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5819204"/>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182675"/>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59790"/>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59790"/>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568605"/>
      </p:ext>
    </p:extLst>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4713"/>
            <a:ext cx="2133600" cy="357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4684713"/>
            <a:ext cx="2895600" cy="357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4684713"/>
            <a:ext cx="2133600" cy="357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defRPr/>
            </a:pPr>
            <a:fld id="{6920FF92-1B1F-48BE-9D4E-4C3E53628F42}"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5835568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4750396"/>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5790109"/>
      </p:ext>
    </p:extLst>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2353878"/>
      </p:ext>
    </p:extLst>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7816632"/>
      </p:ext>
    </p:extLst>
  </p:cSld>
  <p:clrMap bg1="lt1" tx1="dk1" bg2="lt2" tx2="dk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 id="21474843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6800151"/>
      </p:ext>
    </p:extLst>
  </p:cSld>
  <p:clrMap bg1="lt1" tx1="dk1" bg2="lt2" tx2="dk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4713"/>
            <a:ext cx="2133600" cy="357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4713"/>
            <a:ext cx="2895600" cy="357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4713"/>
            <a:ext cx="2133600" cy="357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37D50B8C-64E8-41A6-B64A-4BC22EE566D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99789748"/>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867168579"/>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6785852"/>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1866770"/>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0363707"/>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4213949619"/>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0584016"/>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36.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59.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70.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04.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1.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4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6.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35.xml"/></Relationships>
</file>

<file path=ppt/slides/_rels/slide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91.xml"/></Relationships>
</file>

<file path=ppt/slides/_rels/slide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63.xml"/></Relationships>
</file>

<file path=ppt/slides/_rels/slide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3.xml"/></Relationships>
</file>

<file path=ppt/slides/_rels/slide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3.xml"/></Relationships>
</file>

<file path=ppt/slides/_rels/slide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3.xml"/></Relationships>
</file>

<file path=ppt/slides/_rels/slide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3.xml"/></Relationships>
</file>

<file path=ppt/slides/_rels/slide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3.xml"/></Relationships>
</file>

<file path=ppt/slides/_rels/slide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3.xml"/></Relationships>
</file>

<file path=ppt/slides/_rels/slide4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3.xml"/></Relationships>
</file>

<file path=ppt/slides/_rels/slide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4.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3.xml"/></Relationships>
</file>

<file path=ppt/slides/_rels/slide5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3.xml"/></Relationships>
</file>

<file path=ppt/slides/_rels/slide5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3.xml"/></Relationships>
</file>

<file path=ppt/slides/_rels/slide5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3.xml"/></Relationships>
</file>

<file path=ppt/slides/_rels/slide5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3.xml"/></Relationships>
</file>

<file path=ppt/slides/_rels/slide5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g"/><Relationship Id="rId1" Type="http://schemas.openxmlformats.org/officeDocument/2006/relationships/slideLayout" Target="../slideLayouts/slideLayout63.xml"/></Relationships>
</file>

<file path=ppt/slides/_rels/slide5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g"/><Relationship Id="rId1" Type="http://schemas.openxmlformats.org/officeDocument/2006/relationships/slideLayout" Target="../slideLayouts/slideLayout63.xml"/></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92.xml"/><Relationship Id="rId4" Type="http://schemas.openxmlformats.org/officeDocument/2006/relationships/image" Target="../media/image11.png"/></Relationships>
</file>

<file path=ppt/slides/_rels/slide5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03.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Layout" Target="../slideLayouts/slideLayout125.xml"/></Relationships>
</file>

<file path=ppt/slides/_rels/slide6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g"/><Relationship Id="rId1" Type="http://schemas.openxmlformats.org/officeDocument/2006/relationships/slideLayout" Target="../slideLayouts/slideLayout81.xml"/></Relationships>
</file>

<file path=ppt/slides/_rels/slide6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15.xml"/></Relationships>
</file>

<file path=ppt/slides/_rels/slide6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63.xml"/></Relationships>
</file>

<file path=ppt/slides/_rels/slide7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30.xml"/></Relationships>
</file>

<file path=ppt/slides/_rels/slide7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30.xml"/></Relationships>
</file>

<file path=ppt/slides/_rels/slide7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g"/><Relationship Id="rId1" Type="http://schemas.openxmlformats.org/officeDocument/2006/relationships/slideLayout" Target="../slideLayouts/slideLayout213.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b="0" dirty="0">
              <a:solidFill>
                <a:schemeClr val="bg1"/>
              </a:solidFill>
              <a:effectLs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391306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5143500"/>
          </a:xfrm>
        </p:spPr>
        <p:txBody>
          <a:bodyPr>
            <a:noAutofit/>
          </a:bodyPr>
          <a:lstStyle/>
          <a:p>
            <a:pPr marL="27432" indent="0" algn="just">
              <a:lnSpc>
                <a:spcPct val="130000"/>
              </a:lnSpc>
              <a:buNone/>
            </a:pPr>
            <a:r>
              <a:rPr lang="en-US" sz="4000" b="0" u="sng" dirty="0">
                <a:solidFill>
                  <a:srgbClr val="FFFF00"/>
                </a:solidFill>
                <a:effectLst/>
                <a:latin typeface="+mj-lt"/>
                <a:ea typeface="Tahoma" pitchFamily="34" charset="0"/>
                <a:cs typeface="Times New Roman" pitchFamily="18" charset="0"/>
              </a:rPr>
              <a:t>Tk3:</a:t>
            </a:r>
            <a:r>
              <a:rPr lang="en-US" sz="4000" b="0" dirty="0">
                <a:solidFill>
                  <a:schemeClr val="bg1"/>
                </a:solidFill>
                <a:effectLst/>
                <a:latin typeface="+mj-lt"/>
              </a:rPr>
              <a:t> </a:t>
            </a:r>
            <a:r>
              <a:rPr lang="vi-VN" sz="4000" b="0" dirty="0">
                <a:solidFill>
                  <a:schemeClr val="bg1"/>
                </a:solidFill>
                <a:effectLst/>
                <a:latin typeface="+mj-lt"/>
              </a:rPr>
              <a:t>Thánh Thần, khấn xin ngự đến, hồn con đang mong chờ Ngài, dẫn về những chiên lạc hướng, về chung sống trong đàn chiên Chúa. Ngài ơi, xin Ngài thương giúp chỉ lối những ai đi xa chưa về. Ngài ơi, xin Ngài hãy đến, ủi an Ngài ơi.</a:t>
            </a:r>
          </a:p>
        </p:txBody>
      </p:sp>
    </p:spTree>
    <p:extLst>
      <p:ext uri="{BB962C8B-B14F-4D97-AF65-F5344CB8AC3E}">
        <p14:creationId xmlns:p14="http://schemas.microsoft.com/office/powerpoint/2010/main" val="1503611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 y="0"/>
            <a:ext cx="9144000" cy="5143500"/>
          </a:xfrm>
        </p:spPr>
        <p:txBody>
          <a:bodyPr>
            <a:noAutofit/>
          </a:bodyPr>
          <a:lstStyle/>
          <a:p>
            <a:pPr marL="27432" indent="0" algn="just">
              <a:lnSpc>
                <a:spcPct val="130000"/>
              </a:lnSpc>
              <a:buNone/>
            </a:pPr>
            <a:r>
              <a:rPr lang="en-US" sz="4300" b="0" u="sng" dirty="0" err="1">
                <a:solidFill>
                  <a:srgbClr val="FFFF00"/>
                </a:solidFill>
                <a:effectLst/>
                <a:latin typeface="+mj-lt"/>
                <a:ea typeface="Tahoma" pitchFamily="34" charset="0"/>
                <a:cs typeface="Times New Roman" pitchFamily="18" charset="0"/>
              </a:rPr>
              <a:t>Đk</a:t>
            </a:r>
            <a:r>
              <a:rPr lang="en-US" sz="4300" b="0" u="sng" dirty="0">
                <a:solidFill>
                  <a:srgbClr val="FFFF00"/>
                </a:solidFill>
                <a:effectLst/>
                <a:latin typeface="+mj-lt"/>
                <a:ea typeface="Tahoma" pitchFamily="34" charset="0"/>
                <a:cs typeface="Times New Roman" pitchFamily="18" charset="0"/>
              </a:rPr>
              <a:t>:</a:t>
            </a:r>
            <a:r>
              <a:rPr lang="en-US" sz="4300" b="0" dirty="0">
                <a:solidFill>
                  <a:schemeClr val="bg1"/>
                </a:solidFill>
                <a:effectLst/>
                <a:latin typeface="+mj-lt"/>
                <a:ea typeface="Tahoma" pitchFamily="34" charset="0"/>
                <a:cs typeface="Times New Roman" pitchFamily="18" charset="0"/>
              </a:rPr>
              <a:t> </a:t>
            </a:r>
            <a:r>
              <a:rPr lang="vi-VN" sz="4300" b="0" dirty="0">
                <a:solidFill>
                  <a:schemeClr val="bg1"/>
                </a:solidFill>
                <a:effectLst/>
                <a:latin typeface="+mj-lt"/>
              </a:rPr>
              <a:t>Lạy Ngài xin đến dẫn đắt chúng con trên đường. Cầu Ngài liên kết chúng con nhất tâm trong Ngài. Cầu Ngài ban ơn thêm sức kiên vững không lay. Sống sao nên người con Chúa chứng nhân tình yêu. </a:t>
            </a:r>
            <a:endParaRPr lang="en-US" sz="4300" b="0" u="sng" dirty="0">
              <a:solidFill>
                <a:schemeClr val="bg1"/>
              </a:solidFill>
              <a:effectLst/>
              <a:latin typeface="+mj-lt"/>
              <a:ea typeface="Tahoma" pitchFamily="34" charset="0"/>
              <a:cs typeface="Times New Roman" panose="02020603050405020304" pitchFamily="18" charset="0"/>
            </a:endParaRPr>
          </a:p>
        </p:txBody>
      </p:sp>
    </p:spTree>
    <p:extLst>
      <p:ext uri="{BB962C8B-B14F-4D97-AF65-F5344CB8AC3E}">
        <p14:creationId xmlns:p14="http://schemas.microsoft.com/office/powerpoint/2010/main" val="3137695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5143500"/>
          </a:xfrm>
        </p:spPr>
        <p:txBody>
          <a:bodyPr>
            <a:noAutofit/>
          </a:bodyPr>
          <a:lstStyle/>
          <a:p>
            <a:pPr marL="27432" indent="0" algn="just">
              <a:lnSpc>
                <a:spcPct val="130000"/>
              </a:lnSpc>
              <a:buNone/>
            </a:pPr>
            <a:r>
              <a:rPr lang="en-US" sz="3900" b="0" u="sng" dirty="0">
                <a:solidFill>
                  <a:srgbClr val="FFFF00"/>
                </a:solidFill>
                <a:effectLst/>
                <a:latin typeface="+mj-lt"/>
                <a:ea typeface="Tahoma" pitchFamily="34" charset="0"/>
                <a:cs typeface="Times New Roman" pitchFamily="18" charset="0"/>
              </a:rPr>
              <a:t>Tk1:</a:t>
            </a:r>
            <a:r>
              <a:rPr lang="en-US" sz="3900" b="0" dirty="0">
                <a:solidFill>
                  <a:schemeClr val="bg1"/>
                </a:solidFill>
                <a:effectLst/>
                <a:latin typeface="+mj-lt"/>
              </a:rPr>
              <a:t> </a:t>
            </a:r>
            <a:r>
              <a:rPr lang="vi-VN" sz="3900" b="0" dirty="0">
                <a:solidFill>
                  <a:schemeClr val="bg1"/>
                </a:solidFill>
                <a:effectLst/>
                <a:latin typeface="+mj-lt"/>
              </a:rPr>
              <a:t>Thánh Thần, khấn xin ngự đến, hồn con đang mong chờ Ngài, suối nguồn thánh ân hiện xuống, này dương gian, xin Ngài đổi mới. Ngài ơi, xin Ngài hãy đến, chiếu sáng thế gian u mê tối tăm. Ngài ơi, xin Ngài hãy đến, hiển linh Ngài ơi. </a:t>
            </a:r>
          </a:p>
        </p:txBody>
      </p:sp>
    </p:spTree>
    <p:extLst>
      <p:ext uri="{BB962C8B-B14F-4D97-AF65-F5344CB8AC3E}">
        <p14:creationId xmlns:p14="http://schemas.microsoft.com/office/powerpoint/2010/main" val="1670691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 y="0"/>
            <a:ext cx="9144000" cy="5143500"/>
          </a:xfrm>
        </p:spPr>
        <p:txBody>
          <a:bodyPr>
            <a:noAutofit/>
          </a:bodyPr>
          <a:lstStyle/>
          <a:p>
            <a:pPr marL="27432" indent="0" algn="just">
              <a:lnSpc>
                <a:spcPct val="130000"/>
              </a:lnSpc>
              <a:buNone/>
            </a:pPr>
            <a:r>
              <a:rPr lang="en-US" sz="4300" b="0" u="sng" dirty="0" err="1">
                <a:solidFill>
                  <a:srgbClr val="FFFF00"/>
                </a:solidFill>
                <a:effectLst/>
                <a:latin typeface="+mj-lt"/>
                <a:ea typeface="Tahoma" pitchFamily="34" charset="0"/>
                <a:cs typeface="Times New Roman" pitchFamily="18" charset="0"/>
              </a:rPr>
              <a:t>Đk</a:t>
            </a:r>
            <a:r>
              <a:rPr lang="en-US" sz="4300" b="0" u="sng" dirty="0">
                <a:solidFill>
                  <a:srgbClr val="FFFF00"/>
                </a:solidFill>
                <a:effectLst/>
                <a:latin typeface="+mj-lt"/>
                <a:ea typeface="Tahoma" pitchFamily="34" charset="0"/>
                <a:cs typeface="Times New Roman" pitchFamily="18" charset="0"/>
              </a:rPr>
              <a:t>:</a:t>
            </a:r>
            <a:r>
              <a:rPr lang="en-US" sz="4300" b="0" dirty="0">
                <a:solidFill>
                  <a:schemeClr val="bg1"/>
                </a:solidFill>
                <a:effectLst/>
                <a:latin typeface="+mj-lt"/>
                <a:ea typeface="Tahoma" pitchFamily="34" charset="0"/>
                <a:cs typeface="Times New Roman" pitchFamily="18" charset="0"/>
              </a:rPr>
              <a:t> </a:t>
            </a:r>
            <a:r>
              <a:rPr lang="vi-VN" sz="4300" b="0" dirty="0">
                <a:solidFill>
                  <a:schemeClr val="bg1"/>
                </a:solidFill>
                <a:effectLst/>
                <a:latin typeface="+mj-lt"/>
              </a:rPr>
              <a:t>Lạy Ngài xin đến dẫn đắt chúng con trên đường. Cầu Ngài liên kết chúng con nhất tâm trong Ngài. Cầu Ngài ban ơn thêm sức kiên vững không lay. Sống sao nên người con Chúa chứng nhân tình yêu. </a:t>
            </a:r>
            <a:endParaRPr lang="en-US" sz="4300" b="0" u="sng" dirty="0">
              <a:solidFill>
                <a:schemeClr val="bg1"/>
              </a:solidFill>
              <a:effectLst/>
              <a:latin typeface="+mj-lt"/>
              <a:ea typeface="Tahoma" pitchFamily="34" charset="0"/>
              <a:cs typeface="Times New Roman" panose="02020603050405020304" pitchFamily="18" charset="0"/>
            </a:endParaRPr>
          </a:p>
        </p:txBody>
      </p:sp>
    </p:spTree>
    <p:extLst>
      <p:ext uri="{BB962C8B-B14F-4D97-AF65-F5344CB8AC3E}">
        <p14:creationId xmlns:p14="http://schemas.microsoft.com/office/powerpoint/2010/main" val="3137695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b="0" dirty="0">
              <a:solidFill>
                <a:schemeClr val="bg1"/>
              </a:solidFill>
              <a:effectLs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391306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dirty="0">
                <a:solidFill>
                  <a:schemeClr val="bg1"/>
                </a:solidFill>
                <a:effectLst/>
                <a:latin typeface="+mj-lt"/>
              </a:rPr>
              <a:t/>
            </a:r>
            <a:br>
              <a:rPr lang="en-US" b="0" dirty="0">
                <a:solidFill>
                  <a:schemeClr val="bg1"/>
                </a:solidFill>
                <a:effectLst/>
                <a:latin typeface="+mj-lt"/>
              </a:rPr>
            </a:br>
            <a:endParaRPr lang="en-US" b="0" dirty="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dirty="0">
              <a:solidFill>
                <a:srgbClr val="FFFF00"/>
              </a:solidFill>
              <a:effectLst/>
              <a:latin typeface="+mj-lt"/>
              <a:cs typeface="Times New Roman" panose="02020603050405020304" pitchFamily="18" charset="0"/>
            </a:endParaRPr>
          </a:p>
          <a:p>
            <a:pPr eaLnBrk="1" hangingPunct="1">
              <a:lnSpc>
                <a:spcPct val="150000"/>
              </a:lnSpc>
            </a:pPr>
            <a:r>
              <a:rPr lang="en-US" sz="7200" b="0" i="1" dirty="0">
                <a:solidFill>
                  <a:srgbClr val="FFFF00"/>
                </a:solidFill>
                <a:effectLst/>
                <a:latin typeface="+mj-lt"/>
                <a:cs typeface="Times New Roman" panose="02020603050405020304" pitchFamily="18" charset="0"/>
              </a:rPr>
              <a:t>KINH VINH DANH</a:t>
            </a:r>
          </a:p>
          <a:p>
            <a:pPr eaLnBrk="1" hangingPunct="1">
              <a:lnSpc>
                <a:spcPct val="150000"/>
              </a:lnSpc>
            </a:pPr>
            <a:r>
              <a:rPr lang="en-US" sz="7200" b="0" i="1" dirty="0" err="1">
                <a:solidFill>
                  <a:srgbClr val="FFFF00"/>
                </a:solidFill>
                <a:effectLst/>
                <a:latin typeface="+mj-lt"/>
                <a:cs typeface="Times New Roman" panose="02020603050405020304" pitchFamily="18" charset="0"/>
              </a:rPr>
              <a:t>Ca</a:t>
            </a:r>
            <a:r>
              <a:rPr lang="en-US" sz="7200" b="0" i="1" dirty="0">
                <a:solidFill>
                  <a:srgbClr val="FFFF00"/>
                </a:solidFill>
                <a:effectLst/>
                <a:latin typeface="+mj-lt"/>
                <a:cs typeface="Times New Roman" panose="02020603050405020304" pitchFamily="18" charset="0"/>
              </a:rPr>
              <a:t> </a:t>
            </a:r>
            <a:r>
              <a:rPr lang="en-US" sz="7200" b="0" i="1" dirty="0" err="1">
                <a:solidFill>
                  <a:srgbClr val="FFFF00"/>
                </a:solidFill>
                <a:effectLst/>
                <a:latin typeface="+mj-lt"/>
                <a:cs typeface="Times New Roman" panose="02020603050405020304" pitchFamily="18" charset="0"/>
              </a:rPr>
              <a:t>Lên</a:t>
            </a:r>
            <a:r>
              <a:rPr lang="en-US" sz="7200" b="0" i="1" dirty="0">
                <a:solidFill>
                  <a:srgbClr val="FFFF00"/>
                </a:solidFill>
                <a:effectLst/>
                <a:latin typeface="+mj-lt"/>
                <a:cs typeface="Times New Roman" panose="02020603050405020304" pitchFamily="18" charset="0"/>
              </a:rPr>
              <a:t> </a:t>
            </a:r>
            <a:r>
              <a:rPr lang="en-US" sz="7200" b="0" i="1" dirty="0" err="1">
                <a:solidFill>
                  <a:srgbClr val="FFFF00"/>
                </a:solidFill>
                <a:effectLst/>
                <a:latin typeface="+mj-lt"/>
                <a:cs typeface="Times New Roman" panose="02020603050405020304" pitchFamily="18" charset="0"/>
              </a:rPr>
              <a:t>Đi</a:t>
            </a:r>
            <a:r>
              <a:rPr lang="en-US" sz="7200" b="0" i="1" dirty="0">
                <a:solidFill>
                  <a:srgbClr val="FFFF00"/>
                </a:solidFill>
                <a:effectLst/>
                <a:latin typeface="+mj-lt"/>
                <a:cs typeface="Times New Roman" panose="02020603050405020304" pitchFamily="18" charset="0"/>
              </a:rPr>
              <a:t> 2</a:t>
            </a:r>
            <a:endParaRPr lang="vi-VN" sz="7200" b="0" i="1" dirty="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41923044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dirty="0">
                <a:solidFill>
                  <a:schemeClr val="bg1"/>
                </a:solidFill>
                <a:effectLst/>
                <a:latin typeface="+mj-lt"/>
              </a:rPr>
              <a:t/>
            </a:r>
            <a:br>
              <a:rPr lang="en-US" b="0" dirty="0">
                <a:solidFill>
                  <a:schemeClr val="bg1"/>
                </a:solidFill>
                <a:effectLst/>
                <a:latin typeface="+mj-lt"/>
              </a:rPr>
            </a:br>
            <a:endParaRPr lang="en-US" b="0" dirty="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dirty="0">
              <a:solidFill>
                <a:srgbClr val="FFFF00"/>
              </a:solidFill>
              <a:effectLst/>
              <a:latin typeface="+mj-lt"/>
              <a:cs typeface="Times New Roman" panose="02020603050405020304" pitchFamily="18" charset="0"/>
            </a:endParaRPr>
          </a:p>
          <a:p>
            <a:pPr eaLnBrk="1" hangingPunct="1">
              <a:lnSpc>
                <a:spcPct val="150000"/>
              </a:lnSpc>
            </a:pPr>
            <a:r>
              <a:rPr lang="en-US" sz="7200" b="0" dirty="0">
                <a:solidFill>
                  <a:srgbClr val="FFFF00"/>
                </a:solidFill>
                <a:effectLst/>
                <a:latin typeface="+mj-lt"/>
                <a:cs typeface="Times New Roman" panose="02020603050405020304" pitchFamily="18" charset="0"/>
              </a:rPr>
              <a:t>KINH VINH DANH</a:t>
            </a:r>
            <a:endParaRPr lang="vi-VN" sz="7200" b="0" dirty="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1138476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dirty="0">
                <a:solidFill>
                  <a:schemeClr val="bg1"/>
                </a:solidFill>
                <a:effectLst/>
                <a:latin typeface="+mj-lt"/>
              </a:rPr>
              <a:t/>
            </a:r>
            <a:br>
              <a:rPr lang="en-US" b="0" dirty="0">
                <a:solidFill>
                  <a:schemeClr val="bg1"/>
                </a:solidFill>
                <a:effectLst/>
                <a:latin typeface="+mj-lt"/>
              </a:rPr>
            </a:br>
            <a:endParaRPr lang="en-US" b="0" dirty="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just" eaLnBrk="1" hangingPunct="1">
              <a:lnSpc>
                <a:spcPct val="150000"/>
              </a:lnSpc>
            </a:pPr>
            <a:r>
              <a:rPr lang="vi-VN" sz="5400" b="0" i="1" u="sng" dirty="0">
                <a:solidFill>
                  <a:srgbClr val="FFFF00"/>
                </a:solidFill>
                <a:effectLst/>
                <a:latin typeface="+mj-lt"/>
                <a:cs typeface="Times New Roman" panose="02020603050405020304" pitchFamily="18" charset="0"/>
              </a:rPr>
              <a:t>Chủ tế: </a:t>
            </a:r>
            <a:r>
              <a:rPr lang="vi-VN" sz="5400" b="0" i="1" dirty="0">
                <a:solidFill>
                  <a:srgbClr val="FFFF00"/>
                </a:solidFill>
                <a:effectLst/>
                <a:latin typeface="+mj-lt"/>
                <a:cs typeface="Times New Roman" panose="02020603050405020304" pitchFamily="18" charset="0"/>
              </a:rPr>
              <a:t>Vinh danh Thiên Chúa trên các tầng trời. </a:t>
            </a:r>
            <a:r>
              <a:rPr lang="vi-VN" sz="5400" b="0" dirty="0">
                <a:solidFill>
                  <a:srgbClr val="FFFF00"/>
                </a:solidFill>
                <a:effectLst/>
                <a:latin typeface="+mj-lt"/>
                <a:cs typeface="Times New Roman" panose="02020603050405020304" pitchFamily="18" charset="0"/>
              </a:rPr>
              <a:t>Và bình an </a:t>
            </a:r>
            <a:r>
              <a:rPr lang="vi-VN" sz="5400" b="0" dirty="0">
                <a:solidFill>
                  <a:schemeClr val="bg1"/>
                </a:solidFill>
                <a:effectLst/>
                <a:latin typeface="+mj-lt"/>
                <a:cs typeface="Times New Roman" panose="02020603050405020304" pitchFamily="18" charset="0"/>
              </a:rPr>
              <a:t>dưới thế, bình an dưới thế cho người thiện tâm. </a:t>
            </a:r>
            <a:endParaRPr lang="vi-VN" sz="7200" b="0" dirty="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11752538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dirty="0">
                <a:solidFill>
                  <a:schemeClr val="bg1"/>
                </a:solidFill>
                <a:effectLst/>
                <a:latin typeface="+mj-lt"/>
              </a:rPr>
              <a:t/>
            </a:r>
            <a:br>
              <a:rPr lang="en-US" b="0" dirty="0">
                <a:solidFill>
                  <a:schemeClr val="bg1"/>
                </a:solidFill>
                <a:effectLst/>
                <a:latin typeface="+mj-lt"/>
              </a:rPr>
            </a:br>
            <a:endParaRPr lang="en-US" b="0" dirty="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just" eaLnBrk="1" hangingPunct="1">
              <a:lnSpc>
                <a:spcPct val="140000"/>
              </a:lnSpc>
            </a:pPr>
            <a:r>
              <a:rPr lang="en-US" sz="4800" b="0" dirty="0" err="1">
                <a:solidFill>
                  <a:schemeClr val="bg1"/>
                </a:solidFill>
                <a:effectLst/>
                <a:latin typeface="+mj-lt"/>
                <a:cs typeface="Times New Roman" panose="02020603050405020304" pitchFamily="18" charset="0"/>
              </a:rPr>
              <a:t>Chúng</a:t>
            </a:r>
            <a:r>
              <a:rPr lang="en-US" sz="4800" b="0" dirty="0">
                <a:solidFill>
                  <a:schemeClr val="bg1"/>
                </a:solidFill>
                <a:effectLst/>
                <a:latin typeface="+mj-lt"/>
                <a:cs typeface="Times New Roman" panose="02020603050405020304" pitchFamily="18" charset="0"/>
              </a:rPr>
              <a:t> con </a:t>
            </a:r>
            <a:r>
              <a:rPr lang="en-US" sz="4800" b="0" dirty="0" err="1">
                <a:solidFill>
                  <a:schemeClr val="bg1"/>
                </a:solidFill>
                <a:effectLst/>
                <a:latin typeface="+mj-lt"/>
                <a:cs typeface="Times New Roman" panose="02020603050405020304" pitchFamily="18" charset="0"/>
              </a:rPr>
              <a:t>ca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ngợi</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Chúng</a:t>
            </a:r>
            <a:r>
              <a:rPr lang="en-US" sz="4800" b="0" dirty="0">
                <a:solidFill>
                  <a:schemeClr val="bg1"/>
                </a:solidFill>
                <a:effectLst/>
                <a:latin typeface="+mj-lt"/>
                <a:cs typeface="Times New Roman" panose="02020603050405020304" pitchFamily="18" charset="0"/>
              </a:rPr>
              <a:t> con </a:t>
            </a:r>
            <a:r>
              <a:rPr lang="en-US" sz="4800" b="0" dirty="0" err="1">
                <a:solidFill>
                  <a:schemeClr val="bg1"/>
                </a:solidFill>
                <a:effectLst/>
                <a:latin typeface="+mj-lt"/>
                <a:cs typeface="Times New Roman" panose="02020603050405020304" pitchFamily="18" charset="0"/>
              </a:rPr>
              <a:t>chúc</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tụng</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Chúng</a:t>
            </a:r>
            <a:r>
              <a:rPr lang="en-US" sz="4800" b="0" dirty="0">
                <a:solidFill>
                  <a:schemeClr val="bg1"/>
                </a:solidFill>
                <a:effectLst/>
                <a:latin typeface="+mj-lt"/>
                <a:cs typeface="Times New Roman" panose="02020603050405020304" pitchFamily="18" charset="0"/>
              </a:rPr>
              <a:t> con </a:t>
            </a:r>
            <a:r>
              <a:rPr lang="en-US" sz="4800" b="0" dirty="0" err="1">
                <a:solidFill>
                  <a:schemeClr val="bg1"/>
                </a:solidFill>
                <a:effectLst/>
                <a:latin typeface="+mj-lt"/>
                <a:cs typeface="Times New Roman" panose="02020603050405020304" pitchFamily="18" charset="0"/>
              </a:rPr>
              <a:t>thờ</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lạy</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Chúng</a:t>
            </a:r>
            <a:r>
              <a:rPr lang="en-US" sz="4800" b="0" dirty="0">
                <a:solidFill>
                  <a:schemeClr val="bg1"/>
                </a:solidFill>
                <a:effectLst/>
                <a:latin typeface="+mj-lt"/>
                <a:cs typeface="Times New Roman" panose="02020603050405020304" pitchFamily="18" charset="0"/>
              </a:rPr>
              <a:t> con </a:t>
            </a:r>
            <a:r>
              <a:rPr lang="en-US" sz="4800" b="0" dirty="0" err="1">
                <a:solidFill>
                  <a:schemeClr val="bg1"/>
                </a:solidFill>
                <a:effectLst/>
                <a:latin typeface="+mj-lt"/>
                <a:cs typeface="Times New Roman" panose="02020603050405020304" pitchFamily="18" charset="0"/>
              </a:rPr>
              <a:t>tôn</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vinh</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Chúng</a:t>
            </a:r>
            <a:r>
              <a:rPr lang="en-US" sz="4800" b="0" dirty="0">
                <a:solidFill>
                  <a:schemeClr val="bg1"/>
                </a:solidFill>
                <a:effectLst/>
                <a:latin typeface="+mj-lt"/>
                <a:cs typeface="Times New Roman" panose="02020603050405020304" pitchFamily="18" charset="0"/>
              </a:rPr>
              <a:t> con </a:t>
            </a:r>
            <a:r>
              <a:rPr lang="en-US" sz="4800" b="0" dirty="0" err="1">
                <a:solidFill>
                  <a:schemeClr val="bg1"/>
                </a:solidFill>
                <a:effectLst/>
                <a:latin typeface="+mj-lt"/>
                <a:cs typeface="Times New Roman" panose="02020603050405020304" pitchFamily="18" charset="0"/>
              </a:rPr>
              <a:t>cảm</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tạ</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vì</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vinh</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quang</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cao</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cả</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p>
        </p:txBody>
      </p:sp>
    </p:spTree>
    <p:extLst>
      <p:ext uri="{BB962C8B-B14F-4D97-AF65-F5344CB8AC3E}">
        <p14:creationId xmlns:p14="http://schemas.microsoft.com/office/powerpoint/2010/main" val="6909475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dirty="0">
                <a:solidFill>
                  <a:schemeClr val="bg1"/>
                </a:solidFill>
                <a:effectLst/>
                <a:latin typeface="+mj-lt"/>
              </a:rPr>
              <a:t/>
            </a:r>
            <a:br>
              <a:rPr lang="en-US" sz="4000" b="0" dirty="0">
                <a:solidFill>
                  <a:schemeClr val="bg1"/>
                </a:solidFill>
                <a:effectLst/>
                <a:latin typeface="+mj-lt"/>
              </a:rPr>
            </a:br>
            <a:endParaRPr lang="en-US" sz="4000" b="0" dirty="0">
              <a:solidFill>
                <a:schemeClr val="bg1"/>
              </a:solidFill>
              <a:effectLst/>
              <a:latin typeface="+mj-lt"/>
            </a:endParaRPr>
          </a:p>
        </p:txBody>
      </p:sp>
      <p:sp>
        <p:nvSpPr>
          <p:cNvPr id="82947"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vi-VN" sz="5400" b="0" dirty="0">
                <a:solidFill>
                  <a:schemeClr val="bg1"/>
                </a:solidFill>
                <a:effectLst/>
                <a:latin typeface="+mj-lt"/>
                <a:cs typeface="Times New Roman" panose="02020603050405020304" pitchFamily="18" charset="0"/>
              </a:rPr>
              <a:t>Lạy Chúa là Thiên Chúa, là Vua trên trời, là Chúa Cha toàn năng. Lạy Con Một Thiên Chúa, </a:t>
            </a:r>
            <a:r>
              <a:rPr lang="vi-VN" sz="5400" b="0" dirty="0">
                <a:solidFill>
                  <a:srgbClr val="FFFF00"/>
                </a:solidFill>
                <a:effectLst/>
                <a:latin typeface="+mj-lt"/>
                <a:cs typeface="Times New Roman" panose="02020603050405020304" pitchFamily="18" charset="0"/>
              </a:rPr>
              <a:t>Chúa Giê-su Ki-tô. </a:t>
            </a:r>
          </a:p>
        </p:txBody>
      </p:sp>
    </p:spTree>
    <p:extLst>
      <p:ext uri="{BB962C8B-B14F-4D97-AF65-F5344CB8AC3E}">
        <p14:creationId xmlns:p14="http://schemas.microsoft.com/office/powerpoint/2010/main" val="42812860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fontAlgn="base"/>
            <a:r>
              <a:rPr lang="en-US" sz="6600" b="0" dirty="0" err="1">
                <a:solidFill>
                  <a:srgbClr val="FFFF00"/>
                </a:solidFill>
                <a:effectLst/>
                <a:cs typeface="Times New Roman" pitchFamily="18" charset="0"/>
              </a:rPr>
              <a:t>Tập</a:t>
            </a:r>
            <a:r>
              <a:rPr lang="en-US" sz="6600" b="0" dirty="0">
                <a:solidFill>
                  <a:srgbClr val="FFFF00"/>
                </a:solidFill>
                <a:effectLst/>
                <a:cs typeface="Times New Roman" pitchFamily="18" charset="0"/>
              </a:rPr>
              <a:t> </a:t>
            </a:r>
            <a:r>
              <a:rPr lang="en-US" sz="6600" b="0" dirty="0" err="1">
                <a:solidFill>
                  <a:srgbClr val="FFFF00"/>
                </a:solidFill>
                <a:effectLst/>
                <a:cs typeface="Times New Roman" pitchFamily="18" charset="0"/>
              </a:rPr>
              <a:t>Hát</a:t>
            </a:r>
            <a:r>
              <a:rPr lang="en-US" sz="6600" b="0" dirty="0">
                <a:solidFill>
                  <a:srgbClr val="FFFF00"/>
                </a:solidFill>
                <a:effectLst/>
                <a:cs typeface="Times New Roman" pitchFamily="18" charset="0"/>
              </a:rPr>
              <a:t> </a:t>
            </a:r>
            <a:r>
              <a:rPr lang="en-US" sz="6600" b="0" dirty="0" err="1">
                <a:solidFill>
                  <a:srgbClr val="FFFF00"/>
                </a:solidFill>
                <a:effectLst/>
                <a:cs typeface="Times New Roman" pitchFamily="18" charset="0"/>
              </a:rPr>
              <a:t>Cộng</a:t>
            </a:r>
            <a:r>
              <a:rPr lang="en-US" sz="6600" b="0" dirty="0">
                <a:solidFill>
                  <a:srgbClr val="FFFF00"/>
                </a:solidFill>
                <a:effectLst/>
                <a:cs typeface="Times New Roman" pitchFamily="18" charset="0"/>
              </a:rPr>
              <a:t> </a:t>
            </a:r>
            <a:r>
              <a:rPr lang="en-US" sz="6600" b="0" dirty="0" err="1">
                <a:solidFill>
                  <a:srgbClr val="FFFF00"/>
                </a:solidFill>
                <a:effectLst/>
                <a:cs typeface="Times New Roman" pitchFamily="18" charset="0"/>
              </a:rPr>
              <a:t>Đoàn</a:t>
            </a:r>
            <a:endParaRPr lang="en-US" sz="7200" b="0" dirty="0">
              <a:solidFill>
                <a:srgbClr val="FFFF00"/>
              </a:solidFill>
              <a:effectLst/>
              <a:latin typeface="+mn-lt"/>
              <a:cs typeface="Times New Roman" pitchFamily="18" charset="0"/>
            </a:endParaRPr>
          </a:p>
        </p:txBody>
      </p:sp>
    </p:spTree>
    <p:extLst>
      <p:ext uri="{BB962C8B-B14F-4D97-AF65-F5344CB8AC3E}">
        <p14:creationId xmlns:p14="http://schemas.microsoft.com/office/powerpoint/2010/main" val="2768158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dirty="0">
                <a:solidFill>
                  <a:schemeClr val="bg1"/>
                </a:solidFill>
                <a:effectLst/>
                <a:latin typeface="+mj-lt"/>
              </a:rPr>
              <a:t/>
            </a:r>
            <a:br>
              <a:rPr lang="en-US" sz="4000" b="0" dirty="0">
                <a:solidFill>
                  <a:schemeClr val="bg1"/>
                </a:solidFill>
                <a:effectLst/>
                <a:latin typeface="+mj-lt"/>
              </a:rPr>
            </a:br>
            <a:endParaRPr lang="en-US" sz="4000" b="0" dirty="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vi-VN" sz="4800" b="0" dirty="0">
                <a:solidFill>
                  <a:schemeClr val="bg1"/>
                </a:solidFill>
                <a:effectLst/>
                <a:latin typeface="+mj-lt"/>
                <a:cs typeface="Times New Roman" panose="02020603050405020304" pitchFamily="18" charset="0"/>
              </a:rPr>
              <a:t>Lạy Chúa là Thiên Chúa, là Chiên Thiên Chúa, là Con Đức Chúa Cha. Chúa xoá tội trần gian, xin thương, xin thương, xin thương xót chúng con.</a:t>
            </a:r>
          </a:p>
        </p:txBody>
      </p:sp>
    </p:spTree>
    <p:extLst>
      <p:ext uri="{BB962C8B-B14F-4D97-AF65-F5344CB8AC3E}">
        <p14:creationId xmlns:p14="http://schemas.microsoft.com/office/powerpoint/2010/main" val="7460861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dirty="0">
                <a:solidFill>
                  <a:schemeClr val="bg1"/>
                </a:solidFill>
                <a:effectLst/>
                <a:latin typeface="+mj-lt"/>
              </a:rPr>
              <a:t/>
            </a:r>
            <a:br>
              <a:rPr lang="en-US" sz="4000" b="0" dirty="0">
                <a:solidFill>
                  <a:schemeClr val="bg1"/>
                </a:solidFill>
                <a:effectLst/>
                <a:latin typeface="+mj-lt"/>
              </a:rPr>
            </a:br>
            <a:endParaRPr lang="en-US" sz="4000" b="0" dirty="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vi-VN" sz="4800" b="0" dirty="0">
                <a:solidFill>
                  <a:schemeClr val="bg1"/>
                </a:solidFill>
                <a:effectLst/>
                <a:latin typeface="+mj-lt"/>
                <a:cs typeface="Times New Roman" panose="02020603050405020304" pitchFamily="18" charset="0"/>
              </a:rPr>
              <a:t>Chúa xoá tội trần gian, Xin nhận lời chúng con cầu khẩn. Chúa ngự bên hữu Đức Chúa Cha, xin thương, xin thương, xin thương xót chúng con.</a:t>
            </a:r>
            <a:endParaRPr lang="en-US" sz="4800" b="0" dirty="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21123707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dirty="0">
                <a:solidFill>
                  <a:schemeClr val="bg1"/>
                </a:solidFill>
                <a:effectLst/>
                <a:latin typeface="+mj-lt"/>
              </a:rPr>
              <a:t/>
            </a:r>
            <a:br>
              <a:rPr lang="en-US" sz="4000" b="0" dirty="0">
                <a:solidFill>
                  <a:schemeClr val="bg1"/>
                </a:solidFill>
                <a:effectLst/>
                <a:latin typeface="+mj-lt"/>
              </a:rPr>
            </a:br>
            <a:endParaRPr lang="en-US" sz="4000" b="0" dirty="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400" b="0" dirty="0" err="1">
                <a:solidFill>
                  <a:schemeClr val="bg1"/>
                </a:solidFill>
                <a:effectLst/>
                <a:latin typeface="+mj-lt"/>
                <a:cs typeface="Times New Roman" panose="02020603050405020304" pitchFamily="18" charset="0"/>
              </a:rPr>
              <a:t>Vì</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lạy</a:t>
            </a:r>
            <a:r>
              <a:rPr lang="en-US" sz="4400" b="0" dirty="0">
                <a:solidFill>
                  <a:schemeClr val="bg1"/>
                </a:solidFill>
                <a:effectLst/>
                <a:latin typeface="+mj-lt"/>
                <a:cs typeface="Times New Roman" panose="02020603050405020304" pitchFamily="18" charset="0"/>
              </a:rPr>
              <a:t> </a:t>
            </a:r>
            <a:r>
              <a:rPr lang="en-US" sz="4400" b="0" dirty="0" err="1">
                <a:solidFill>
                  <a:srgbClr val="FFFF00"/>
                </a:solidFill>
                <a:effectLst/>
                <a:latin typeface="+mj-lt"/>
                <a:cs typeface="Times New Roman" panose="02020603050405020304" pitchFamily="18" charset="0"/>
              </a:rPr>
              <a:t>Chúa</a:t>
            </a:r>
            <a:r>
              <a:rPr lang="en-US" sz="4400" b="0" dirty="0">
                <a:solidFill>
                  <a:srgbClr val="FFFF00"/>
                </a:solidFill>
                <a:effectLst/>
                <a:latin typeface="+mj-lt"/>
                <a:cs typeface="Times New Roman" panose="02020603050405020304" pitchFamily="18" charset="0"/>
              </a:rPr>
              <a:t> </a:t>
            </a:r>
            <a:r>
              <a:rPr lang="en-US" sz="4400" b="0" dirty="0" err="1">
                <a:solidFill>
                  <a:srgbClr val="FFFF00"/>
                </a:solidFill>
                <a:effectLst/>
                <a:latin typeface="+mj-lt"/>
                <a:cs typeface="Times New Roman" panose="02020603050405020304" pitchFamily="18" charset="0"/>
              </a:rPr>
              <a:t>Giê-su</a:t>
            </a:r>
            <a:r>
              <a:rPr lang="en-US" sz="4400" b="0" dirty="0">
                <a:solidFill>
                  <a:srgbClr val="FFFF00"/>
                </a:solidFill>
                <a:effectLst/>
                <a:latin typeface="+mj-lt"/>
                <a:cs typeface="Times New Roman" panose="02020603050405020304" pitchFamily="18" charset="0"/>
              </a:rPr>
              <a:t> Ki-</a:t>
            </a:r>
            <a:r>
              <a:rPr lang="en-US" sz="4400" b="0" dirty="0" err="1">
                <a:solidFill>
                  <a:srgbClr val="FFFF00"/>
                </a:solidFill>
                <a:effectLst/>
                <a:latin typeface="+mj-lt"/>
                <a:cs typeface="Times New Roman" panose="02020603050405020304" pitchFamily="18" charset="0"/>
              </a:rPr>
              <a:t>tô</a:t>
            </a:r>
            <a:r>
              <a:rPr lang="en-US" sz="4400" b="0" dirty="0">
                <a:solidFill>
                  <a:srgbClr val="FFFF00"/>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chỉ</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có</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Chúa</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là</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Đấng</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Thánh</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chỉ</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có</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Chúa</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là</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Chúa</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chỉ</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có</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Chúa</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là</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Đấng</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Tối</a:t>
            </a:r>
            <a:r>
              <a:rPr lang="en-US" sz="4400" b="0" dirty="0">
                <a:solidFill>
                  <a:schemeClr val="bg1"/>
                </a:solidFill>
                <a:effectLst/>
                <a:latin typeface="+mj-lt"/>
                <a:cs typeface="Times New Roman" panose="02020603050405020304" pitchFamily="18" charset="0"/>
              </a:rPr>
              <a:t> Cao, </a:t>
            </a:r>
            <a:r>
              <a:rPr lang="en-US" sz="4400" b="0" dirty="0" err="1">
                <a:solidFill>
                  <a:schemeClr val="bg1"/>
                </a:solidFill>
                <a:effectLst/>
                <a:latin typeface="+mj-lt"/>
                <a:cs typeface="Times New Roman" panose="02020603050405020304" pitchFamily="18" charset="0"/>
              </a:rPr>
              <a:t>cùng</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Đức</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Chúa</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Thánh</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Thần</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trong</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vinh</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quang</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Đức</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Chúa</a:t>
            </a:r>
            <a:r>
              <a:rPr lang="en-US" sz="4400" b="0" dirty="0">
                <a:solidFill>
                  <a:schemeClr val="bg1"/>
                </a:solidFill>
                <a:effectLst/>
                <a:latin typeface="+mj-lt"/>
                <a:cs typeface="Times New Roman" panose="02020603050405020304" pitchFamily="18" charset="0"/>
              </a:rPr>
              <a:t> Cha. </a:t>
            </a:r>
            <a:r>
              <a:rPr lang="en-US" sz="4400" b="0" u="sng" dirty="0">
                <a:solidFill>
                  <a:srgbClr val="FFFF00"/>
                </a:solidFill>
                <a:effectLst/>
                <a:latin typeface="+mj-lt"/>
                <a:cs typeface="Times New Roman" panose="02020603050405020304" pitchFamily="18" charset="0"/>
              </a:rPr>
              <a:t>A-men. A-men. </a:t>
            </a:r>
            <a:endParaRPr lang="vi-VN" sz="4400" b="0" u="sng" dirty="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1234670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b="0" dirty="0">
              <a:solidFill>
                <a:schemeClr val="bg1"/>
              </a:solidFill>
              <a:effectLs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341168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9144000" cy="517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0764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1598613"/>
            <a:ext cx="7772400" cy="1101725"/>
          </a:xfrm>
        </p:spPr>
        <p:txBody>
          <a:bodyPr/>
          <a:lstStyle/>
          <a:p>
            <a:pPr eaLnBrk="1" hangingPunct="1">
              <a:defRPr/>
            </a:pPr>
            <a:r>
              <a:rPr lang="en-US" b="0" dirty="0">
                <a:solidFill>
                  <a:schemeClr val="bg1"/>
                </a:solidFill>
                <a:effectLst/>
                <a:latin typeface="+mj-lt"/>
              </a:rPr>
              <a:t/>
            </a:r>
            <a:br>
              <a:rPr lang="en-US" b="0" dirty="0">
                <a:solidFill>
                  <a:schemeClr val="bg1"/>
                </a:solidFill>
                <a:effectLst/>
                <a:latin typeface="+mj-lt"/>
              </a:rPr>
            </a:br>
            <a:endParaRPr lang="en-US" b="0" dirty="0">
              <a:solidFill>
                <a:schemeClr val="bg1"/>
              </a:solidFill>
              <a:effectLst/>
              <a:latin typeface="+mj-lt"/>
            </a:endParaRPr>
          </a:p>
        </p:txBody>
      </p:sp>
      <p:sp>
        <p:nvSpPr>
          <p:cNvPr id="3075" name="Rectangle 3"/>
          <p:cNvSpPr>
            <a:spLocks noGrp="1" noChangeArrowheads="1"/>
          </p:cNvSpPr>
          <p:nvPr>
            <p:ph type="subTitle" idx="1"/>
          </p:nvPr>
        </p:nvSpPr>
        <p:spPr>
          <a:xfrm>
            <a:off x="0" y="17463"/>
            <a:ext cx="9144000" cy="5143500"/>
          </a:xfrm>
        </p:spPr>
        <p:txBody>
          <a:bodyPr/>
          <a:lstStyle/>
          <a:p>
            <a:pPr eaLnBrk="1" hangingPunct="1">
              <a:lnSpc>
                <a:spcPct val="105000"/>
              </a:lnSpc>
              <a:defRPr/>
            </a:pPr>
            <a:r>
              <a:rPr lang="en-US" sz="4800" b="0" dirty="0" err="1">
                <a:solidFill>
                  <a:srgbClr val="FFFF00"/>
                </a:solidFill>
                <a:effectLst/>
                <a:latin typeface="+mj-lt"/>
                <a:cs typeface="Tahoma" pitchFamily="34" charset="0"/>
              </a:rPr>
              <a:t>Thánh</a:t>
            </a:r>
            <a:r>
              <a:rPr lang="en-US" sz="4800" b="0" dirty="0">
                <a:solidFill>
                  <a:srgbClr val="FFFF00"/>
                </a:solidFill>
                <a:effectLst/>
                <a:latin typeface="+mj-lt"/>
                <a:cs typeface="Tahoma" pitchFamily="34" charset="0"/>
              </a:rPr>
              <a:t> </a:t>
            </a:r>
            <a:r>
              <a:rPr lang="en-US" sz="4800" b="0" dirty="0" err="1">
                <a:solidFill>
                  <a:srgbClr val="FFFF00"/>
                </a:solidFill>
                <a:effectLst/>
                <a:latin typeface="+mj-lt"/>
                <a:cs typeface="Tahoma" pitchFamily="34" charset="0"/>
              </a:rPr>
              <a:t>Vịnh</a:t>
            </a:r>
            <a:r>
              <a:rPr lang="en-US" sz="4800" b="0" dirty="0">
                <a:solidFill>
                  <a:srgbClr val="FFFF00"/>
                </a:solidFill>
                <a:effectLst/>
                <a:latin typeface="+mj-lt"/>
                <a:cs typeface="Tahoma" pitchFamily="34" charset="0"/>
              </a:rPr>
              <a:t> 103</a:t>
            </a:r>
          </a:p>
          <a:p>
            <a:pPr eaLnBrk="1" hangingPunct="1">
              <a:lnSpc>
                <a:spcPct val="105000"/>
              </a:lnSpc>
              <a:defRPr/>
            </a:pPr>
            <a:r>
              <a:rPr lang="en-US" sz="4800" b="0" dirty="0" err="1">
                <a:solidFill>
                  <a:srgbClr val="FFFF00"/>
                </a:solidFill>
                <a:effectLst/>
                <a:latin typeface="+mj-lt"/>
                <a:cs typeface="Tahoma" pitchFamily="34" charset="0"/>
              </a:rPr>
              <a:t>Chúa</a:t>
            </a:r>
            <a:r>
              <a:rPr lang="en-US" sz="4800" b="0" dirty="0">
                <a:solidFill>
                  <a:srgbClr val="FFFF00"/>
                </a:solidFill>
                <a:effectLst/>
                <a:latin typeface="+mj-lt"/>
                <a:cs typeface="Tahoma" pitchFamily="34" charset="0"/>
              </a:rPr>
              <a:t> </a:t>
            </a:r>
            <a:r>
              <a:rPr lang="en-US" sz="4800" b="0" dirty="0" err="1">
                <a:solidFill>
                  <a:srgbClr val="FFFF00"/>
                </a:solidFill>
                <a:effectLst/>
                <a:latin typeface="+mj-lt"/>
                <a:cs typeface="Tahoma" pitchFamily="34" charset="0"/>
              </a:rPr>
              <a:t>Nhật</a:t>
            </a:r>
            <a:r>
              <a:rPr lang="en-US" sz="4800" b="0" dirty="0">
                <a:solidFill>
                  <a:srgbClr val="FFFF00"/>
                </a:solidFill>
                <a:effectLst/>
                <a:latin typeface="+mj-lt"/>
                <a:cs typeface="Tahoma" pitchFamily="34" charset="0"/>
              </a:rPr>
              <a:t/>
            </a:r>
            <a:br>
              <a:rPr lang="en-US" sz="4800" b="0" dirty="0">
                <a:solidFill>
                  <a:srgbClr val="FFFF00"/>
                </a:solidFill>
                <a:effectLst/>
                <a:latin typeface="+mj-lt"/>
                <a:cs typeface="Tahoma" pitchFamily="34" charset="0"/>
              </a:rPr>
            </a:br>
            <a:r>
              <a:rPr lang="en-US" sz="4800" b="0" dirty="0" err="1">
                <a:solidFill>
                  <a:srgbClr val="FFFF00"/>
                </a:solidFill>
                <a:effectLst/>
                <a:latin typeface="+mj-lt"/>
                <a:cs typeface="Tahoma" pitchFamily="34" charset="0"/>
              </a:rPr>
              <a:t>Chúa</a:t>
            </a:r>
            <a:r>
              <a:rPr lang="en-US" sz="4800" b="0" dirty="0">
                <a:solidFill>
                  <a:srgbClr val="FFFF00"/>
                </a:solidFill>
                <a:effectLst/>
                <a:latin typeface="+mj-lt"/>
                <a:cs typeface="Tahoma" pitchFamily="34" charset="0"/>
              </a:rPr>
              <a:t> </a:t>
            </a:r>
            <a:r>
              <a:rPr lang="en-US" sz="4800" b="0" dirty="0" err="1">
                <a:solidFill>
                  <a:srgbClr val="FFFF00"/>
                </a:solidFill>
                <a:effectLst/>
                <a:latin typeface="+mj-lt"/>
                <a:cs typeface="Tahoma" pitchFamily="34" charset="0"/>
              </a:rPr>
              <a:t>Thánh</a:t>
            </a:r>
            <a:r>
              <a:rPr lang="en-US" sz="4800" b="0" dirty="0">
                <a:solidFill>
                  <a:srgbClr val="FFFF00"/>
                </a:solidFill>
                <a:effectLst/>
                <a:latin typeface="+mj-lt"/>
                <a:cs typeface="Tahoma" pitchFamily="34" charset="0"/>
              </a:rPr>
              <a:t> </a:t>
            </a:r>
            <a:r>
              <a:rPr lang="en-US" sz="4800" b="0" dirty="0" err="1">
                <a:solidFill>
                  <a:srgbClr val="FFFF00"/>
                </a:solidFill>
                <a:effectLst/>
                <a:latin typeface="+mj-lt"/>
                <a:cs typeface="Tahoma" pitchFamily="34" charset="0"/>
              </a:rPr>
              <a:t>Thần</a:t>
            </a:r>
            <a:r>
              <a:rPr lang="en-US" sz="4800" b="0" dirty="0">
                <a:solidFill>
                  <a:srgbClr val="FFFF00"/>
                </a:solidFill>
                <a:effectLst/>
                <a:latin typeface="+mj-lt"/>
                <a:cs typeface="Tahoma" pitchFamily="34" charset="0"/>
              </a:rPr>
              <a:t> </a:t>
            </a:r>
            <a:r>
              <a:rPr lang="en-US" sz="4800" b="0" dirty="0" err="1">
                <a:solidFill>
                  <a:srgbClr val="FFFF00"/>
                </a:solidFill>
                <a:effectLst/>
                <a:latin typeface="+mj-lt"/>
                <a:cs typeface="Tahoma" pitchFamily="34" charset="0"/>
              </a:rPr>
              <a:t>Hiện</a:t>
            </a:r>
            <a:r>
              <a:rPr lang="en-US" sz="4800" b="0" dirty="0">
                <a:solidFill>
                  <a:srgbClr val="FFFF00"/>
                </a:solidFill>
                <a:effectLst/>
                <a:latin typeface="+mj-lt"/>
                <a:cs typeface="Tahoma" pitchFamily="34" charset="0"/>
              </a:rPr>
              <a:t> </a:t>
            </a:r>
            <a:r>
              <a:rPr lang="en-US" sz="4800" b="0" dirty="0" err="1">
                <a:solidFill>
                  <a:srgbClr val="FFFF00"/>
                </a:solidFill>
                <a:effectLst/>
                <a:latin typeface="+mj-lt"/>
                <a:cs typeface="Tahoma" pitchFamily="34" charset="0"/>
              </a:rPr>
              <a:t>Xuống</a:t>
            </a:r>
            <a:endParaRPr lang="en-US" sz="4800" b="0" dirty="0">
              <a:solidFill>
                <a:srgbClr val="FFFF00"/>
              </a:solidFill>
              <a:effectLst/>
              <a:latin typeface="+mj-lt"/>
              <a:cs typeface="Tahoma" pitchFamily="34" charset="0"/>
            </a:endParaRPr>
          </a:p>
          <a:p>
            <a:pPr eaLnBrk="1" hangingPunct="1">
              <a:lnSpc>
                <a:spcPct val="105000"/>
              </a:lnSpc>
              <a:defRPr/>
            </a:pPr>
            <a:r>
              <a:rPr lang="en-US" sz="4800" b="0" i="1" dirty="0">
                <a:solidFill>
                  <a:schemeClr val="bg1"/>
                </a:solidFill>
                <a:effectLst/>
                <a:latin typeface="+mj-lt"/>
                <a:cs typeface="Tahoma" pitchFamily="34" charset="0"/>
              </a:rPr>
              <a:t>Lm. Kim Long</a:t>
            </a:r>
          </a:p>
          <a:p>
            <a:pPr eaLnBrk="1" hangingPunct="1">
              <a:lnSpc>
                <a:spcPct val="105000"/>
              </a:lnSpc>
              <a:defRPr/>
            </a:pPr>
            <a:r>
              <a:rPr lang="en-US" sz="4800" b="0" i="1" dirty="0">
                <a:solidFill>
                  <a:schemeClr val="bg1"/>
                </a:solidFill>
                <a:effectLst/>
                <a:latin typeface="+mj-lt"/>
                <a:cs typeface="Tahoma" pitchFamily="34" charset="0"/>
              </a:rPr>
              <a:t>03 </a:t>
            </a:r>
            <a:r>
              <a:rPr lang="en-US" sz="4800" b="0" i="1" dirty="0" err="1">
                <a:solidFill>
                  <a:schemeClr val="bg1"/>
                </a:solidFill>
                <a:effectLst/>
                <a:latin typeface="+mj-lt"/>
                <a:cs typeface="Tahoma" pitchFamily="34" charset="0"/>
              </a:rPr>
              <a:t>câu</a:t>
            </a:r>
            <a:endParaRPr lang="en-US" sz="4400" b="0" i="1" dirty="0">
              <a:solidFill>
                <a:schemeClr val="bg1"/>
              </a:solidFill>
              <a:effectLst/>
              <a:latin typeface="+mj-lt"/>
              <a:cs typeface="Tahoma" pitchFamily="34" charset="0"/>
            </a:endParaRPr>
          </a:p>
        </p:txBody>
      </p:sp>
      <p:sp>
        <p:nvSpPr>
          <p:cNvPr id="3076" name="Rectangle 4"/>
          <p:cNvSpPr>
            <a:spLocks noChangeArrowheads="1"/>
          </p:cNvSpPr>
          <p:nvPr/>
        </p:nvSpPr>
        <p:spPr bwMode="auto">
          <a:xfrm>
            <a:off x="3524250" y="17463"/>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solidFill>
                  <a:srgbClr val="000000"/>
                </a:solidFill>
              </a:rPr>
              <a:t>  </a:t>
            </a:r>
          </a:p>
        </p:txBody>
      </p:sp>
    </p:spTree>
    <p:extLst>
      <p:ext uri="{BB962C8B-B14F-4D97-AF65-F5344CB8AC3E}">
        <p14:creationId xmlns:p14="http://schemas.microsoft.com/office/powerpoint/2010/main" val="36828982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fontAlgn="base"/>
            <a:r>
              <a:rPr lang="en-US" sz="6000" b="0" u="sng" dirty="0" err="1">
                <a:solidFill>
                  <a:srgbClr val="FFFF00"/>
                </a:solidFill>
                <a:effectLst/>
                <a:latin typeface="+mj-lt"/>
                <a:cs typeface="Times New Roman" pitchFamily="18" charset="0"/>
              </a:rPr>
              <a:t>Đk</a:t>
            </a:r>
            <a:r>
              <a:rPr lang="en-US" sz="6000" b="0" u="sng" dirty="0">
                <a:solidFill>
                  <a:srgbClr val="FFFF00"/>
                </a:solidFill>
                <a:effectLst/>
                <a:latin typeface="+mj-lt"/>
                <a:cs typeface="Times New Roman" pitchFamily="18" charset="0"/>
              </a:rPr>
              <a:t>:</a:t>
            </a:r>
            <a:r>
              <a:rPr lang="en-US" sz="6600" b="0" dirty="0">
                <a:solidFill>
                  <a:schemeClr val="bg1"/>
                </a:solidFill>
                <a:effectLst/>
                <a:latin typeface="+mj-lt"/>
                <a:cs typeface="Times New Roman" pitchFamily="18" charset="0"/>
              </a:rPr>
              <a:t> </a:t>
            </a:r>
            <a:r>
              <a:rPr lang="vi-VN" sz="7200" b="0" dirty="0">
                <a:solidFill>
                  <a:schemeClr val="bg1"/>
                </a:solidFill>
                <a:effectLst/>
                <a:latin typeface="+mn-lt"/>
              </a:rPr>
              <a:t>Xin sai Thánh Thần Chúa đến để Người đổi mới mặt đất này.</a:t>
            </a:r>
            <a:endParaRPr lang="en-US" sz="6600" b="0" dirty="0">
              <a:solidFill>
                <a:schemeClr val="bg1"/>
              </a:solidFill>
              <a:effectLst/>
              <a:latin typeface="+mn-lt"/>
              <a:cs typeface="Times New Roman" pitchFamily="18" charset="0"/>
            </a:endParaRPr>
          </a:p>
        </p:txBody>
      </p:sp>
    </p:spTree>
    <p:extLst>
      <p:ext uri="{BB962C8B-B14F-4D97-AF65-F5344CB8AC3E}">
        <p14:creationId xmlns:p14="http://schemas.microsoft.com/office/powerpoint/2010/main" val="3161469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4800" b="0" u="sng" dirty="0">
                <a:solidFill>
                  <a:srgbClr val="FFFF00"/>
                </a:solidFill>
                <a:effectLst/>
                <a:cs typeface="Times New Roman" pitchFamily="18" charset="0"/>
              </a:rPr>
              <a:t>Tk1:</a:t>
            </a:r>
            <a:r>
              <a:rPr lang="en-US" sz="4800" b="0" dirty="0">
                <a:solidFill>
                  <a:schemeClr val="bg1"/>
                </a:solidFill>
                <a:effectLst/>
                <a:cs typeface="Times New Roman" pitchFamily="18" charset="0"/>
              </a:rPr>
              <a:t> </a:t>
            </a:r>
            <a:r>
              <a:rPr lang="vi-VN" sz="4800" b="0" dirty="0">
                <a:solidFill>
                  <a:schemeClr val="bg1"/>
                </a:solidFill>
                <a:effectLst/>
              </a:rPr>
              <a:t>Hồn tôi hỡi chúc tụng Chúa đi, lạy Thiên Chúa Đấng con thờ kính, Ngài cao cả muôn trùng. Quá nhiều việc đều do tay Chúa làm, địa cầu đầy dẫy những vật Chúa tạo ra.</a:t>
            </a:r>
            <a:endParaRPr lang="en-US" sz="4800" b="0" dirty="0">
              <a:solidFill>
                <a:schemeClr val="bg1"/>
              </a:solidFill>
              <a:effectLst/>
              <a:cs typeface="Times New Roman" pitchFamily="18" charset="0"/>
            </a:endParaRPr>
          </a:p>
        </p:txBody>
      </p:sp>
    </p:spTree>
    <p:extLst>
      <p:ext uri="{BB962C8B-B14F-4D97-AF65-F5344CB8AC3E}">
        <p14:creationId xmlns:p14="http://schemas.microsoft.com/office/powerpoint/2010/main" val="11133982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fontAlgn="base"/>
            <a:r>
              <a:rPr lang="en-US" sz="6000" b="0" u="sng" dirty="0" err="1">
                <a:solidFill>
                  <a:srgbClr val="FFFF00"/>
                </a:solidFill>
                <a:effectLst/>
                <a:latin typeface="+mj-lt"/>
                <a:cs typeface="Times New Roman" pitchFamily="18" charset="0"/>
              </a:rPr>
              <a:t>Đk</a:t>
            </a:r>
            <a:r>
              <a:rPr lang="en-US" sz="6000" b="0" u="sng" dirty="0">
                <a:solidFill>
                  <a:srgbClr val="FFFF00"/>
                </a:solidFill>
                <a:effectLst/>
                <a:latin typeface="+mj-lt"/>
                <a:cs typeface="Times New Roman" pitchFamily="18" charset="0"/>
              </a:rPr>
              <a:t>:</a:t>
            </a:r>
            <a:r>
              <a:rPr lang="en-US" sz="6600" b="0" dirty="0">
                <a:solidFill>
                  <a:schemeClr val="bg1"/>
                </a:solidFill>
                <a:effectLst/>
                <a:latin typeface="+mj-lt"/>
                <a:cs typeface="Times New Roman" pitchFamily="18" charset="0"/>
              </a:rPr>
              <a:t> </a:t>
            </a:r>
            <a:r>
              <a:rPr lang="vi-VN" sz="7200" b="0" dirty="0">
                <a:solidFill>
                  <a:schemeClr val="bg1"/>
                </a:solidFill>
                <a:effectLst/>
                <a:latin typeface="+mn-lt"/>
              </a:rPr>
              <a:t>Xin sai Thánh Thần Chúa đến để Người đổi mới mặt đất này.</a:t>
            </a:r>
            <a:endParaRPr lang="en-US" sz="6600" b="0" dirty="0">
              <a:solidFill>
                <a:schemeClr val="bg1"/>
              </a:solidFill>
              <a:effectLst/>
              <a:latin typeface="+mn-lt"/>
              <a:cs typeface="Times New Roman" pitchFamily="18" charset="0"/>
            </a:endParaRPr>
          </a:p>
        </p:txBody>
      </p:sp>
    </p:spTree>
    <p:extLst>
      <p:ext uri="{BB962C8B-B14F-4D97-AF65-F5344CB8AC3E}">
        <p14:creationId xmlns:p14="http://schemas.microsoft.com/office/powerpoint/2010/main" val="3962882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fontAlgn="base"/>
            <a:r>
              <a:rPr lang="en-US" sz="5400" b="0" u="sng" dirty="0">
                <a:solidFill>
                  <a:srgbClr val="FFFF00"/>
                </a:solidFill>
                <a:effectLst/>
                <a:latin typeface="+mn-lt"/>
                <a:cs typeface="Times New Roman" pitchFamily="18" charset="0"/>
              </a:rPr>
              <a:t>Tk2:</a:t>
            </a:r>
            <a:r>
              <a:rPr lang="en-US" sz="5400" b="0" dirty="0">
                <a:solidFill>
                  <a:schemeClr val="bg1"/>
                </a:solidFill>
                <a:effectLst/>
                <a:latin typeface="+mn-lt"/>
                <a:cs typeface="Times New Roman" pitchFamily="18" charset="0"/>
              </a:rPr>
              <a:t> </a:t>
            </a:r>
            <a:r>
              <a:rPr lang="vi-VN" sz="5400" b="0" dirty="0">
                <a:solidFill>
                  <a:schemeClr val="bg1"/>
                </a:solidFill>
                <a:effectLst/>
                <a:latin typeface="+mn-lt"/>
              </a:rPr>
              <a:t>Vừa khi Chúa rút lại khí thiêng, là thân chúng trở lui bụi cát vì tắt thở lâu rồi. Muốn tạo lại Ngài ban sinh khí vào, bởi Ngài đổi mới bộ mặt của trần gian.</a:t>
            </a:r>
            <a:endParaRPr lang="en-US" sz="5400" b="0" dirty="0">
              <a:solidFill>
                <a:schemeClr val="bg1"/>
              </a:solidFill>
              <a:effectLst/>
              <a:latin typeface="+mn-lt"/>
              <a:cs typeface="Times New Roman" pitchFamily="18" charset="0"/>
            </a:endParaRPr>
          </a:p>
        </p:txBody>
      </p:sp>
    </p:spTree>
    <p:extLst>
      <p:ext uri="{BB962C8B-B14F-4D97-AF65-F5344CB8AC3E}">
        <p14:creationId xmlns:p14="http://schemas.microsoft.com/office/powerpoint/2010/main" val="4259824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fontAlgn="base"/>
            <a:r>
              <a:rPr lang="en-US" sz="6000" b="0" u="sng" dirty="0" err="1">
                <a:solidFill>
                  <a:srgbClr val="FFFF00"/>
                </a:solidFill>
                <a:effectLst/>
                <a:latin typeface="+mj-lt"/>
                <a:cs typeface="Times New Roman" pitchFamily="18" charset="0"/>
              </a:rPr>
              <a:t>Đk</a:t>
            </a:r>
            <a:r>
              <a:rPr lang="en-US" sz="6000" b="0" u="sng" dirty="0">
                <a:solidFill>
                  <a:srgbClr val="FFFF00"/>
                </a:solidFill>
                <a:effectLst/>
                <a:latin typeface="+mj-lt"/>
                <a:cs typeface="Times New Roman" pitchFamily="18" charset="0"/>
              </a:rPr>
              <a:t>:</a:t>
            </a:r>
            <a:r>
              <a:rPr lang="en-US" sz="6600" b="0" dirty="0">
                <a:solidFill>
                  <a:schemeClr val="bg1"/>
                </a:solidFill>
                <a:effectLst/>
                <a:latin typeface="+mj-lt"/>
                <a:cs typeface="Times New Roman" pitchFamily="18" charset="0"/>
              </a:rPr>
              <a:t> </a:t>
            </a:r>
            <a:r>
              <a:rPr lang="vi-VN" sz="7200" b="0" dirty="0">
                <a:solidFill>
                  <a:schemeClr val="bg1"/>
                </a:solidFill>
                <a:effectLst/>
                <a:latin typeface="+mn-lt"/>
              </a:rPr>
              <a:t>Xin sai Thánh Thần Chúa đến để Người đổi mới mặt đất này.</a:t>
            </a:r>
            <a:endParaRPr lang="en-US" sz="6600" b="0" dirty="0">
              <a:solidFill>
                <a:schemeClr val="bg1"/>
              </a:solidFill>
              <a:effectLst/>
              <a:latin typeface="+mn-lt"/>
              <a:cs typeface="Times New Roman" pitchFamily="18" charset="0"/>
            </a:endParaRPr>
          </a:p>
        </p:txBody>
      </p:sp>
    </p:spTree>
    <p:extLst>
      <p:ext uri="{BB962C8B-B14F-4D97-AF65-F5344CB8AC3E}">
        <p14:creationId xmlns:p14="http://schemas.microsoft.com/office/powerpoint/2010/main" val="42450940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fontAlgn="base"/>
            <a:r>
              <a:rPr lang="en-US" sz="6000" b="0" u="sng" dirty="0" err="1">
                <a:solidFill>
                  <a:srgbClr val="FFFF00"/>
                </a:solidFill>
                <a:effectLst/>
                <a:latin typeface="+mj-lt"/>
                <a:cs typeface="Times New Roman" pitchFamily="18" charset="0"/>
              </a:rPr>
              <a:t>Đk</a:t>
            </a:r>
            <a:r>
              <a:rPr lang="en-US" sz="6000" b="0" u="sng" dirty="0">
                <a:solidFill>
                  <a:srgbClr val="FFFF00"/>
                </a:solidFill>
                <a:effectLst/>
                <a:latin typeface="+mj-lt"/>
                <a:cs typeface="Times New Roman" pitchFamily="18" charset="0"/>
              </a:rPr>
              <a:t>:</a:t>
            </a:r>
            <a:r>
              <a:rPr lang="en-US" sz="6600" b="0" dirty="0">
                <a:solidFill>
                  <a:schemeClr val="bg1"/>
                </a:solidFill>
                <a:effectLst/>
                <a:latin typeface="+mj-lt"/>
                <a:cs typeface="Times New Roman" pitchFamily="18" charset="0"/>
              </a:rPr>
              <a:t> </a:t>
            </a:r>
            <a:r>
              <a:rPr lang="vi-VN" sz="7200" b="0" dirty="0">
                <a:solidFill>
                  <a:schemeClr val="bg1"/>
                </a:solidFill>
                <a:effectLst/>
                <a:latin typeface="+mn-lt"/>
              </a:rPr>
              <a:t>Xin sai Thánh Thần Chúa đến để Người đổi mới mặt đất này.</a:t>
            </a:r>
            <a:endParaRPr lang="en-US" sz="6600" b="0" dirty="0">
              <a:solidFill>
                <a:schemeClr val="bg1"/>
              </a:solidFill>
              <a:effectLst/>
              <a:latin typeface="+mn-lt"/>
              <a:cs typeface="Times New Roman" pitchFamily="18" charset="0"/>
            </a:endParaRPr>
          </a:p>
        </p:txBody>
      </p:sp>
    </p:spTree>
    <p:extLst>
      <p:ext uri="{BB962C8B-B14F-4D97-AF65-F5344CB8AC3E}">
        <p14:creationId xmlns:p14="http://schemas.microsoft.com/office/powerpoint/2010/main" val="39628823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b="0" u="sng" dirty="0">
                <a:solidFill>
                  <a:srgbClr val="FFFF00"/>
                </a:solidFill>
                <a:effectLst/>
                <a:cs typeface="Times New Roman" pitchFamily="18" charset="0"/>
              </a:rPr>
              <a:t>Tk3:</a:t>
            </a:r>
            <a:r>
              <a:rPr lang="en-US" sz="4800" b="0" dirty="0">
                <a:solidFill>
                  <a:schemeClr val="bg1"/>
                </a:solidFill>
                <a:effectLst/>
                <a:cs typeface="Times New Roman" pitchFamily="18" charset="0"/>
              </a:rPr>
              <a:t> </a:t>
            </a:r>
            <a:r>
              <a:rPr lang="vi-VN" sz="4800" b="0" dirty="0">
                <a:solidFill>
                  <a:schemeClr val="bg1"/>
                </a:solidFill>
                <a:effectLst/>
              </a:rPr>
              <a:t>Nguyện muôn kiếp Chúa hằng hiển vinh, và mong ước những công trình Chúa làm Chúa mãi vui mừng. Tiếng lòng này cầu mong vui ý Ngài, bởi Ngài là chính hoan lạc của đời tôi.</a:t>
            </a:r>
            <a:endParaRPr lang="en-US" sz="4800" b="0" dirty="0">
              <a:solidFill>
                <a:schemeClr val="bg1"/>
              </a:solidFill>
              <a:effectLst/>
              <a:cs typeface="Times New Roman" pitchFamily="18" charset="0"/>
            </a:endParaRPr>
          </a:p>
        </p:txBody>
      </p:sp>
    </p:spTree>
    <p:extLst>
      <p:ext uri="{BB962C8B-B14F-4D97-AF65-F5344CB8AC3E}">
        <p14:creationId xmlns:p14="http://schemas.microsoft.com/office/powerpoint/2010/main" val="3689167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fontAlgn="base"/>
            <a:r>
              <a:rPr lang="en-US" sz="6000" b="0" u="sng" dirty="0" err="1">
                <a:solidFill>
                  <a:srgbClr val="FFFF00"/>
                </a:solidFill>
                <a:effectLst/>
                <a:latin typeface="+mj-lt"/>
                <a:cs typeface="Times New Roman" pitchFamily="18" charset="0"/>
              </a:rPr>
              <a:t>Đk</a:t>
            </a:r>
            <a:r>
              <a:rPr lang="en-US" sz="6000" b="0" u="sng" dirty="0">
                <a:solidFill>
                  <a:srgbClr val="FFFF00"/>
                </a:solidFill>
                <a:effectLst/>
                <a:latin typeface="+mj-lt"/>
                <a:cs typeface="Times New Roman" pitchFamily="18" charset="0"/>
              </a:rPr>
              <a:t>:</a:t>
            </a:r>
            <a:r>
              <a:rPr lang="en-US" sz="6600" b="0" dirty="0">
                <a:solidFill>
                  <a:schemeClr val="bg1"/>
                </a:solidFill>
                <a:effectLst/>
                <a:latin typeface="+mj-lt"/>
                <a:cs typeface="Times New Roman" pitchFamily="18" charset="0"/>
              </a:rPr>
              <a:t> </a:t>
            </a:r>
            <a:r>
              <a:rPr lang="vi-VN" sz="7200" b="0" dirty="0">
                <a:solidFill>
                  <a:schemeClr val="bg1"/>
                </a:solidFill>
                <a:effectLst/>
                <a:latin typeface="+mn-lt"/>
              </a:rPr>
              <a:t>Xin sai Thánh Thần Chúa đến để Người đổi mới mặt đất này.</a:t>
            </a:r>
            <a:endParaRPr lang="en-US" sz="6600" b="0" dirty="0">
              <a:solidFill>
                <a:schemeClr val="bg1"/>
              </a:solidFill>
              <a:effectLst/>
              <a:latin typeface="+mn-lt"/>
              <a:cs typeface="Times New Roman" pitchFamily="18" charset="0"/>
            </a:endParaRPr>
          </a:p>
        </p:txBody>
      </p:sp>
    </p:spTree>
    <p:extLst>
      <p:ext uri="{BB962C8B-B14F-4D97-AF65-F5344CB8AC3E}">
        <p14:creationId xmlns:p14="http://schemas.microsoft.com/office/powerpoint/2010/main" val="39628823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9144000" cy="517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3105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1598613"/>
            <a:ext cx="7772400" cy="1101725"/>
          </a:xfrm>
        </p:spPr>
        <p:txBody>
          <a:bodyPr/>
          <a:lstStyle/>
          <a:p>
            <a:pPr eaLnBrk="1" hangingPunct="1">
              <a:defRPr/>
            </a:pPr>
            <a:r>
              <a:rPr lang="en-US" b="0" dirty="0">
                <a:solidFill>
                  <a:schemeClr val="bg1"/>
                </a:solidFill>
                <a:effectLst/>
                <a:latin typeface="+mj-lt"/>
              </a:rPr>
              <a:t/>
            </a:r>
            <a:br>
              <a:rPr lang="en-US" b="0" dirty="0">
                <a:solidFill>
                  <a:schemeClr val="bg1"/>
                </a:solidFill>
                <a:effectLst/>
                <a:latin typeface="+mj-lt"/>
              </a:rPr>
            </a:br>
            <a:endParaRPr lang="en-US" b="0" dirty="0">
              <a:solidFill>
                <a:schemeClr val="bg1"/>
              </a:solidFill>
              <a:effectLst/>
              <a:latin typeface="+mj-lt"/>
            </a:endParaRPr>
          </a:p>
        </p:txBody>
      </p:sp>
      <p:sp>
        <p:nvSpPr>
          <p:cNvPr id="3075" name="Rectangle 3"/>
          <p:cNvSpPr>
            <a:spLocks noGrp="1" noChangeArrowheads="1"/>
          </p:cNvSpPr>
          <p:nvPr>
            <p:ph type="subTitle" idx="1"/>
          </p:nvPr>
        </p:nvSpPr>
        <p:spPr>
          <a:xfrm>
            <a:off x="0" y="666749"/>
            <a:ext cx="9144000" cy="4494213"/>
          </a:xfrm>
        </p:spPr>
        <p:txBody>
          <a:bodyPr/>
          <a:lstStyle/>
          <a:p>
            <a:pPr eaLnBrk="1" hangingPunct="1">
              <a:lnSpc>
                <a:spcPct val="105000"/>
              </a:lnSpc>
              <a:defRPr/>
            </a:pPr>
            <a:r>
              <a:rPr lang="en-US" sz="4800" b="0" dirty="0">
                <a:solidFill>
                  <a:srgbClr val="FFFF00"/>
                </a:solidFill>
                <a:effectLst/>
                <a:latin typeface="+mj-lt"/>
                <a:cs typeface="Tahoma" pitchFamily="34" charset="0"/>
              </a:rPr>
              <a:t>Ca </a:t>
            </a:r>
            <a:r>
              <a:rPr lang="en-US" sz="4800" b="0" dirty="0" err="1">
                <a:solidFill>
                  <a:srgbClr val="FFFF00"/>
                </a:solidFill>
                <a:effectLst/>
                <a:latin typeface="+mj-lt"/>
                <a:cs typeface="Tahoma" pitchFamily="34" charset="0"/>
              </a:rPr>
              <a:t>Tiếp</a:t>
            </a:r>
            <a:r>
              <a:rPr lang="en-US" sz="4800" b="0" dirty="0">
                <a:solidFill>
                  <a:srgbClr val="FFFF00"/>
                </a:solidFill>
                <a:effectLst/>
                <a:latin typeface="+mj-lt"/>
                <a:cs typeface="Tahoma" pitchFamily="34" charset="0"/>
              </a:rPr>
              <a:t> </a:t>
            </a:r>
            <a:r>
              <a:rPr lang="en-US" sz="4800" b="0" dirty="0" err="1">
                <a:solidFill>
                  <a:srgbClr val="FFFF00"/>
                </a:solidFill>
                <a:effectLst/>
                <a:latin typeface="+mj-lt"/>
                <a:cs typeface="Tahoma" pitchFamily="34" charset="0"/>
              </a:rPr>
              <a:t>Liên</a:t>
            </a:r>
            <a:endParaRPr lang="en-US" sz="4800" b="0" dirty="0">
              <a:solidFill>
                <a:srgbClr val="FFFF00"/>
              </a:solidFill>
              <a:effectLst/>
              <a:latin typeface="+mj-lt"/>
              <a:cs typeface="Tahoma" pitchFamily="34" charset="0"/>
            </a:endParaRPr>
          </a:p>
          <a:p>
            <a:pPr eaLnBrk="1" hangingPunct="1">
              <a:lnSpc>
                <a:spcPct val="105000"/>
              </a:lnSpc>
              <a:defRPr/>
            </a:pPr>
            <a:r>
              <a:rPr lang="en-US" sz="4800" b="0" dirty="0">
                <a:solidFill>
                  <a:srgbClr val="FFFF00"/>
                </a:solidFill>
                <a:effectLst/>
                <a:latin typeface="+mj-lt"/>
                <a:cs typeface="Tahoma" pitchFamily="34" charset="0"/>
              </a:rPr>
              <a:t>Xin Sai </a:t>
            </a:r>
            <a:r>
              <a:rPr lang="en-US" sz="4800" b="0" dirty="0" err="1">
                <a:solidFill>
                  <a:srgbClr val="FFFF00"/>
                </a:solidFill>
                <a:effectLst/>
                <a:latin typeface="+mj-lt"/>
                <a:cs typeface="Tahoma" pitchFamily="34" charset="0"/>
              </a:rPr>
              <a:t>Thánh</a:t>
            </a:r>
            <a:r>
              <a:rPr lang="en-US" sz="4800" b="0" dirty="0">
                <a:solidFill>
                  <a:srgbClr val="FFFF00"/>
                </a:solidFill>
                <a:effectLst/>
                <a:latin typeface="+mj-lt"/>
                <a:cs typeface="Tahoma" pitchFamily="34" charset="0"/>
              </a:rPr>
              <a:t> </a:t>
            </a:r>
            <a:r>
              <a:rPr lang="en-US" sz="4800" b="0" dirty="0" err="1">
                <a:solidFill>
                  <a:srgbClr val="FFFF00"/>
                </a:solidFill>
                <a:effectLst/>
                <a:latin typeface="+mj-lt"/>
                <a:cs typeface="Tahoma" pitchFamily="34" charset="0"/>
              </a:rPr>
              <a:t>Thần</a:t>
            </a:r>
            <a:endParaRPr lang="en-US" sz="4800" b="0" dirty="0">
              <a:solidFill>
                <a:srgbClr val="FFFF00"/>
              </a:solidFill>
              <a:effectLst/>
              <a:latin typeface="+mj-lt"/>
              <a:cs typeface="Tahoma" pitchFamily="34" charset="0"/>
            </a:endParaRPr>
          </a:p>
          <a:p>
            <a:pPr eaLnBrk="1" hangingPunct="1">
              <a:lnSpc>
                <a:spcPct val="105000"/>
              </a:lnSpc>
              <a:defRPr/>
            </a:pPr>
            <a:r>
              <a:rPr lang="en-US" sz="4800" b="0" i="1" dirty="0" err="1">
                <a:solidFill>
                  <a:schemeClr val="bg1"/>
                </a:solidFill>
                <a:effectLst/>
                <a:latin typeface="+mj-lt"/>
                <a:cs typeface="Tahoma" pitchFamily="34" charset="0"/>
              </a:rPr>
              <a:t>Lm</a:t>
            </a:r>
            <a:r>
              <a:rPr lang="en-US" sz="4800" b="0" i="1" dirty="0">
                <a:solidFill>
                  <a:schemeClr val="bg1"/>
                </a:solidFill>
                <a:effectLst/>
                <a:latin typeface="+mj-lt"/>
                <a:cs typeface="Tahoma" pitchFamily="34" charset="0"/>
              </a:rPr>
              <a:t>. </a:t>
            </a:r>
            <a:r>
              <a:rPr lang="en-US" sz="4800" b="0" i="1" dirty="0" err="1">
                <a:solidFill>
                  <a:schemeClr val="bg1"/>
                </a:solidFill>
                <a:effectLst/>
                <a:latin typeface="+mj-lt"/>
                <a:cs typeface="Tahoma" pitchFamily="34" charset="0"/>
              </a:rPr>
              <a:t>Bùi</a:t>
            </a:r>
            <a:r>
              <a:rPr lang="en-US" sz="4800" b="0" i="1" dirty="0">
                <a:solidFill>
                  <a:schemeClr val="bg1"/>
                </a:solidFill>
                <a:effectLst/>
                <a:latin typeface="+mj-lt"/>
                <a:cs typeface="Tahoma" pitchFamily="34" charset="0"/>
              </a:rPr>
              <a:t> </a:t>
            </a:r>
            <a:r>
              <a:rPr lang="en-US" sz="4800" b="0" i="1" dirty="0" err="1">
                <a:solidFill>
                  <a:schemeClr val="bg1"/>
                </a:solidFill>
                <a:effectLst/>
                <a:latin typeface="+mj-lt"/>
                <a:cs typeface="Tahoma" pitchFamily="34" charset="0"/>
              </a:rPr>
              <a:t>Ninh</a:t>
            </a:r>
            <a:endParaRPr lang="en-US" sz="4800" b="0" i="1" dirty="0">
              <a:solidFill>
                <a:schemeClr val="bg1"/>
              </a:solidFill>
              <a:effectLst/>
              <a:latin typeface="+mj-lt"/>
              <a:cs typeface="Tahoma" pitchFamily="34" charset="0"/>
            </a:endParaRPr>
          </a:p>
        </p:txBody>
      </p:sp>
      <p:sp>
        <p:nvSpPr>
          <p:cNvPr id="3076" name="Rectangle 4"/>
          <p:cNvSpPr>
            <a:spLocks noChangeArrowheads="1"/>
          </p:cNvSpPr>
          <p:nvPr/>
        </p:nvSpPr>
        <p:spPr bwMode="auto">
          <a:xfrm>
            <a:off x="3524250" y="17463"/>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solidFill>
                  <a:srgbClr val="000000"/>
                </a:solidFill>
              </a:rPr>
              <a:t>  </a:t>
            </a:r>
          </a:p>
        </p:txBody>
      </p:sp>
    </p:spTree>
    <p:extLst>
      <p:ext uri="{BB962C8B-B14F-4D97-AF65-F5344CB8AC3E}">
        <p14:creationId xmlns:p14="http://schemas.microsoft.com/office/powerpoint/2010/main" val="1323888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fontAlgn="base"/>
            <a:r>
              <a:rPr lang="en-US" sz="6000" b="0" u="sng" dirty="0" err="1">
                <a:solidFill>
                  <a:srgbClr val="FFFF00"/>
                </a:solidFill>
                <a:effectLst/>
                <a:cs typeface="Times New Roman" pitchFamily="18" charset="0"/>
              </a:rPr>
              <a:t>Đk</a:t>
            </a:r>
            <a:r>
              <a:rPr lang="en-US" sz="6000" b="0" u="sng" dirty="0">
                <a:solidFill>
                  <a:srgbClr val="FFFF00"/>
                </a:solidFill>
                <a:effectLst/>
                <a:cs typeface="Times New Roman" pitchFamily="18" charset="0"/>
              </a:rPr>
              <a:t>:</a:t>
            </a:r>
            <a:r>
              <a:rPr lang="en-US" sz="6000" b="0" dirty="0">
                <a:solidFill>
                  <a:schemeClr val="bg1"/>
                </a:solidFill>
                <a:effectLst/>
                <a:cs typeface="Times New Roman" pitchFamily="18" charset="0"/>
              </a:rPr>
              <a:t> L</a:t>
            </a:r>
            <a:r>
              <a:rPr lang="vi-VN" b="0" dirty="0">
                <a:solidFill>
                  <a:schemeClr val="bg1"/>
                </a:solidFill>
                <a:effectLst/>
              </a:rPr>
              <a:t>ạy Chúa Thánh Thần khấn xin Ngài ngự tới gian trần. Từ trời cao xanh xin tỏa ánh quang minh Ngài ra. Lạy Cha kẻ cơ bần, xin ngự tới nơi gian trần. Lạy Đấng ban hồng ân, xin ngự tới soi tâm hồn.</a:t>
            </a:r>
            <a:endParaRPr lang="en-US" sz="6000" b="0" dirty="0">
              <a:solidFill>
                <a:schemeClr val="bg1"/>
              </a:solidFill>
              <a:effectLst/>
              <a:cs typeface="Times New Roman" pitchFamily="18" charset="0"/>
            </a:endParaRPr>
          </a:p>
        </p:txBody>
      </p:sp>
    </p:spTree>
    <p:extLst>
      <p:ext uri="{BB962C8B-B14F-4D97-AF65-F5344CB8AC3E}">
        <p14:creationId xmlns:p14="http://schemas.microsoft.com/office/powerpoint/2010/main" val="35939778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5400" b="0" u="sng" dirty="0">
                <a:solidFill>
                  <a:srgbClr val="FFFF00"/>
                </a:solidFill>
                <a:effectLst/>
                <a:cs typeface="Times New Roman" pitchFamily="18" charset="0"/>
              </a:rPr>
              <a:t>Tk1:</a:t>
            </a:r>
            <a:r>
              <a:rPr lang="en-US" sz="5400" b="0" dirty="0">
                <a:solidFill>
                  <a:schemeClr val="bg1"/>
                </a:solidFill>
                <a:effectLst/>
                <a:cs typeface="Times New Roman" pitchFamily="18" charset="0"/>
              </a:rPr>
              <a:t> </a:t>
            </a:r>
            <a:r>
              <a:rPr lang="vi-VN" b="0" dirty="0">
                <a:effectLst/>
              </a:rPr>
              <a:t> </a:t>
            </a:r>
            <a:r>
              <a:rPr lang="vi-VN" b="0" dirty="0">
                <a:solidFill>
                  <a:schemeClr val="bg1"/>
                </a:solidFill>
                <a:effectLst/>
              </a:rPr>
              <a:t>Ôi Đấng ủi an là khách trọ hiền lương Chúa ban. Trong cảnh lầm than dịu dàng Ngài đem đến bình an. Nguồn ánh sáng chứa chan xin soi tràn tâm hồn tín hữu. Nếu không có Ngài thì nào ai lòng thanh vô tội.</a:t>
            </a:r>
            <a:endParaRPr lang="en-US" sz="5400" b="0" dirty="0">
              <a:solidFill>
                <a:schemeClr val="bg1"/>
              </a:solidFill>
              <a:effectLst/>
              <a:cs typeface="Times New Roman" pitchFamily="18" charset="0"/>
            </a:endParaRPr>
          </a:p>
        </p:txBody>
      </p:sp>
    </p:spTree>
    <p:extLst>
      <p:ext uri="{BB962C8B-B14F-4D97-AF65-F5344CB8AC3E}">
        <p14:creationId xmlns:p14="http://schemas.microsoft.com/office/powerpoint/2010/main" val="6084847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fontAlgn="base"/>
            <a:r>
              <a:rPr lang="en-US" sz="6000" b="0" u="sng" dirty="0">
                <a:solidFill>
                  <a:srgbClr val="FFFF00"/>
                </a:solidFill>
                <a:effectLst/>
                <a:cs typeface="Times New Roman" pitchFamily="18" charset="0"/>
              </a:rPr>
              <a:t>Tk2:</a:t>
            </a:r>
            <a:r>
              <a:rPr lang="en-US" sz="6000" b="0" dirty="0">
                <a:solidFill>
                  <a:schemeClr val="bg1"/>
                </a:solidFill>
                <a:effectLst/>
                <a:cs typeface="Times New Roman" pitchFamily="18" charset="0"/>
              </a:rPr>
              <a:t> </a:t>
            </a:r>
            <a:r>
              <a:rPr lang="vi-VN" sz="4600" b="0" dirty="0">
                <a:solidFill>
                  <a:schemeClr val="bg1"/>
                </a:solidFill>
                <a:effectLst/>
              </a:rPr>
              <a:t>Xin Chúa rửa cho sạch vết nhọ dội nơi héo khô. Thương tật khổ lo đời lạnh lùng xin chữa lành cho. Điều khô cứng sai xin ơn Ngài răn dạy uốn nắn. Sáng soi ngăn chặn đường đời ai giờ đang sai lầm.</a:t>
            </a:r>
            <a:endParaRPr lang="en-US" sz="4600" b="0" dirty="0">
              <a:solidFill>
                <a:schemeClr val="bg1"/>
              </a:solidFill>
              <a:effectLst/>
              <a:latin typeface="+mn-lt"/>
              <a:cs typeface="Times New Roman" pitchFamily="18" charset="0"/>
            </a:endParaRPr>
          </a:p>
        </p:txBody>
      </p:sp>
    </p:spTree>
    <p:extLst>
      <p:ext uri="{BB962C8B-B14F-4D97-AF65-F5344CB8AC3E}">
        <p14:creationId xmlns:p14="http://schemas.microsoft.com/office/powerpoint/2010/main" val="1160753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fontAlgn="base"/>
            <a:r>
              <a:rPr lang="en-US" sz="6000" b="0" u="sng" dirty="0" err="1">
                <a:solidFill>
                  <a:srgbClr val="FFFF00"/>
                </a:solidFill>
                <a:effectLst/>
                <a:cs typeface="Times New Roman" pitchFamily="18" charset="0"/>
              </a:rPr>
              <a:t>Tutti</a:t>
            </a:r>
            <a:r>
              <a:rPr lang="en-US" sz="6000" b="0" u="sng" dirty="0">
                <a:solidFill>
                  <a:srgbClr val="FFFF00"/>
                </a:solidFill>
                <a:effectLst/>
                <a:cs typeface="Times New Roman" pitchFamily="18" charset="0"/>
              </a:rPr>
              <a:t>:</a:t>
            </a:r>
            <a:r>
              <a:rPr lang="en-US" sz="6000" b="0" dirty="0">
                <a:solidFill>
                  <a:schemeClr val="bg1"/>
                </a:solidFill>
                <a:effectLst/>
                <a:cs typeface="Times New Roman" pitchFamily="18" charset="0"/>
              </a:rPr>
              <a:t> </a:t>
            </a:r>
            <a:r>
              <a:rPr lang="vi-VN" b="0" dirty="0">
                <a:solidFill>
                  <a:schemeClr val="bg1"/>
                </a:solidFill>
                <a:effectLst/>
              </a:rPr>
              <a:t>Xin Chúa Thánh Thần ban ân cho người kêu khấn. Những ai tin cậy dư đầy ơn bảy nguồn thiêng. Xin Chúa Thánh Thần thưởng công nhân đức trong đời. Hưởng phúc trên trời hân hoan trong Chúa muôn đời.</a:t>
            </a:r>
            <a:r>
              <a:rPr lang="en-US" b="0" dirty="0">
                <a:solidFill>
                  <a:schemeClr val="bg1"/>
                </a:solidFill>
                <a:effectLst/>
              </a:rPr>
              <a:t>  (2 </a:t>
            </a:r>
            <a:r>
              <a:rPr lang="en-US" b="0" dirty="0" err="1">
                <a:solidFill>
                  <a:schemeClr val="bg1"/>
                </a:solidFill>
                <a:effectLst/>
              </a:rPr>
              <a:t>lần</a:t>
            </a:r>
            <a:r>
              <a:rPr lang="en-US" b="0" dirty="0">
                <a:solidFill>
                  <a:schemeClr val="bg1"/>
                </a:solidFill>
                <a:effectLst/>
              </a:rPr>
              <a:t>)</a:t>
            </a:r>
            <a:endParaRPr lang="en-US" sz="6000" b="0" dirty="0">
              <a:solidFill>
                <a:schemeClr val="bg1"/>
              </a:solidFill>
              <a:effectLst/>
              <a:latin typeface="+mn-lt"/>
              <a:cs typeface="Times New Roman" pitchFamily="18" charset="0"/>
            </a:endParaRPr>
          </a:p>
        </p:txBody>
      </p:sp>
    </p:spTree>
    <p:extLst>
      <p:ext uri="{BB962C8B-B14F-4D97-AF65-F5344CB8AC3E}">
        <p14:creationId xmlns:p14="http://schemas.microsoft.com/office/powerpoint/2010/main" val="9957606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1598613"/>
            <a:ext cx="7772400" cy="1101725"/>
          </a:xfrm>
        </p:spPr>
        <p:txBody>
          <a:bodyPr/>
          <a:lstStyle/>
          <a:p>
            <a:pPr eaLnBrk="1" hangingPunct="1">
              <a:defRPr/>
            </a:pPr>
            <a:r>
              <a:rPr lang="en-US" b="0" dirty="0">
                <a:solidFill>
                  <a:schemeClr val="bg1"/>
                </a:solidFill>
                <a:effectLst/>
                <a:latin typeface="+mj-lt"/>
              </a:rPr>
              <a:t/>
            </a:r>
            <a:br>
              <a:rPr lang="en-US" b="0" dirty="0">
                <a:solidFill>
                  <a:schemeClr val="bg1"/>
                </a:solidFill>
                <a:effectLst/>
                <a:latin typeface="+mj-lt"/>
              </a:rPr>
            </a:br>
            <a:endParaRPr lang="en-US" b="0" dirty="0">
              <a:solidFill>
                <a:schemeClr val="bg1"/>
              </a:solidFill>
              <a:effectLst/>
              <a:latin typeface="+mj-lt"/>
            </a:endParaRPr>
          </a:p>
        </p:txBody>
      </p:sp>
      <p:sp>
        <p:nvSpPr>
          <p:cNvPr id="16387" name="Rectangle 3"/>
          <p:cNvSpPr>
            <a:spLocks noGrp="1" noChangeArrowheads="1"/>
          </p:cNvSpPr>
          <p:nvPr>
            <p:ph type="subTitle" idx="1"/>
          </p:nvPr>
        </p:nvSpPr>
        <p:spPr>
          <a:xfrm>
            <a:off x="0" y="0"/>
            <a:ext cx="9144000" cy="5143500"/>
          </a:xfrm>
        </p:spPr>
        <p:txBody>
          <a:bodyPr/>
          <a:lstStyle/>
          <a:p>
            <a:pPr algn="just" eaLnBrk="1" hangingPunct="1">
              <a:lnSpc>
                <a:spcPct val="105000"/>
              </a:lnSpc>
              <a:defRPr/>
            </a:pPr>
            <a:r>
              <a:rPr lang="en-US" sz="5400" b="0" u="sng" dirty="0">
                <a:solidFill>
                  <a:srgbClr val="FFFF00"/>
                </a:solidFill>
                <a:effectLst/>
                <a:latin typeface="+mj-lt"/>
                <a:cs typeface="Times New Roman" pitchFamily="18" charset="0"/>
              </a:rPr>
              <a:t>Alleluia-alleluia:</a:t>
            </a:r>
            <a:r>
              <a:rPr lang="en-US" sz="5400" b="0" dirty="0">
                <a:solidFill>
                  <a:schemeClr val="bg1"/>
                </a:solidFill>
                <a:effectLst/>
                <a:latin typeface="+mj-lt"/>
                <a:cs typeface="Times New Roman" pitchFamily="18" charset="0"/>
              </a:rPr>
              <a:t> </a:t>
            </a:r>
            <a:r>
              <a:rPr lang="vi-VN" sz="5400" b="0" dirty="0">
                <a:solidFill>
                  <a:schemeClr val="bg1"/>
                </a:solidFill>
                <a:effectLst/>
                <a:latin typeface="+mj-lt"/>
                <a:cs typeface="Times New Roman" pitchFamily="18" charset="0"/>
              </a:rPr>
              <a:t>Lạy Chúa Thánh Thần xin xuống tràn ngập cõi lòng các tín hữu Chúa và thắp sáng lửa tình yêu Chúa trong lòng họ. </a:t>
            </a:r>
            <a:r>
              <a:rPr lang="en-US" sz="5400" b="0" u="sng" dirty="0">
                <a:solidFill>
                  <a:srgbClr val="FFFF00"/>
                </a:solidFill>
                <a:effectLst/>
                <a:latin typeface="+mj-lt"/>
                <a:cs typeface="Times New Roman" pitchFamily="18" charset="0"/>
              </a:rPr>
              <a:t>Alleluia.</a:t>
            </a:r>
          </a:p>
        </p:txBody>
      </p:sp>
      <p:sp>
        <p:nvSpPr>
          <p:cNvPr id="18436" name="Rectangle 4"/>
          <p:cNvSpPr>
            <a:spLocks noChangeArrowheads="1"/>
          </p:cNvSpPr>
          <p:nvPr/>
        </p:nvSpPr>
        <p:spPr bwMode="auto">
          <a:xfrm>
            <a:off x="3524250" y="17463"/>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solidFill>
                  <a:srgbClr val="000000"/>
                </a:solidFill>
              </a:rPr>
              <a:t>  </a:t>
            </a:r>
          </a:p>
        </p:txBody>
      </p:sp>
    </p:spTree>
    <p:extLst>
      <p:ext uri="{BB962C8B-B14F-4D97-AF65-F5344CB8AC3E}">
        <p14:creationId xmlns:p14="http://schemas.microsoft.com/office/powerpoint/2010/main" val="560167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4800" b="0" u="sng" dirty="0">
                <a:solidFill>
                  <a:srgbClr val="FFFF00"/>
                </a:solidFill>
                <a:effectLst/>
                <a:cs typeface="Times New Roman" pitchFamily="18" charset="0"/>
              </a:rPr>
              <a:t>Tk1:</a:t>
            </a:r>
            <a:r>
              <a:rPr lang="en-US" sz="4800" b="0" dirty="0">
                <a:solidFill>
                  <a:schemeClr val="bg1"/>
                </a:solidFill>
                <a:effectLst/>
                <a:cs typeface="Times New Roman" pitchFamily="18" charset="0"/>
              </a:rPr>
              <a:t> </a:t>
            </a:r>
            <a:r>
              <a:rPr lang="vi-VN" sz="4800" b="0" dirty="0">
                <a:solidFill>
                  <a:schemeClr val="bg1"/>
                </a:solidFill>
                <a:effectLst/>
              </a:rPr>
              <a:t>Hồn tôi hỡi chúc tụng Chúa đi, lạy Thiên Chúa Đấng con thờ kính, Ngài cao cả muôn trùng. Quá nhiều việc đều do tay Chúa làm, địa cầu đầy dẫy những vật Chúa tạo ra.</a:t>
            </a:r>
            <a:endParaRPr lang="en-US" sz="4800" b="0" dirty="0">
              <a:solidFill>
                <a:schemeClr val="bg1"/>
              </a:solidFill>
              <a:effectLst/>
              <a:cs typeface="Times New Roman" pitchFamily="18" charset="0"/>
            </a:endParaRPr>
          </a:p>
        </p:txBody>
      </p:sp>
    </p:spTree>
    <p:extLst>
      <p:ext uri="{BB962C8B-B14F-4D97-AF65-F5344CB8AC3E}">
        <p14:creationId xmlns:p14="http://schemas.microsoft.com/office/powerpoint/2010/main" val="265378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b="0" dirty="0">
              <a:solidFill>
                <a:schemeClr val="bg1"/>
              </a:solidFill>
              <a:effectLs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7397562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512005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FFFF00"/>
                </a:solidFill>
                <a:effectLst/>
                <a:latin typeface="+mj-lt"/>
                <a:cs typeface="Times New Roman" pitchFamily="18" charset="0"/>
              </a:rPr>
              <a:t>KINH TIN KÍNH</a:t>
            </a:r>
          </a:p>
        </p:txBody>
      </p:sp>
    </p:spTree>
    <p:extLst>
      <p:ext uri="{BB962C8B-B14F-4D97-AF65-F5344CB8AC3E}">
        <p14:creationId xmlns:p14="http://schemas.microsoft.com/office/powerpoint/2010/main" val="25986121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Tôi tin kính một Thiên Chúa là Cha toàn năng, Đấng tạo thành trời đất, muôn vật hữu hình và vô hình.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6884998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chemeClr val="bg1"/>
                </a:solidFill>
                <a:effectLst/>
                <a:latin typeface="+mj-lt"/>
                <a:cs typeface="Times New Roman" pitchFamily="18" charset="0"/>
              </a:rPr>
              <a:t>Tôi</a:t>
            </a:r>
            <a:r>
              <a:rPr lang="en-US" sz="6600" b="0" dirty="0">
                <a:solidFill>
                  <a:schemeClr val="bg1"/>
                </a:solidFill>
                <a:effectLst/>
                <a:latin typeface="+mj-lt"/>
                <a:cs typeface="Times New Roman" pitchFamily="18" charset="0"/>
              </a:rPr>
              <a:t> tin </a:t>
            </a:r>
            <a:r>
              <a:rPr lang="en-US" sz="6600" b="0" dirty="0" err="1">
                <a:solidFill>
                  <a:schemeClr val="bg1"/>
                </a:solidFill>
                <a:effectLst/>
                <a:latin typeface="+mj-lt"/>
                <a:cs typeface="Times New Roman" pitchFamily="18" charset="0"/>
              </a:rPr>
              <a:t>kính</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Giêsu</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Kitô</a:t>
            </a:r>
            <a:r>
              <a:rPr lang="en-US" sz="6600" b="0" dirty="0">
                <a:solidFill>
                  <a:schemeClr val="bg1"/>
                </a:solidFill>
                <a:effectLst/>
                <a:latin typeface="+mj-lt"/>
                <a:cs typeface="Times New Roman" pitchFamily="18" charset="0"/>
              </a:rPr>
              <a:t>, Con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Sinh bởi Đức Chúa Cha từ trước muôn đời.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694162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Người là Thiên Chúa bởi Thiên Chúa, Ánh Sáng bởi Ánh Sáng,</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bởi</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a:t>
            </a:r>
          </a:p>
        </p:txBody>
      </p:sp>
    </p:spTree>
    <p:extLst>
      <p:ext uri="{BB962C8B-B14F-4D97-AF65-F5344CB8AC3E}">
        <p14:creationId xmlns:p14="http://schemas.microsoft.com/office/powerpoint/2010/main" val="13590734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rPr>
              <a:t>được sinh ra mà không phải được tạo thành, đồng bản thể với Đức Chúa Cha: nhờ Người mà muôn vật được tạo thành.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7076910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chemeClr val="bg1"/>
                </a:solidFill>
                <a:effectLst/>
                <a:latin typeface="+mj-lt"/>
              </a:rPr>
              <a:t>Vì loài người chúng ta và để cứu độ chúng ta,</a:t>
            </a:r>
            <a:r>
              <a:rPr lang="en-US" sz="7200" b="0" dirty="0">
                <a:solidFill>
                  <a:schemeClr val="bg1"/>
                </a:solidFill>
                <a:effectLst/>
                <a:latin typeface="+mj-lt"/>
              </a:rPr>
              <a:t> </a:t>
            </a:r>
            <a:r>
              <a:rPr lang="vi-VN" sz="7200" b="0" dirty="0">
                <a:solidFill>
                  <a:schemeClr val="bg1"/>
                </a:solidFill>
                <a:effectLst/>
                <a:latin typeface="+mj-lt"/>
                <a:cs typeface="Times New Roman" pitchFamily="18" charset="0"/>
              </a:rPr>
              <a:t>Người đã từ trời xuống thế. </a:t>
            </a:r>
            <a:endParaRPr lang="en-US" sz="72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1138769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9355862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chemeClr val="bg1"/>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665480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1598613"/>
            <a:ext cx="7772400" cy="1101725"/>
          </a:xfrm>
        </p:spPr>
        <p:txBody>
          <a:bodyPr/>
          <a:lstStyle/>
          <a:p>
            <a:pPr eaLnBrk="1" hangingPunct="1">
              <a:defRPr/>
            </a:pPr>
            <a:r>
              <a:rPr lang="en-US" b="0" dirty="0">
                <a:solidFill>
                  <a:schemeClr val="bg1"/>
                </a:solidFill>
                <a:effectLst/>
                <a:latin typeface="+mj-lt"/>
              </a:rPr>
              <a:t/>
            </a:r>
            <a:br>
              <a:rPr lang="en-US" b="0" dirty="0">
                <a:solidFill>
                  <a:schemeClr val="bg1"/>
                </a:solidFill>
                <a:effectLst/>
                <a:latin typeface="+mj-lt"/>
              </a:rPr>
            </a:br>
            <a:endParaRPr lang="en-US" b="0" dirty="0">
              <a:solidFill>
                <a:schemeClr val="bg1"/>
              </a:solidFill>
              <a:effectLst/>
              <a:latin typeface="+mj-lt"/>
            </a:endParaRPr>
          </a:p>
        </p:txBody>
      </p:sp>
      <p:sp>
        <p:nvSpPr>
          <p:cNvPr id="16387" name="Rectangle 3"/>
          <p:cNvSpPr>
            <a:spLocks noGrp="1" noChangeArrowheads="1"/>
          </p:cNvSpPr>
          <p:nvPr>
            <p:ph type="subTitle" idx="1"/>
          </p:nvPr>
        </p:nvSpPr>
        <p:spPr>
          <a:xfrm>
            <a:off x="0" y="0"/>
            <a:ext cx="9144000" cy="5143500"/>
          </a:xfrm>
        </p:spPr>
        <p:txBody>
          <a:bodyPr/>
          <a:lstStyle/>
          <a:p>
            <a:pPr algn="just" eaLnBrk="1" hangingPunct="1">
              <a:lnSpc>
                <a:spcPct val="105000"/>
              </a:lnSpc>
              <a:defRPr/>
            </a:pPr>
            <a:r>
              <a:rPr lang="en-US" sz="5400" b="0" u="sng" dirty="0">
                <a:solidFill>
                  <a:srgbClr val="FFFF00"/>
                </a:solidFill>
                <a:effectLst/>
                <a:latin typeface="+mj-lt"/>
                <a:cs typeface="Times New Roman" pitchFamily="18" charset="0"/>
              </a:rPr>
              <a:t>Alleluia-alleluia:</a:t>
            </a:r>
            <a:r>
              <a:rPr lang="en-US" sz="5400" b="0" dirty="0">
                <a:solidFill>
                  <a:schemeClr val="bg1"/>
                </a:solidFill>
                <a:effectLst/>
                <a:latin typeface="+mj-lt"/>
                <a:cs typeface="Times New Roman" pitchFamily="18" charset="0"/>
              </a:rPr>
              <a:t> </a:t>
            </a:r>
            <a:r>
              <a:rPr lang="vi-VN" sz="5400" b="0" dirty="0">
                <a:solidFill>
                  <a:schemeClr val="bg1"/>
                </a:solidFill>
                <a:effectLst/>
                <a:latin typeface="+mj-lt"/>
                <a:cs typeface="Times New Roman" pitchFamily="18" charset="0"/>
              </a:rPr>
              <a:t>Lạy Chúa Thánh Thần xin xuống tràn ngập cõi lòng các tín hữu Chúa và thắp sáng lửa tình yêu Chúa trong lòng họ. </a:t>
            </a:r>
            <a:r>
              <a:rPr lang="en-US" sz="5400" b="0" u="sng" dirty="0">
                <a:solidFill>
                  <a:srgbClr val="FFFF00"/>
                </a:solidFill>
                <a:effectLst/>
                <a:latin typeface="+mj-lt"/>
                <a:cs typeface="Times New Roman" pitchFamily="18" charset="0"/>
              </a:rPr>
              <a:t>Alleluia.</a:t>
            </a:r>
          </a:p>
        </p:txBody>
      </p:sp>
      <p:sp>
        <p:nvSpPr>
          <p:cNvPr id="18436" name="Rectangle 4"/>
          <p:cNvSpPr>
            <a:spLocks noChangeArrowheads="1"/>
          </p:cNvSpPr>
          <p:nvPr/>
        </p:nvSpPr>
        <p:spPr bwMode="auto">
          <a:xfrm>
            <a:off x="3524250" y="17463"/>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solidFill>
                  <a:srgbClr val="000000"/>
                </a:solidFill>
              </a:rPr>
              <a:t>  </a:t>
            </a:r>
          </a:p>
        </p:txBody>
      </p:sp>
    </p:spTree>
    <p:extLst>
      <p:ext uri="{BB962C8B-B14F-4D97-AF65-F5344CB8AC3E}">
        <p14:creationId xmlns:p14="http://schemas.microsoft.com/office/powerpoint/2010/main" val="14584117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chemeClr val="bg1"/>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8279745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7815894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chemeClr val="bg1"/>
                </a:solidFill>
                <a:effectLst/>
                <a:latin typeface="+mj-lt"/>
              </a:rPr>
              <a:t>Người được phụng thờ và tôn vinh cùng với Đức Chúa Cha và Đức Chúa Con: Người đã dùng các tiên tri mà phán dạy.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1194852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chemeClr val="bg1"/>
                </a:solidFill>
                <a:effectLst/>
                <a:latin typeface="+mj-lt"/>
              </a:rPr>
              <a:t>Tôi tin Hội Thánh duy nhất thánh thiện công giáo và tông truyền.</a:t>
            </a:r>
            <a:endParaRPr lang="en-US" sz="8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0508760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Tôi tuyên xưng có một Phép Rửa để tha tội. Tôi trông đợi kẻ chết sống lại và sự</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sống đời sau. </a:t>
            </a:r>
            <a:r>
              <a:rPr lang="vi-VN" sz="6600" b="0" dirty="0">
                <a:solidFill>
                  <a:srgbClr val="FFFF00"/>
                </a:solidFill>
                <a:effectLst/>
                <a:latin typeface="+mj-lt"/>
                <a:cs typeface="Times New Roman" pitchFamily="18" charset="0"/>
              </a:rPr>
              <a:t>Amen.</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2407066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2587872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b="0" dirty="0">
              <a:solidFill>
                <a:schemeClr val="bg1"/>
              </a:solidFill>
              <a:effectLs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730425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62400" y="514350"/>
            <a:ext cx="4953000" cy="3181350"/>
          </a:xfrm>
        </p:spPr>
        <p:txBody>
          <a:bodyPr>
            <a:normAutofit/>
          </a:bodyPr>
          <a:lstStyle/>
          <a:p>
            <a:r>
              <a:rPr lang="en-US" sz="5400" b="0" dirty="0">
                <a:solidFill>
                  <a:srgbClr val="FFFF00"/>
                </a:solidFill>
                <a:effectLst/>
                <a:latin typeface="+mj-lt"/>
                <a:cs typeface="Times New Roman" pitchFamily="18" charset="0"/>
              </a:rPr>
              <a:t>Ca </a:t>
            </a:r>
            <a:r>
              <a:rPr lang="en-US" sz="5400" b="0" dirty="0" err="1">
                <a:solidFill>
                  <a:srgbClr val="FFFF00"/>
                </a:solidFill>
                <a:effectLst/>
                <a:latin typeface="+mj-lt"/>
                <a:cs typeface="Times New Roman" pitchFamily="18" charset="0"/>
              </a:rPr>
              <a:t>Dâng</a:t>
            </a:r>
            <a:r>
              <a:rPr lang="en-US" sz="5400" b="0" dirty="0">
                <a:solidFill>
                  <a:srgbClr val="FFFF00"/>
                </a:solidFill>
                <a:effectLst/>
                <a:latin typeface="+mj-lt"/>
                <a:cs typeface="Times New Roman" pitchFamily="18" charset="0"/>
              </a:rPr>
              <a:t> </a:t>
            </a:r>
            <a:r>
              <a:rPr lang="en-US" sz="5400" b="0" dirty="0" err="1">
                <a:solidFill>
                  <a:srgbClr val="FFFF00"/>
                </a:solidFill>
                <a:effectLst/>
                <a:cs typeface="Times New Roman" pitchFamily="18" charset="0"/>
              </a:rPr>
              <a:t>Lễ</a:t>
            </a:r>
            <a:r>
              <a:rPr lang="en-US" sz="5400" b="0" dirty="0">
                <a:solidFill>
                  <a:srgbClr val="FFFF00"/>
                </a:solidFill>
                <a:effectLst/>
                <a:cs typeface="Times New Roman" pitchFamily="18" charset="0"/>
              </a:rPr>
              <a:t/>
            </a:r>
            <a:br>
              <a:rPr lang="en-US" sz="5400" b="0" dirty="0">
                <a:solidFill>
                  <a:srgbClr val="FFFF00"/>
                </a:solidFill>
                <a:effectLst/>
                <a:cs typeface="Times New Roman" pitchFamily="18" charset="0"/>
              </a:rPr>
            </a:br>
            <a:r>
              <a:rPr lang="en-US" sz="3600" b="0" dirty="0" err="1">
                <a:solidFill>
                  <a:srgbClr val="FFFF00"/>
                </a:solidFill>
                <a:effectLst/>
                <a:cs typeface="Times New Roman" pitchFamily="18" charset="0"/>
              </a:rPr>
              <a:t>Giai</a:t>
            </a:r>
            <a:r>
              <a:rPr lang="en-US" sz="3600" b="0" dirty="0">
                <a:solidFill>
                  <a:srgbClr val="FFFF00"/>
                </a:solidFill>
                <a:effectLst/>
                <a:cs typeface="Times New Roman" pitchFamily="18" charset="0"/>
              </a:rPr>
              <a:t> </a:t>
            </a:r>
            <a:r>
              <a:rPr lang="en-US" sz="3600" b="0" dirty="0" err="1">
                <a:solidFill>
                  <a:srgbClr val="FFFF00"/>
                </a:solidFill>
                <a:effectLst/>
                <a:cs typeface="Times New Roman" pitchFamily="18" charset="0"/>
              </a:rPr>
              <a:t>Khúc</a:t>
            </a:r>
            <a:r>
              <a:rPr lang="en-US" sz="3600" b="0" dirty="0">
                <a:solidFill>
                  <a:srgbClr val="FFFF00"/>
                </a:solidFill>
                <a:effectLst/>
                <a:cs typeface="Times New Roman" pitchFamily="18" charset="0"/>
              </a:rPr>
              <a:t> </a:t>
            </a:r>
            <a:r>
              <a:rPr lang="en-US" sz="3600" b="0" dirty="0" err="1">
                <a:solidFill>
                  <a:srgbClr val="FFFF00"/>
                </a:solidFill>
                <a:effectLst/>
                <a:cs typeface="Times New Roman" pitchFamily="18" charset="0"/>
              </a:rPr>
              <a:t>Dâng</a:t>
            </a:r>
            <a:r>
              <a:rPr lang="en-US" sz="3600" b="0" dirty="0">
                <a:solidFill>
                  <a:srgbClr val="FFFF00"/>
                </a:solidFill>
                <a:effectLst/>
                <a:cs typeface="Times New Roman" pitchFamily="18" charset="0"/>
              </a:rPr>
              <a:t> </a:t>
            </a:r>
            <a:r>
              <a:rPr lang="en-US" sz="3600" b="0" dirty="0" err="1">
                <a:solidFill>
                  <a:srgbClr val="FFFF00"/>
                </a:solidFill>
                <a:effectLst/>
                <a:cs typeface="Times New Roman" pitchFamily="18" charset="0"/>
              </a:rPr>
              <a:t>Tiến</a:t>
            </a:r>
            <a:r>
              <a:rPr lang="en-US" sz="3600" b="0" dirty="0">
                <a:solidFill>
                  <a:srgbClr val="FFFF00"/>
                </a:solidFill>
                <a:effectLst/>
                <a:cs typeface="Times New Roman" pitchFamily="18" charset="0"/>
              </a:rPr>
              <a:t> 2</a:t>
            </a:r>
            <a:br>
              <a:rPr lang="en-US" sz="3600" b="0" dirty="0">
                <a:solidFill>
                  <a:srgbClr val="FFFF00"/>
                </a:solidFill>
                <a:effectLst/>
                <a:cs typeface="Times New Roman" pitchFamily="18" charset="0"/>
              </a:rPr>
            </a:br>
            <a:r>
              <a:rPr lang="en-US" sz="3600" b="0" i="1" dirty="0" err="1">
                <a:solidFill>
                  <a:srgbClr val="FFFF00"/>
                </a:solidFill>
                <a:effectLst/>
                <a:cs typeface="Times New Roman" pitchFamily="18" charset="0"/>
              </a:rPr>
              <a:t>Giang</a:t>
            </a:r>
            <a:r>
              <a:rPr lang="en-US" sz="3600" b="0" i="1" dirty="0">
                <a:solidFill>
                  <a:srgbClr val="FFFF00"/>
                </a:solidFill>
                <a:effectLst/>
                <a:cs typeface="Times New Roman" pitchFamily="18" charset="0"/>
              </a:rPr>
              <a:t> </a:t>
            </a:r>
            <a:r>
              <a:rPr lang="en-US" sz="3600" b="0" i="1" dirty="0" err="1">
                <a:solidFill>
                  <a:srgbClr val="FFFF00"/>
                </a:solidFill>
                <a:effectLst/>
                <a:cs typeface="Times New Roman" pitchFamily="18" charset="0"/>
              </a:rPr>
              <a:t>Tâm</a:t>
            </a:r>
            <a:r>
              <a:rPr lang="en-US" sz="5400" b="0" dirty="0">
                <a:solidFill>
                  <a:srgbClr val="FFFF00"/>
                </a:solidFill>
                <a:effectLst/>
                <a:cs typeface="Times New Roman" pitchFamily="18" charset="0"/>
              </a:rPr>
              <a:t/>
            </a:r>
            <a:br>
              <a:rPr lang="en-US" sz="5400" b="0" dirty="0">
                <a:solidFill>
                  <a:srgbClr val="FFFF00"/>
                </a:solidFill>
                <a:effectLst/>
                <a:cs typeface="Times New Roman" pitchFamily="18" charset="0"/>
              </a:rPr>
            </a:br>
            <a:endParaRPr lang="en-US" sz="5400" b="0" dirty="0">
              <a:solidFill>
                <a:srgbClr val="FFFF00"/>
              </a:solidFill>
              <a:effectLst/>
              <a:cs typeface="Times New Roman"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817244"/>
            <a:ext cx="4840565" cy="432625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 y="57150"/>
            <a:ext cx="2176939" cy="3414806"/>
          </a:xfrm>
          <a:prstGeom prst="rect">
            <a:avLst/>
          </a:prstGeom>
        </p:spPr>
      </p:pic>
    </p:spTree>
    <p:extLst>
      <p:ext uri="{BB962C8B-B14F-4D97-AF65-F5344CB8AC3E}">
        <p14:creationId xmlns:p14="http://schemas.microsoft.com/office/powerpoint/2010/main" val="23724466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5234" name="Content Placeholder 2">
            <a:extLst>
              <a:ext uri="{FF2B5EF4-FFF2-40B4-BE49-F238E27FC236}">
                <a16:creationId xmlns="" xmlns:a16="http://schemas.microsoft.com/office/drawing/2014/main" id="{6B7DA73B-8E3F-4CC3-A177-C77B30DE89C9}"/>
              </a:ext>
            </a:extLst>
          </p:cNvPr>
          <p:cNvSpPr>
            <a:spLocks noGrp="1" noChangeArrowheads="1"/>
          </p:cNvSpPr>
          <p:nvPr>
            <p:ph idx="1"/>
          </p:nvPr>
        </p:nvSpPr>
        <p:spPr>
          <a:xfrm>
            <a:off x="0" y="0"/>
            <a:ext cx="9144000" cy="5143500"/>
          </a:xfrm>
        </p:spPr>
        <p:txBody>
          <a:bodyPr>
            <a:noAutofit/>
          </a:bodyPr>
          <a:lstStyle/>
          <a:p>
            <a:pPr marL="27385" indent="0" algn="just">
              <a:buNone/>
            </a:pPr>
            <a:r>
              <a:rPr lang="en-US" altLang="en-US" sz="4800" b="0" u="sng" dirty="0">
                <a:solidFill>
                  <a:srgbClr val="FFFF00"/>
                </a:solidFill>
                <a:effectLst/>
                <a:latin typeface="+mj-lt"/>
                <a:ea typeface="Tahoma" panose="020B0604030504040204" pitchFamily="34" charset="0"/>
                <a:cs typeface="Times New Roman" panose="02020603050405020304" pitchFamily="18" charset="0"/>
              </a:rPr>
              <a:t>Tk1:</a:t>
            </a:r>
            <a:r>
              <a:rPr lang="en-US" altLang="en-US" sz="4800" b="0" dirty="0">
                <a:solidFill>
                  <a:schemeClr val="bg1"/>
                </a:solidFill>
                <a:effectLst/>
                <a:latin typeface="+mj-lt"/>
                <a:ea typeface="Tahoma" panose="020B0604030504040204" pitchFamily="34" charset="0"/>
                <a:cs typeface="Times New Roman" panose="02020603050405020304" pitchFamily="18" charset="0"/>
              </a:rPr>
              <a:t> </a:t>
            </a:r>
            <a:r>
              <a:rPr lang="vi-VN" sz="4800" b="0" dirty="0">
                <a:solidFill>
                  <a:schemeClr val="bg1"/>
                </a:solidFill>
                <a:effectLst/>
                <a:latin typeface="+mj-lt"/>
              </a:rPr>
              <a:t>Nguyện dâng Chúa này bánh thơm</a:t>
            </a:r>
            <a:r>
              <a:rPr lang="en-US" sz="4800" b="0" dirty="0">
                <a:solidFill>
                  <a:schemeClr val="bg1"/>
                </a:solidFill>
                <a:effectLst/>
                <a:latin typeface="+mj-lt"/>
              </a:rPr>
              <a:t> </a:t>
            </a:r>
            <a:r>
              <a:rPr lang="vi-VN" sz="4800" b="0" dirty="0">
                <a:solidFill>
                  <a:schemeClr val="bg1"/>
                </a:solidFill>
                <a:effectLst/>
                <a:latin typeface="+mj-lt"/>
              </a:rPr>
              <a:t>từ lúa ngon</a:t>
            </a:r>
            <a:r>
              <a:rPr lang="en-US" sz="4800" b="0" dirty="0">
                <a:solidFill>
                  <a:schemeClr val="bg1"/>
                </a:solidFill>
                <a:effectLst/>
                <a:latin typeface="+mj-lt"/>
              </a:rPr>
              <a:t>, </a:t>
            </a:r>
            <a:r>
              <a:rPr lang="vi-VN" sz="4800" b="0" dirty="0">
                <a:solidFill>
                  <a:schemeClr val="bg1"/>
                </a:solidFill>
                <a:effectLst/>
                <a:latin typeface="+mj-lt"/>
              </a:rPr>
              <a:t>nguyện dâng Chúa này chén nho</a:t>
            </a:r>
            <a:r>
              <a:rPr lang="en-US" sz="4800" b="0" dirty="0">
                <a:solidFill>
                  <a:schemeClr val="bg1"/>
                </a:solidFill>
                <a:effectLst/>
                <a:latin typeface="+mj-lt"/>
              </a:rPr>
              <a:t> </a:t>
            </a:r>
            <a:r>
              <a:rPr lang="vi-VN" sz="4800" b="0" dirty="0">
                <a:solidFill>
                  <a:schemeClr val="bg1"/>
                </a:solidFill>
                <a:effectLst/>
                <a:latin typeface="+mj-lt"/>
              </a:rPr>
              <a:t>nồng ước</a:t>
            </a:r>
            <a:r>
              <a:rPr lang="en-US" sz="4800" b="0" dirty="0">
                <a:solidFill>
                  <a:schemeClr val="bg1"/>
                </a:solidFill>
                <a:effectLst/>
                <a:latin typeface="+mj-lt"/>
              </a:rPr>
              <a:t> </a:t>
            </a:r>
            <a:r>
              <a:rPr lang="en-US" sz="4800" b="0" dirty="0" err="1">
                <a:solidFill>
                  <a:schemeClr val="bg1"/>
                </a:solidFill>
                <a:effectLst/>
                <a:latin typeface="+mj-lt"/>
              </a:rPr>
              <a:t>mong</a:t>
            </a:r>
            <a:r>
              <a:rPr lang="en-US" sz="4800" b="0" dirty="0">
                <a:solidFill>
                  <a:schemeClr val="bg1"/>
                </a:solidFill>
                <a:effectLst/>
                <a:latin typeface="+mj-lt"/>
              </a:rPr>
              <a:t>. </a:t>
            </a:r>
            <a:r>
              <a:rPr lang="vi-VN" sz="4800" b="0" dirty="0">
                <a:solidFill>
                  <a:schemeClr val="bg1"/>
                </a:solidFill>
                <a:effectLst/>
                <a:latin typeface="+mj-lt"/>
              </a:rPr>
              <a:t> </a:t>
            </a:r>
            <a:r>
              <a:rPr lang="en-US" sz="4800" b="0" dirty="0">
                <a:solidFill>
                  <a:schemeClr val="bg1"/>
                </a:solidFill>
                <a:effectLst/>
                <a:latin typeface="+mj-lt"/>
              </a:rPr>
              <a:t>N</a:t>
            </a:r>
            <a:r>
              <a:rPr lang="vi-VN" sz="4800" b="0" dirty="0">
                <a:solidFill>
                  <a:schemeClr val="bg1"/>
                </a:solidFill>
                <a:effectLst/>
                <a:latin typeface="+mj-lt"/>
              </a:rPr>
              <a:t>guyện dâng lên  Chúa trái tim con bao nồng</a:t>
            </a:r>
            <a:r>
              <a:rPr lang="en-US" sz="4800" b="0" dirty="0">
                <a:solidFill>
                  <a:schemeClr val="bg1"/>
                </a:solidFill>
                <a:effectLst/>
                <a:latin typeface="+mj-lt"/>
              </a:rPr>
              <a:t> </a:t>
            </a:r>
            <a:r>
              <a:rPr lang="vi-VN" sz="4800" b="0" dirty="0">
                <a:solidFill>
                  <a:schemeClr val="bg1"/>
                </a:solidFill>
                <a:effectLst/>
                <a:latin typeface="+mj-lt"/>
              </a:rPr>
              <a:t>say khát vọng</a:t>
            </a:r>
            <a:r>
              <a:rPr lang="en-US" sz="4800" b="0" dirty="0">
                <a:solidFill>
                  <a:schemeClr val="bg1"/>
                </a:solidFill>
                <a:effectLst/>
                <a:latin typeface="+mj-lt"/>
              </a:rPr>
              <a:t> </a:t>
            </a:r>
            <a:r>
              <a:rPr lang="vi-VN" sz="4800" b="0" dirty="0">
                <a:solidFill>
                  <a:schemeClr val="bg1"/>
                </a:solidFill>
                <a:effectLst/>
                <a:latin typeface="+mj-lt"/>
              </a:rPr>
              <a:t>chứa chan bao mầm sống</a:t>
            </a:r>
            <a:r>
              <a:rPr lang="en-US" sz="4800" b="0" dirty="0">
                <a:solidFill>
                  <a:schemeClr val="bg1"/>
                </a:solidFill>
                <a:effectLst/>
                <a:latin typeface="+mj-lt"/>
              </a:rPr>
              <a:t>.</a:t>
            </a:r>
            <a:endParaRPr lang="en-US" altLang="en-US" sz="4800" b="0" u="sng" dirty="0">
              <a:solidFill>
                <a:schemeClr val="bg1"/>
              </a:solidFill>
              <a:effectLst/>
              <a:latin typeface="+mj-lt"/>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896665342"/>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5234" name="Content Placeholder 2">
            <a:extLst>
              <a:ext uri="{FF2B5EF4-FFF2-40B4-BE49-F238E27FC236}">
                <a16:creationId xmlns="" xmlns:a16="http://schemas.microsoft.com/office/drawing/2014/main" id="{6B7DA73B-8E3F-4CC3-A177-C77B30DE89C9}"/>
              </a:ext>
            </a:extLst>
          </p:cNvPr>
          <p:cNvSpPr>
            <a:spLocks noGrp="1" noChangeArrowheads="1"/>
          </p:cNvSpPr>
          <p:nvPr>
            <p:ph idx="1"/>
          </p:nvPr>
        </p:nvSpPr>
        <p:spPr>
          <a:xfrm>
            <a:off x="-15240" y="-95250"/>
            <a:ext cx="9144000" cy="5143500"/>
          </a:xfrm>
        </p:spPr>
        <p:txBody>
          <a:bodyPr>
            <a:noAutofit/>
          </a:bodyPr>
          <a:lstStyle/>
          <a:p>
            <a:pPr marL="27385" indent="0" algn="just">
              <a:lnSpc>
                <a:spcPct val="130000"/>
              </a:lnSpc>
              <a:buNone/>
            </a:pPr>
            <a:r>
              <a:rPr lang="en-US" altLang="en-US" sz="4400" b="0" u="sng" dirty="0">
                <a:solidFill>
                  <a:srgbClr val="FFFF00"/>
                </a:solidFill>
                <a:effectLst/>
                <a:latin typeface="+mj-lt"/>
                <a:ea typeface="Tahoma" panose="020B0604030504040204" pitchFamily="34" charset="0"/>
                <a:cs typeface="Times New Roman" panose="02020603050405020304" pitchFamily="18" charset="0"/>
              </a:rPr>
              <a:t>**:</a:t>
            </a:r>
            <a:r>
              <a:rPr lang="en-US" altLang="en-US" sz="4400" b="0" dirty="0">
                <a:solidFill>
                  <a:schemeClr val="bg1"/>
                </a:solidFill>
                <a:effectLst/>
                <a:latin typeface="+mj-lt"/>
                <a:ea typeface="Tahoma" panose="020B0604030504040204" pitchFamily="34" charset="0"/>
                <a:cs typeface="Times New Roman" panose="02020603050405020304" pitchFamily="18" charset="0"/>
              </a:rPr>
              <a:t> </a:t>
            </a:r>
            <a:r>
              <a:rPr lang="vi-VN" sz="4400" b="0" dirty="0">
                <a:solidFill>
                  <a:schemeClr val="bg1"/>
                </a:solidFill>
                <a:effectLst/>
                <a:latin typeface="+mj-lt"/>
              </a:rPr>
              <a:t>Nguyện dâng Chúa ngọn nến xinh rực sáng vui</a:t>
            </a:r>
            <a:r>
              <a:rPr lang="en-US" sz="4400" b="0" dirty="0">
                <a:solidFill>
                  <a:schemeClr val="bg1"/>
                </a:solidFill>
                <a:effectLst/>
                <a:latin typeface="+mj-lt"/>
              </a:rPr>
              <a:t>, </a:t>
            </a:r>
            <a:r>
              <a:rPr lang="vi-VN" sz="4400" b="0" dirty="0">
                <a:solidFill>
                  <a:schemeClr val="bg1"/>
                </a:solidFill>
                <a:effectLst/>
                <a:latin typeface="+mj-lt"/>
              </a:rPr>
              <a:t>nguyện dâng Chúa này cánh hoa đẹp thắm tươi</a:t>
            </a:r>
            <a:r>
              <a:rPr lang="en-US" sz="4400" b="0" dirty="0">
                <a:solidFill>
                  <a:schemeClr val="bg1"/>
                </a:solidFill>
                <a:effectLst/>
                <a:latin typeface="+mj-lt"/>
              </a:rPr>
              <a:t>. N</a:t>
            </a:r>
            <a:r>
              <a:rPr lang="vi-VN" sz="4400" b="0" dirty="0">
                <a:solidFill>
                  <a:schemeClr val="bg1"/>
                </a:solidFill>
                <a:effectLst/>
                <a:latin typeface="+mj-lt"/>
              </a:rPr>
              <a:t>guyện dâng lên Chúa ước mơ sáng trong hồn nhiên ấu thơ</a:t>
            </a:r>
            <a:r>
              <a:rPr lang="en-US" sz="4400" b="0" dirty="0">
                <a:solidFill>
                  <a:schemeClr val="bg1"/>
                </a:solidFill>
                <a:effectLst/>
                <a:latin typeface="+mj-lt"/>
              </a:rPr>
              <a:t> </a:t>
            </a:r>
            <a:r>
              <a:rPr lang="vi-VN" sz="4400" b="0" dirty="0">
                <a:solidFill>
                  <a:schemeClr val="bg1"/>
                </a:solidFill>
                <a:effectLst/>
                <a:latin typeface="+mj-lt"/>
              </a:rPr>
              <a:t>lòng con dâng lên Chúa. </a:t>
            </a:r>
            <a:endParaRPr lang="en-US" altLang="en-US" sz="4400" b="0" u="sng" dirty="0">
              <a:solidFill>
                <a:schemeClr val="bg1"/>
              </a:solidFill>
              <a:effectLst/>
              <a:latin typeface="+mj-lt"/>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143482624"/>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3913068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5234" name="Content Placeholder 2">
            <a:extLst>
              <a:ext uri="{FF2B5EF4-FFF2-40B4-BE49-F238E27FC236}">
                <a16:creationId xmlns="" xmlns:a16="http://schemas.microsoft.com/office/drawing/2014/main" id="{6B7DA73B-8E3F-4CC3-A177-C77B30DE89C9}"/>
              </a:ext>
            </a:extLst>
          </p:cNvPr>
          <p:cNvSpPr>
            <a:spLocks noGrp="1" noChangeArrowheads="1"/>
          </p:cNvSpPr>
          <p:nvPr>
            <p:ph idx="1"/>
          </p:nvPr>
        </p:nvSpPr>
        <p:spPr>
          <a:xfrm>
            <a:off x="0" y="0"/>
            <a:ext cx="9144000" cy="5143500"/>
          </a:xfrm>
        </p:spPr>
        <p:txBody>
          <a:bodyPr>
            <a:noAutofit/>
          </a:bodyPr>
          <a:lstStyle/>
          <a:p>
            <a:pPr marL="27385" indent="0" algn="just">
              <a:buNone/>
            </a:pPr>
            <a:r>
              <a:rPr lang="en-US" altLang="en-US" sz="6000" b="0" u="sng" dirty="0" err="1">
                <a:solidFill>
                  <a:srgbClr val="FFFF00"/>
                </a:solidFill>
                <a:effectLst/>
                <a:latin typeface="+mj-lt"/>
                <a:ea typeface="Tahoma" panose="020B0604030504040204" pitchFamily="34" charset="0"/>
                <a:cs typeface="Times New Roman" panose="02020603050405020304" pitchFamily="18" charset="0"/>
              </a:rPr>
              <a:t>Đk</a:t>
            </a:r>
            <a:r>
              <a:rPr lang="en-US" altLang="en-US" sz="6000" b="0" u="sng" dirty="0">
                <a:solidFill>
                  <a:srgbClr val="FFFF00"/>
                </a:solidFill>
                <a:effectLst/>
                <a:latin typeface="+mj-lt"/>
                <a:ea typeface="Tahoma" panose="020B0604030504040204" pitchFamily="34" charset="0"/>
                <a:cs typeface="Times New Roman" panose="02020603050405020304" pitchFamily="18" charset="0"/>
              </a:rPr>
              <a:t>:</a:t>
            </a:r>
            <a:r>
              <a:rPr lang="en-US" altLang="en-US" sz="6000" b="0" dirty="0">
                <a:solidFill>
                  <a:schemeClr val="bg1"/>
                </a:solidFill>
                <a:effectLst/>
                <a:latin typeface="+mj-lt"/>
                <a:ea typeface="Tahoma" panose="020B0604030504040204" pitchFamily="34" charset="0"/>
                <a:cs typeface="Times New Roman" panose="02020603050405020304" pitchFamily="18" charset="0"/>
              </a:rPr>
              <a:t> </a:t>
            </a:r>
            <a:r>
              <a:rPr lang="en-US" sz="5200" b="0" dirty="0" err="1">
                <a:solidFill>
                  <a:schemeClr val="bg1"/>
                </a:solidFill>
                <a:effectLst/>
                <a:latin typeface="+mj-lt"/>
              </a:rPr>
              <a:t>Nguyện</a:t>
            </a:r>
            <a:r>
              <a:rPr lang="en-US" sz="5200" b="0" dirty="0">
                <a:solidFill>
                  <a:schemeClr val="bg1"/>
                </a:solidFill>
                <a:effectLst/>
                <a:latin typeface="+mj-lt"/>
              </a:rPr>
              <a:t> </a:t>
            </a:r>
            <a:r>
              <a:rPr lang="en-US" sz="5200" b="0" dirty="0" err="1">
                <a:solidFill>
                  <a:schemeClr val="bg1"/>
                </a:solidFill>
                <a:effectLst/>
                <a:latin typeface="+mj-lt"/>
              </a:rPr>
              <a:t>dâng</a:t>
            </a:r>
            <a:r>
              <a:rPr lang="en-US" sz="5200" b="0" dirty="0">
                <a:solidFill>
                  <a:schemeClr val="bg1"/>
                </a:solidFill>
                <a:effectLst/>
                <a:latin typeface="+mj-lt"/>
              </a:rPr>
              <a:t> </a:t>
            </a:r>
            <a:r>
              <a:rPr lang="en-US" sz="5200" b="0" dirty="0" err="1">
                <a:solidFill>
                  <a:schemeClr val="bg1"/>
                </a:solidFill>
                <a:effectLst/>
                <a:latin typeface="+mj-lt"/>
              </a:rPr>
              <a:t>Chúa</a:t>
            </a:r>
            <a:r>
              <a:rPr lang="en-US" sz="5200" b="0" dirty="0">
                <a:solidFill>
                  <a:schemeClr val="bg1"/>
                </a:solidFill>
                <a:effectLst/>
                <a:latin typeface="+mj-lt"/>
              </a:rPr>
              <a:t> </a:t>
            </a:r>
            <a:r>
              <a:rPr lang="en-US" sz="5200" b="0" dirty="0" err="1">
                <a:solidFill>
                  <a:schemeClr val="bg1"/>
                </a:solidFill>
                <a:effectLst/>
                <a:latin typeface="+mj-lt"/>
              </a:rPr>
              <a:t>khúc</a:t>
            </a:r>
            <a:r>
              <a:rPr lang="en-US" sz="5200" b="0" dirty="0">
                <a:solidFill>
                  <a:schemeClr val="bg1"/>
                </a:solidFill>
                <a:effectLst/>
                <a:latin typeface="+mj-lt"/>
              </a:rPr>
              <a:t> </a:t>
            </a:r>
            <a:r>
              <a:rPr lang="en-US" sz="5200" b="0" dirty="0" err="1">
                <a:solidFill>
                  <a:schemeClr val="bg1"/>
                </a:solidFill>
                <a:effectLst/>
                <a:latin typeface="+mj-lt"/>
              </a:rPr>
              <a:t>hát</a:t>
            </a:r>
            <a:r>
              <a:rPr lang="en-US" sz="5200" b="0" dirty="0">
                <a:solidFill>
                  <a:schemeClr val="bg1"/>
                </a:solidFill>
                <a:effectLst/>
                <a:latin typeface="+mj-lt"/>
              </a:rPr>
              <a:t> </a:t>
            </a:r>
            <a:r>
              <a:rPr lang="en-US" sz="5200" b="0" dirty="0" err="1">
                <a:solidFill>
                  <a:schemeClr val="bg1"/>
                </a:solidFill>
                <a:effectLst/>
                <a:latin typeface="+mj-lt"/>
              </a:rPr>
              <a:t>mến</a:t>
            </a:r>
            <a:r>
              <a:rPr lang="en-US" sz="5200" b="0" dirty="0">
                <a:solidFill>
                  <a:schemeClr val="bg1"/>
                </a:solidFill>
                <a:effectLst/>
                <a:latin typeface="+mj-lt"/>
              </a:rPr>
              <a:t> tin,  </a:t>
            </a:r>
            <a:r>
              <a:rPr lang="en-US" sz="5200" b="0" dirty="0" err="1">
                <a:solidFill>
                  <a:schemeClr val="bg1"/>
                </a:solidFill>
                <a:effectLst/>
                <a:latin typeface="+mj-lt"/>
              </a:rPr>
              <a:t>dâng</a:t>
            </a:r>
            <a:r>
              <a:rPr lang="en-US" sz="5200" b="0" dirty="0">
                <a:solidFill>
                  <a:schemeClr val="bg1"/>
                </a:solidFill>
                <a:effectLst/>
                <a:latin typeface="+mj-lt"/>
              </a:rPr>
              <a:t> </a:t>
            </a:r>
            <a:r>
              <a:rPr lang="en-US" sz="5200" b="0" dirty="0" err="1">
                <a:solidFill>
                  <a:schemeClr val="bg1"/>
                </a:solidFill>
                <a:effectLst/>
                <a:latin typeface="+mj-lt"/>
              </a:rPr>
              <a:t>lên</a:t>
            </a:r>
            <a:r>
              <a:rPr lang="en-US" sz="5200" b="0" dirty="0">
                <a:solidFill>
                  <a:schemeClr val="bg1"/>
                </a:solidFill>
                <a:effectLst/>
                <a:latin typeface="+mj-lt"/>
              </a:rPr>
              <a:t> bao </a:t>
            </a:r>
            <a:r>
              <a:rPr lang="en-US" sz="5200" b="0" dirty="0" err="1">
                <a:solidFill>
                  <a:schemeClr val="bg1"/>
                </a:solidFill>
                <a:effectLst/>
                <a:latin typeface="+mj-lt"/>
              </a:rPr>
              <a:t>tâm</a:t>
            </a:r>
            <a:r>
              <a:rPr lang="en-US" sz="5200" b="0" dirty="0">
                <a:solidFill>
                  <a:schemeClr val="bg1"/>
                </a:solidFill>
                <a:effectLst/>
                <a:latin typeface="+mj-lt"/>
              </a:rPr>
              <a:t> </a:t>
            </a:r>
            <a:r>
              <a:rPr lang="en-US" sz="5200" b="0" dirty="0" err="1">
                <a:solidFill>
                  <a:schemeClr val="bg1"/>
                </a:solidFill>
                <a:effectLst/>
                <a:latin typeface="+mj-lt"/>
              </a:rPr>
              <a:t>tình</a:t>
            </a:r>
            <a:r>
              <a:rPr lang="en-US" sz="5200" b="0" dirty="0">
                <a:solidFill>
                  <a:schemeClr val="bg1"/>
                </a:solidFill>
                <a:effectLst/>
                <a:latin typeface="+mj-lt"/>
              </a:rPr>
              <a:t>. </a:t>
            </a:r>
            <a:r>
              <a:rPr lang="en-US" sz="5200" b="0" dirty="0" err="1">
                <a:solidFill>
                  <a:schemeClr val="bg1"/>
                </a:solidFill>
                <a:effectLst/>
                <a:latin typeface="+mj-lt"/>
              </a:rPr>
              <a:t>Nguyện</a:t>
            </a:r>
            <a:r>
              <a:rPr lang="en-US" sz="5200" b="0" dirty="0">
                <a:solidFill>
                  <a:schemeClr val="bg1"/>
                </a:solidFill>
                <a:effectLst/>
                <a:latin typeface="+mj-lt"/>
              </a:rPr>
              <a:t> </a:t>
            </a:r>
            <a:r>
              <a:rPr lang="en-US" sz="5200" b="0" dirty="0" err="1">
                <a:solidFill>
                  <a:schemeClr val="bg1"/>
                </a:solidFill>
                <a:effectLst/>
                <a:latin typeface="+mj-lt"/>
              </a:rPr>
              <a:t>dâng</a:t>
            </a:r>
            <a:r>
              <a:rPr lang="en-US" sz="5200" b="0" dirty="0">
                <a:solidFill>
                  <a:schemeClr val="bg1"/>
                </a:solidFill>
                <a:effectLst/>
                <a:latin typeface="+mj-lt"/>
              </a:rPr>
              <a:t> </a:t>
            </a:r>
            <a:r>
              <a:rPr lang="en-US" sz="5200" b="0" dirty="0" err="1">
                <a:solidFill>
                  <a:schemeClr val="bg1"/>
                </a:solidFill>
                <a:effectLst/>
                <a:latin typeface="+mj-lt"/>
              </a:rPr>
              <a:t>Chúa</a:t>
            </a:r>
            <a:r>
              <a:rPr lang="en-US" sz="5200" b="0" dirty="0">
                <a:solidFill>
                  <a:schemeClr val="bg1"/>
                </a:solidFill>
                <a:effectLst/>
                <a:latin typeface="+mj-lt"/>
              </a:rPr>
              <a:t> </a:t>
            </a:r>
            <a:r>
              <a:rPr lang="en-US" sz="5200" b="0" dirty="0" err="1">
                <a:solidFill>
                  <a:schemeClr val="bg1"/>
                </a:solidFill>
                <a:effectLst/>
                <a:latin typeface="+mj-lt"/>
              </a:rPr>
              <a:t>nhân</a:t>
            </a:r>
            <a:r>
              <a:rPr lang="en-US" sz="5200" b="0" dirty="0">
                <a:solidFill>
                  <a:schemeClr val="bg1"/>
                </a:solidFill>
                <a:effectLst/>
                <a:latin typeface="+mj-lt"/>
              </a:rPr>
              <a:t> </a:t>
            </a:r>
            <a:r>
              <a:rPr lang="en-US" sz="5200" b="0" dirty="0" err="1">
                <a:solidFill>
                  <a:schemeClr val="bg1"/>
                </a:solidFill>
                <a:effectLst/>
                <a:latin typeface="+mj-lt"/>
              </a:rPr>
              <a:t>hiền</a:t>
            </a:r>
            <a:r>
              <a:rPr lang="en-US" sz="5200" b="0" dirty="0">
                <a:solidFill>
                  <a:schemeClr val="bg1"/>
                </a:solidFill>
                <a:effectLst/>
                <a:latin typeface="+mj-lt"/>
              </a:rPr>
              <a:t> </a:t>
            </a:r>
            <a:r>
              <a:rPr lang="en-US" sz="5200" b="0" dirty="0" err="1">
                <a:solidFill>
                  <a:schemeClr val="bg1"/>
                </a:solidFill>
                <a:effectLst/>
                <a:latin typeface="+mj-lt"/>
              </a:rPr>
              <a:t>đây</a:t>
            </a:r>
            <a:r>
              <a:rPr lang="en-US" sz="5200" b="0" dirty="0">
                <a:solidFill>
                  <a:schemeClr val="bg1"/>
                </a:solidFill>
                <a:effectLst/>
                <a:latin typeface="+mj-lt"/>
              </a:rPr>
              <a:t> </a:t>
            </a:r>
            <a:r>
              <a:rPr lang="en-US" sz="5200" b="0" dirty="0" err="1">
                <a:solidFill>
                  <a:schemeClr val="bg1"/>
                </a:solidFill>
                <a:effectLst/>
                <a:latin typeface="+mj-lt"/>
              </a:rPr>
              <a:t>của</a:t>
            </a:r>
            <a:r>
              <a:rPr lang="en-US" sz="5200" b="0" dirty="0">
                <a:solidFill>
                  <a:schemeClr val="bg1"/>
                </a:solidFill>
                <a:effectLst/>
                <a:latin typeface="+mj-lt"/>
              </a:rPr>
              <a:t> </a:t>
            </a:r>
            <a:r>
              <a:rPr lang="en-US" sz="5200" b="0" dirty="0" err="1">
                <a:solidFill>
                  <a:schemeClr val="bg1"/>
                </a:solidFill>
                <a:effectLst/>
                <a:latin typeface="+mj-lt"/>
              </a:rPr>
              <a:t>lễ</a:t>
            </a:r>
            <a:r>
              <a:rPr lang="en-US" sz="5200" b="0" dirty="0">
                <a:solidFill>
                  <a:schemeClr val="bg1"/>
                </a:solidFill>
                <a:effectLst/>
                <a:latin typeface="+mj-lt"/>
              </a:rPr>
              <a:t> con </a:t>
            </a:r>
            <a:r>
              <a:rPr lang="en-US" sz="5200" b="0" dirty="0" err="1">
                <a:solidFill>
                  <a:schemeClr val="bg1"/>
                </a:solidFill>
                <a:effectLst/>
                <a:latin typeface="+mj-lt"/>
              </a:rPr>
              <a:t>dâng</a:t>
            </a:r>
            <a:r>
              <a:rPr lang="en-US" sz="5200" b="0" dirty="0">
                <a:solidFill>
                  <a:schemeClr val="bg1"/>
                </a:solidFill>
                <a:effectLst/>
                <a:latin typeface="+mj-lt"/>
              </a:rPr>
              <a:t>.</a:t>
            </a:r>
            <a:br>
              <a:rPr lang="en-US" sz="5200" b="0" dirty="0">
                <a:solidFill>
                  <a:schemeClr val="bg1"/>
                </a:solidFill>
                <a:effectLst/>
                <a:latin typeface="+mj-lt"/>
              </a:rPr>
            </a:br>
            <a:r>
              <a:rPr lang="en-US" sz="5200" b="0" dirty="0" err="1">
                <a:solidFill>
                  <a:schemeClr val="bg1"/>
                </a:solidFill>
                <a:effectLst/>
                <a:latin typeface="+mj-lt"/>
              </a:rPr>
              <a:t>Nguyện</a:t>
            </a:r>
            <a:r>
              <a:rPr lang="en-US" sz="5200" b="0" dirty="0">
                <a:solidFill>
                  <a:schemeClr val="bg1"/>
                </a:solidFill>
                <a:effectLst/>
                <a:latin typeface="+mj-lt"/>
              </a:rPr>
              <a:t> </a:t>
            </a:r>
            <a:r>
              <a:rPr lang="en-US" sz="5200" b="0" dirty="0" err="1">
                <a:solidFill>
                  <a:schemeClr val="bg1"/>
                </a:solidFill>
                <a:effectLst/>
                <a:latin typeface="+mj-lt"/>
              </a:rPr>
              <a:t>dâng</a:t>
            </a:r>
            <a:r>
              <a:rPr lang="en-US" sz="5200" b="0" dirty="0">
                <a:solidFill>
                  <a:schemeClr val="bg1"/>
                </a:solidFill>
                <a:effectLst/>
                <a:latin typeface="+mj-lt"/>
              </a:rPr>
              <a:t> </a:t>
            </a:r>
            <a:r>
              <a:rPr lang="en-US" sz="5200" b="0" dirty="0" err="1">
                <a:solidFill>
                  <a:schemeClr val="bg1"/>
                </a:solidFill>
                <a:effectLst/>
                <a:latin typeface="+mj-lt"/>
              </a:rPr>
              <a:t>Chúa</a:t>
            </a:r>
            <a:r>
              <a:rPr lang="en-US" sz="5200" b="0" dirty="0">
                <a:solidFill>
                  <a:schemeClr val="bg1"/>
                </a:solidFill>
                <a:effectLst/>
                <a:latin typeface="+mj-lt"/>
              </a:rPr>
              <a:t> </a:t>
            </a:r>
            <a:r>
              <a:rPr lang="en-US" sz="5200" b="0" dirty="0" err="1">
                <a:solidFill>
                  <a:schemeClr val="bg1"/>
                </a:solidFill>
                <a:effectLst/>
                <a:latin typeface="+mj-lt"/>
              </a:rPr>
              <a:t>nhân</a:t>
            </a:r>
            <a:r>
              <a:rPr lang="en-US" sz="5200" b="0" dirty="0">
                <a:solidFill>
                  <a:schemeClr val="bg1"/>
                </a:solidFill>
                <a:effectLst/>
                <a:latin typeface="+mj-lt"/>
              </a:rPr>
              <a:t> </a:t>
            </a:r>
            <a:r>
              <a:rPr lang="en-US" sz="5200" b="0" dirty="0" err="1">
                <a:solidFill>
                  <a:schemeClr val="bg1"/>
                </a:solidFill>
                <a:effectLst/>
                <a:latin typeface="+mj-lt"/>
              </a:rPr>
              <a:t>hiền</a:t>
            </a:r>
            <a:r>
              <a:rPr lang="en-US" sz="5200" b="0" dirty="0">
                <a:solidFill>
                  <a:schemeClr val="bg1"/>
                </a:solidFill>
                <a:effectLst/>
                <a:latin typeface="+mj-lt"/>
              </a:rPr>
              <a:t> </a:t>
            </a:r>
            <a:r>
              <a:rPr lang="en-US" sz="5200" b="0" dirty="0" err="1">
                <a:solidFill>
                  <a:schemeClr val="bg1"/>
                </a:solidFill>
                <a:effectLst/>
                <a:latin typeface="+mj-lt"/>
              </a:rPr>
              <a:t>đây</a:t>
            </a:r>
            <a:r>
              <a:rPr lang="en-US" sz="5200" b="0" dirty="0">
                <a:solidFill>
                  <a:schemeClr val="bg1"/>
                </a:solidFill>
                <a:effectLst/>
                <a:latin typeface="+mj-lt"/>
              </a:rPr>
              <a:t> </a:t>
            </a:r>
            <a:r>
              <a:rPr lang="en-US" sz="5200" b="0" dirty="0" err="1">
                <a:solidFill>
                  <a:schemeClr val="bg1"/>
                </a:solidFill>
                <a:effectLst/>
                <a:latin typeface="+mj-lt"/>
              </a:rPr>
              <a:t>của</a:t>
            </a:r>
            <a:r>
              <a:rPr lang="en-US" sz="5200" b="0" dirty="0">
                <a:solidFill>
                  <a:schemeClr val="bg1"/>
                </a:solidFill>
                <a:effectLst/>
                <a:latin typeface="+mj-lt"/>
              </a:rPr>
              <a:t> </a:t>
            </a:r>
            <a:r>
              <a:rPr lang="en-US" sz="5200" b="0" dirty="0" err="1">
                <a:solidFill>
                  <a:schemeClr val="bg1"/>
                </a:solidFill>
                <a:effectLst/>
                <a:latin typeface="+mj-lt"/>
              </a:rPr>
              <a:t>lễ</a:t>
            </a:r>
            <a:r>
              <a:rPr lang="en-US" sz="5200" b="0" dirty="0">
                <a:solidFill>
                  <a:schemeClr val="bg1"/>
                </a:solidFill>
                <a:effectLst/>
                <a:latin typeface="+mj-lt"/>
              </a:rPr>
              <a:t> con </a:t>
            </a:r>
            <a:r>
              <a:rPr lang="en-US" sz="5200" b="0" dirty="0" err="1">
                <a:solidFill>
                  <a:schemeClr val="bg1"/>
                </a:solidFill>
                <a:effectLst/>
                <a:latin typeface="+mj-lt"/>
              </a:rPr>
              <a:t>dâng</a:t>
            </a:r>
            <a:r>
              <a:rPr lang="en-US" sz="5200" b="0" dirty="0">
                <a:solidFill>
                  <a:schemeClr val="bg1"/>
                </a:solidFill>
                <a:effectLst/>
                <a:latin typeface="+mj-lt"/>
              </a:rPr>
              <a:t>.</a:t>
            </a:r>
            <a:endParaRPr lang="en-US" altLang="en-US" sz="5200" b="0" u="sng" dirty="0">
              <a:solidFill>
                <a:schemeClr val="bg1"/>
              </a:solidFill>
              <a:effectLst/>
              <a:latin typeface="+mj-lt"/>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155419730"/>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4462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3580621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5657850"/>
          </a:xfrm>
        </p:spPr>
        <p:txBody>
          <a:bodyPr>
            <a:noAutofit/>
          </a:bodyPr>
          <a:lstStyle/>
          <a:p>
            <a:pPr marL="27432" indent="0" algn="ctr">
              <a:lnSpc>
                <a:spcPct val="120000"/>
              </a:lnSpc>
              <a:buNone/>
            </a:pPr>
            <a:r>
              <a:rPr lang="en-US" sz="1400" b="0" dirty="0">
                <a:solidFill>
                  <a:srgbClr val="FFFF00"/>
                </a:solidFill>
                <a:effectLst/>
                <a:latin typeface="+mj-lt"/>
                <a:ea typeface="Tahoma" pitchFamily="34" charset="0"/>
                <a:cs typeface="Times New Roman" pitchFamily="18" charset="0"/>
              </a:rPr>
              <a:t> </a:t>
            </a:r>
          </a:p>
          <a:p>
            <a:pPr marL="27432" indent="0" algn="ctr">
              <a:lnSpc>
                <a:spcPct val="120000"/>
              </a:lnSpc>
              <a:buNone/>
            </a:pPr>
            <a:r>
              <a:rPr lang="en-US" sz="5400" b="0" dirty="0">
                <a:solidFill>
                  <a:srgbClr val="FFFF00"/>
                </a:solidFill>
                <a:effectLst/>
                <a:latin typeface="+mj-lt"/>
                <a:ea typeface="Tahoma" pitchFamily="34" charset="0"/>
                <a:cs typeface="Times New Roman" pitchFamily="18" charset="0"/>
              </a:rPr>
              <a:t>Ca </a:t>
            </a:r>
            <a:r>
              <a:rPr lang="en-US" sz="5400" b="0" dirty="0" err="1">
                <a:solidFill>
                  <a:srgbClr val="FFFF00"/>
                </a:solidFill>
                <a:effectLst/>
                <a:latin typeface="+mj-lt"/>
                <a:ea typeface="Tahoma" pitchFamily="34" charset="0"/>
                <a:cs typeface="Times New Roman" pitchFamily="18" charset="0"/>
              </a:rPr>
              <a:t>Nguyện</a:t>
            </a:r>
            <a:r>
              <a:rPr lang="en-US" sz="5400" b="0" dirty="0">
                <a:solidFill>
                  <a:srgbClr val="FFFF00"/>
                </a:solidFill>
                <a:effectLst/>
                <a:latin typeface="+mj-lt"/>
                <a:ea typeface="Tahoma" pitchFamily="34" charset="0"/>
                <a:cs typeface="Times New Roman" pitchFamily="18" charset="0"/>
              </a:rPr>
              <a:t> </a:t>
            </a:r>
            <a:r>
              <a:rPr lang="en-US" sz="5400" b="0" dirty="0" err="1">
                <a:solidFill>
                  <a:srgbClr val="FFFF00"/>
                </a:solidFill>
                <a:effectLst/>
                <a:latin typeface="+mj-lt"/>
                <a:ea typeface="Tahoma" pitchFamily="34" charset="0"/>
                <a:cs typeface="Times New Roman" pitchFamily="18" charset="0"/>
              </a:rPr>
              <a:t>Hiệp</a:t>
            </a:r>
            <a:r>
              <a:rPr lang="en-US" sz="5400" b="0" dirty="0">
                <a:solidFill>
                  <a:srgbClr val="FFFF00"/>
                </a:solidFill>
                <a:effectLst/>
                <a:latin typeface="+mj-lt"/>
                <a:ea typeface="Tahoma" pitchFamily="34" charset="0"/>
                <a:cs typeface="Times New Roman" pitchFamily="18" charset="0"/>
              </a:rPr>
              <a:t> </a:t>
            </a:r>
            <a:r>
              <a:rPr lang="en-US" sz="5400" b="0" dirty="0" err="1">
                <a:solidFill>
                  <a:srgbClr val="FFFF00"/>
                </a:solidFill>
                <a:effectLst/>
                <a:latin typeface="+mj-lt"/>
                <a:ea typeface="Tahoma" pitchFamily="34" charset="0"/>
                <a:cs typeface="Times New Roman" pitchFamily="18" charset="0"/>
              </a:rPr>
              <a:t>Lễ</a:t>
            </a:r>
            <a:r>
              <a:rPr lang="en-US" sz="5400" b="0" dirty="0">
                <a:solidFill>
                  <a:srgbClr val="FFFF00"/>
                </a:solidFill>
                <a:effectLst/>
                <a:latin typeface="+mj-lt"/>
                <a:ea typeface="Tahoma" pitchFamily="34" charset="0"/>
                <a:cs typeface="Times New Roman" pitchFamily="18" charset="0"/>
              </a:rPr>
              <a:t> </a:t>
            </a:r>
          </a:p>
          <a:p>
            <a:pPr marL="27432" indent="0" algn="ctr">
              <a:lnSpc>
                <a:spcPct val="120000"/>
              </a:lnSpc>
              <a:buNone/>
            </a:pPr>
            <a:r>
              <a:rPr lang="en-US" sz="7200" b="0" dirty="0" err="1">
                <a:solidFill>
                  <a:srgbClr val="FFFF00"/>
                </a:solidFill>
                <a:effectLst/>
                <a:latin typeface="+mj-lt"/>
                <a:ea typeface="Tahoma" pitchFamily="34" charset="0"/>
                <a:cs typeface="Times New Roman" pitchFamily="18" charset="0"/>
              </a:rPr>
              <a:t>Không</a:t>
            </a:r>
            <a:r>
              <a:rPr lang="en-US" sz="7200" b="0" dirty="0">
                <a:solidFill>
                  <a:srgbClr val="FFFF00"/>
                </a:solidFill>
                <a:effectLst/>
                <a:latin typeface="+mj-lt"/>
                <a:ea typeface="Tahoma" pitchFamily="34" charset="0"/>
                <a:cs typeface="Times New Roman" pitchFamily="18" charset="0"/>
              </a:rPr>
              <a:t>! </a:t>
            </a:r>
          </a:p>
          <a:p>
            <a:pPr marL="27432" indent="0" algn="ctr">
              <a:lnSpc>
                <a:spcPct val="120000"/>
              </a:lnSpc>
              <a:buNone/>
            </a:pPr>
            <a:r>
              <a:rPr lang="en-US" sz="5400" b="0" dirty="0">
                <a:solidFill>
                  <a:srgbClr val="FFFF00"/>
                </a:solidFill>
                <a:effectLst/>
                <a:latin typeface="+mj-lt"/>
                <a:ea typeface="Tahoma" pitchFamily="34" charset="0"/>
                <a:cs typeface="Times New Roman" pitchFamily="18" charset="0"/>
              </a:rPr>
              <a:t>Con </a:t>
            </a:r>
            <a:r>
              <a:rPr lang="en-US" sz="5400" b="0" dirty="0" err="1">
                <a:solidFill>
                  <a:srgbClr val="FFFF00"/>
                </a:solidFill>
                <a:effectLst/>
                <a:latin typeface="+mj-lt"/>
                <a:ea typeface="Tahoma" pitchFamily="34" charset="0"/>
                <a:cs typeface="Times New Roman" pitchFamily="18" charset="0"/>
              </a:rPr>
              <a:t>Không</a:t>
            </a:r>
            <a:r>
              <a:rPr lang="en-US" sz="5400" b="0" dirty="0">
                <a:solidFill>
                  <a:srgbClr val="FFFF00"/>
                </a:solidFill>
                <a:effectLst/>
                <a:latin typeface="+mj-lt"/>
                <a:ea typeface="Tahoma" pitchFamily="34" charset="0"/>
                <a:cs typeface="Times New Roman" pitchFamily="18" charset="0"/>
              </a:rPr>
              <a:t> </a:t>
            </a:r>
            <a:r>
              <a:rPr lang="en-US" sz="5400" b="0" dirty="0" err="1">
                <a:solidFill>
                  <a:srgbClr val="FFFF00"/>
                </a:solidFill>
                <a:effectLst/>
                <a:latin typeface="+mj-lt"/>
                <a:ea typeface="Tahoma" pitchFamily="34" charset="0"/>
                <a:cs typeface="Times New Roman" pitchFamily="18" charset="0"/>
              </a:rPr>
              <a:t>Lấn</a:t>
            </a:r>
            <a:r>
              <a:rPr lang="en-US" sz="5400" b="0" dirty="0">
                <a:solidFill>
                  <a:srgbClr val="FFFF00"/>
                </a:solidFill>
                <a:effectLst/>
                <a:latin typeface="+mj-lt"/>
                <a:ea typeface="Tahoma" pitchFamily="34" charset="0"/>
                <a:cs typeface="Times New Roman" pitchFamily="18" charset="0"/>
              </a:rPr>
              <a:t> B</a:t>
            </a:r>
            <a:r>
              <a:rPr lang="vi-VN" sz="5400" b="0" dirty="0">
                <a:solidFill>
                  <a:srgbClr val="FFFF00"/>
                </a:solidFill>
                <a:effectLst/>
                <a:latin typeface="+mj-lt"/>
                <a:ea typeface="Tahoma" pitchFamily="34" charset="0"/>
                <a:cs typeface="Times New Roman" pitchFamily="18" charset="0"/>
              </a:rPr>
              <a:t>ư</a:t>
            </a:r>
            <a:r>
              <a:rPr lang="en-US" sz="5400" b="0" dirty="0" err="1">
                <a:solidFill>
                  <a:srgbClr val="FFFF00"/>
                </a:solidFill>
                <a:effectLst/>
                <a:latin typeface="+mj-lt"/>
                <a:ea typeface="Tahoma" pitchFamily="34" charset="0"/>
                <a:cs typeface="Times New Roman" pitchFamily="18" charset="0"/>
              </a:rPr>
              <a:t>ớc</a:t>
            </a:r>
            <a:r>
              <a:rPr lang="en-US" sz="5400" b="0" dirty="0">
                <a:solidFill>
                  <a:srgbClr val="FFFF00"/>
                </a:solidFill>
                <a:effectLst/>
                <a:latin typeface="+mj-lt"/>
                <a:ea typeface="Tahoma" pitchFamily="34" charset="0"/>
                <a:cs typeface="Times New Roman" pitchFamily="18" charset="0"/>
              </a:rPr>
              <a:t> </a:t>
            </a:r>
            <a:r>
              <a:rPr lang="en-US" sz="5400" b="0" dirty="0" err="1">
                <a:solidFill>
                  <a:srgbClr val="FFFF00"/>
                </a:solidFill>
                <a:effectLst/>
                <a:latin typeface="+mj-lt"/>
                <a:ea typeface="Tahoma" pitchFamily="34" charset="0"/>
                <a:cs typeface="Times New Roman" pitchFamily="18" charset="0"/>
              </a:rPr>
              <a:t>Ngài</a:t>
            </a:r>
            <a:endParaRPr lang="en-US" sz="5400" b="0" dirty="0">
              <a:solidFill>
                <a:srgbClr val="FFFF00"/>
              </a:solidFill>
              <a:effectLst/>
              <a:latin typeface="+mj-lt"/>
              <a:ea typeface="Tahoma" pitchFamily="34" charset="0"/>
              <a:cs typeface="Times New Roman" pitchFamily="18" charset="0"/>
            </a:endParaRPr>
          </a:p>
          <a:p>
            <a:pPr marL="27432" indent="0" algn="ctr">
              <a:lnSpc>
                <a:spcPct val="120000"/>
              </a:lnSpc>
              <a:buNone/>
            </a:pPr>
            <a:r>
              <a:rPr lang="en-US" sz="3600" b="0" i="1" dirty="0" err="1">
                <a:solidFill>
                  <a:srgbClr val="FFFF00"/>
                </a:solidFill>
                <a:effectLst/>
                <a:latin typeface="+mj-lt"/>
                <a:ea typeface="Tahoma" pitchFamily="34" charset="0"/>
                <a:cs typeface="Times New Roman" pitchFamily="18" charset="0"/>
              </a:rPr>
              <a:t>Ngọc</a:t>
            </a:r>
            <a:r>
              <a:rPr lang="en-US" sz="3600" b="0" i="1" dirty="0">
                <a:solidFill>
                  <a:srgbClr val="FFFF00"/>
                </a:solidFill>
                <a:effectLst/>
                <a:latin typeface="+mj-lt"/>
                <a:ea typeface="Tahoma" pitchFamily="34" charset="0"/>
                <a:cs typeface="Times New Roman" pitchFamily="18" charset="0"/>
              </a:rPr>
              <a:t> </a:t>
            </a:r>
            <a:r>
              <a:rPr lang="en-US" sz="3600" b="0" i="1" dirty="0" err="1">
                <a:solidFill>
                  <a:srgbClr val="FFFF00"/>
                </a:solidFill>
                <a:effectLst/>
                <a:latin typeface="+mj-lt"/>
                <a:ea typeface="Tahoma" pitchFamily="34" charset="0"/>
                <a:cs typeface="Times New Roman" pitchFamily="18" charset="0"/>
              </a:rPr>
              <a:t>Kôn</a:t>
            </a:r>
            <a:endParaRPr lang="en-US" sz="1200" b="0" i="1" dirty="0">
              <a:solidFill>
                <a:srgbClr val="FFFF00"/>
              </a:solidFill>
              <a:effectLst/>
              <a:latin typeface="+mj-lt"/>
              <a:ea typeface="Tahoma" pitchFamily="34" charset="0"/>
              <a:cs typeface="Times New Roman" pitchFamily="18" charset="0"/>
            </a:endParaRPr>
          </a:p>
        </p:txBody>
      </p:sp>
    </p:spTree>
    <p:extLst>
      <p:ext uri="{BB962C8B-B14F-4D97-AF65-F5344CB8AC3E}">
        <p14:creationId xmlns:p14="http://schemas.microsoft.com/office/powerpoint/2010/main" val="27859216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5250"/>
            <a:ext cx="9067800" cy="5143500"/>
          </a:xfrm>
        </p:spPr>
        <p:txBody>
          <a:bodyPr>
            <a:noAutofit/>
          </a:bodyPr>
          <a:lstStyle/>
          <a:p>
            <a:pPr marL="27432" indent="0" algn="just">
              <a:lnSpc>
                <a:spcPct val="130000"/>
              </a:lnSpc>
              <a:buNone/>
            </a:pPr>
            <a:r>
              <a:rPr lang="en-US" sz="4400" b="0" u="sng" dirty="0">
                <a:solidFill>
                  <a:srgbClr val="FFFF00"/>
                </a:solidFill>
                <a:effectLst/>
                <a:latin typeface="+mj-lt"/>
                <a:ea typeface="Tahoma" pitchFamily="34" charset="0"/>
                <a:cs typeface="Times New Roman" pitchFamily="18" charset="0"/>
              </a:rPr>
              <a:t>Tk1:</a:t>
            </a:r>
            <a:r>
              <a:rPr lang="en-US" sz="4400" b="0" dirty="0">
                <a:solidFill>
                  <a:schemeClr val="bg1"/>
                </a:solidFill>
                <a:effectLst/>
                <a:latin typeface="+mj-lt"/>
                <a:ea typeface="Tahoma" pitchFamily="34" charset="0"/>
                <a:cs typeface="Times New Roman" pitchFamily="18" charset="0"/>
              </a:rPr>
              <a:t> </a:t>
            </a:r>
            <a:r>
              <a:rPr lang="vi-VN" sz="4400" b="0" dirty="0">
                <a:solidFill>
                  <a:schemeClr val="bg1"/>
                </a:solidFill>
                <a:effectLst/>
                <a:latin typeface="+mj-lt"/>
              </a:rPr>
              <a:t> Nguyện xin Chúa Thánh Thần Ngôi Ba thánh thiện ngự đến trong cõi lòng chờ mong ánh siêu huyền hồn con như đất mềm miên man những ưu phiền bể khổ của bao năm thăng trầm và bao giấc ưu phiền</a:t>
            </a:r>
            <a:r>
              <a:rPr lang="en-US" sz="4400" b="0" dirty="0">
                <a:solidFill>
                  <a:schemeClr val="bg1"/>
                </a:solidFill>
                <a:effectLst/>
                <a:latin typeface="+mj-lt"/>
              </a:rPr>
              <a:t>. </a:t>
            </a:r>
            <a:endParaRPr lang="vi-VN" sz="4400" b="0" dirty="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4605603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5250"/>
            <a:ext cx="9144000" cy="5162550"/>
          </a:xfrm>
        </p:spPr>
        <p:txBody>
          <a:bodyPr>
            <a:noAutofit/>
          </a:bodyPr>
          <a:lstStyle/>
          <a:p>
            <a:pPr marL="27432" indent="0" algn="just">
              <a:buNone/>
            </a:pPr>
            <a:r>
              <a:rPr lang="en-US" sz="4200" b="0" u="sng" dirty="0" err="1">
                <a:solidFill>
                  <a:srgbClr val="FFFF00"/>
                </a:solidFill>
                <a:effectLst/>
                <a:latin typeface="+mj-lt"/>
                <a:ea typeface="Tahoma" pitchFamily="34" charset="0"/>
                <a:cs typeface="Times New Roman" pitchFamily="18" charset="0"/>
              </a:rPr>
              <a:t>Đk</a:t>
            </a:r>
            <a:r>
              <a:rPr lang="en-US" sz="4200" b="0" u="sng" dirty="0">
                <a:solidFill>
                  <a:srgbClr val="FFFF00"/>
                </a:solidFill>
                <a:effectLst/>
                <a:latin typeface="+mj-lt"/>
                <a:ea typeface="Tahoma" pitchFamily="34" charset="0"/>
                <a:cs typeface="Times New Roman" pitchFamily="18" charset="0"/>
              </a:rPr>
              <a:t>:</a:t>
            </a:r>
            <a:r>
              <a:rPr lang="en-US" sz="4200" b="0" dirty="0">
                <a:solidFill>
                  <a:schemeClr val="bg1"/>
                </a:solidFill>
                <a:effectLst/>
                <a:latin typeface="+mj-lt"/>
                <a:ea typeface="Tahoma" pitchFamily="34" charset="0"/>
                <a:cs typeface="Times New Roman" pitchFamily="18" charset="0"/>
              </a:rPr>
              <a:t> </a:t>
            </a:r>
            <a:r>
              <a:rPr lang="vi-VN" sz="4200" b="0" dirty="0">
                <a:solidFill>
                  <a:schemeClr val="bg1"/>
                </a:solidFill>
                <a:effectLst/>
                <a:latin typeface="+mj-lt"/>
              </a:rPr>
              <a:t>Tâm hồn dành sẵn để cho Ngài, không còn một chỗ nào để cho ai. Ngài đến như ánh sương mai, dẫn lối qua đêm cuộc đời. Không! Không! Nghìn lần không l</a:t>
            </a:r>
            <a:r>
              <a:rPr lang="en-US" sz="4200" b="0" dirty="0" err="1">
                <a:solidFill>
                  <a:schemeClr val="bg1"/>
                </a:solidFill>
                <a:effectLst/>
                <a:latin typeface="+mj-lt"/>
              </a:rPr>
              <a:t>ấn</a:t>
            </a:r>
            <a:r>
              <a:rPr lang="vi-VN" sz="4200" b="0" dirty="0">
                <a:solidFill>
                  <a:schemeClr val="bg1"/>
                </a:solidFill>
                <a:effectLst/>
                <a:latin typeface="+mj-lt"/>
              </a:rPr>
              <a:t> bước </a:t>
            </a:r>
            <a:r>
              <a:rPr lang="en-US" sz="4200" b="0" dirty="0" err="1">
                <a:solidFill>
                  <a:schemeClr val="bg1"/>
                </a:solidFill>
                <a:effectLst/>
                <a:latin typeface="+mj-lt"/>
              </a:rPr>
              <a:t>của</a:t>
            </a:r>
            <a:r>
              <a:rPr lang="en-US" sz="4200" b="0" dirty="0">
                <a:solidFill>
                  <a:schemeClr val="bg1"/>
                </a:solidFill>
                <a:effectLst/>
                <a:latin typeface="+mj-lt"/>
              </a:rPr>
              <a:t> </a:t>
            </a:r>
            <a:r>
              <a:rPr lang="vi-VN" sz="4200" b="0" dirty="0">
                <a:solidFill>
                  <a:schemeClr val="bg1"/>
                </a:solidFill>
                <a:effectLst/>
                <a:latin typeface="+mj-lt"/>
              </a:rPr>
              <a:t>Ngài, và xin đừng xa xin đừng lìa xa. Hãy ở lại với con, lạy Thánh Linh mến thương xin Ngài hãy ở lại với con.</a:t>
            </a:r>
            <a:endParaRPr lang="en-US" sz="4200" b="0" u="sng" dirty="0">
              <a:solidFill>
                <a:schemeClr val="bg1"/>
              </a:solidFill>
              <a:effectLst/>
              <a:latin typeface="+mj-lt"/>
              <a:ea typeface="Tahoma" pitchFamily="34" charset="0"/>
              <a:cs typeface="Times New Roman" panose="02020603050405020304" pitchFamily="18" charset="0"/>
            </a:endParaRPr>
          </a:p>
        </p:txBody>
      </p:sp>
    </p:spTree>
    <p:extLst>
      <p:ext uri="{BB962C8B-B14F-4D97-AF65-F5344CB8AC3E}">
        <p14:creationId xmlns:p14="http://schemas.microsoft.com/office/powerpoint/2010/main" val="38677677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5250"/>
            <a:ext cx="9067800" cy="5143500"/>
          </a:xfrm>
        </p:spPr>
        <p:txBody>
          <a:bodyPr>
            <a:noAutofit/>
          </a:bodyPr>
          <a:lstStyle/>
          <a:p>
            <a:pPr marL="27432" indent="0" algn="just">
              <a:lnSpc>
                <a:spcPct val="130000"/>
              </a:lnSpc>
              <a:buNone/>
            </a:pPr>
            <a:r>
              <a:rPr lang="en-US" sz="4500" b="0" u="sng" dirty="0">
                <a:solidFill>
                  <a:srgbClr val="FFFF00"/>
                </a:solidFill>
                <a:effectLst/>
                <a:latin typeface="+mj-lt"/>
                <a:ea typeface="Tahoma" pitchFamily="34" charset="0"/>
                <a:cs typeface="Times New Roman" pitchFamily="18" charset="0"/>
              </a:rPr>
              <a:t>Tk2:</a:t>
            </a:r>
            <a:r>
              <a:rPr lang="en-US" sz="4500" b="0" dirty="0">
                <a:solidFill>
                  <a:schemeClr val="bg1"/>
                </a:solidFill>
                <a:effectLst/>
                <a:latin typeface="+mj-lt"/>
                <a:ea typeface="Tahoma" pitchFamily="34" charset="0"/>
                <a:cs typeface="Times New Roman" pitchFamily="18" charset="0"/>
              </a:rPr>
              <a:t> </a:t>
            </a:r>
            <a:r>
              <a:rPr lang="vi-VN" sz="4400" b="0" dirty="0">
                <a:solidFill>
                  <a:schemeClr val="bg1"/>
                </a:solidFill>
                <a:effectLst/>
              </a:rPr>
              <a:t>Nguyện xin Chúa Thánh Thần Ngôi Ba dũng lực. Ngự đến đem sức mạnh cho con sức chinh phục. Hồn  </a:t>
            </a:r>
            <a:r>
              <a:rPr lang="en-US" sz="4400" b="0" dirty="0">
                <a:solidFill>
                  <a:schemeClr val="bg1"/>
                </a:solidFill>
                <a:effectLst/>
              </a:rPr>
              <a:t>c</a:t>
            </a:r>
            <a:r>
              <a:rPr lang="vi-VN" sz="4400" b="0" dirty="0">
                <a:solidFill>
                  <a:schemeClr val="bg1"/>
                </a:solidFill>
                <a:effectLst/>
              </a:rPr>
              <a:t>on năm tháng dài như lữ khác</a:t>
            </a:r>
            <a:r>
              <a:rPr lang="en-US" sz="4400" b="0" dirty="0">
                <a:solidFill>
                  <a:schemeClr val="bg1"/>
                </a:solidFill>
                <a:effectLst/>
              </a:rPr>
              <a:t>h</a:t>
            </a:r>
            <a:r>
              <a:rPr lang="vi-VN" sz="4400" b="0" dirty="0">
                <a:solidFill>
                  <a:schemeClr val="bg1"/>
                </a:solidFill>
                <a:effectLst/>
              </a:rPr>
              <a:t> u hoài. Phiền nhiễu của bao thế lực đam mê của men say.</a:t>
            </a:r>
            <a:endParaRPr lang="en-US" sz="4500" b="0" u="sng" dirty="0">
              <a:solidFill>
                <a:schemeClr val="bg1"/>
              </a:solidFill>
              <a:effectLst/>
              <a:latin typeface="+mj-lt"/>
              <a:ea typeface="Tahoma" pitchFamily="34" charset="0"/>
              <a:cs typeface="Times New Roman" pitchFamily="18" charset="0"/>
            </a:endParaRPr>
          </a:p>
        </p:txBody>
      </p:sp>
    </p:spTree>
    <p:extLst>
      <p:ext uri="{BB962C8B-B14F-4D97-AF65-F5344CB8AC3E}">
        <p14:creationId xmlns:p14="http://schemas.microsoft.com/office/powerpoint/2010/main" val="19278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5250"/>
            <a:ext cx="9144000" cy="5162550"/>
          </a:xfrm>
        </p:spPr>
        <p:txBody>
          <a:bodyPr>
            <a:noAutofit/>
          </a:bodyPr>
          <a:lstStyle/>
          <a:p>
            <a:pPr marL="27432" indent="0" algn="just">
              <a:buNone/>
            </a:pPr>
            <a:r>
              <a:rPr lang="en-US" sz="4200" b="0" u="sng" dirty="0" err="1">
                <a:solidFill>
                  <a:srgbClr val="FFFF00"/>
                </a:solidFill>
                <a:effectLst/>
                <a:latin typeface="+mj-lt"/>
                <a:ea typeface="Tahoma" pitchFamily="34" charset="0"/>
                <a:cs typeface="Times New Roman" pitchFamily="18" charset="0"/>
              </a:rPr>
              <a:t>Đk</a:t>
            </a:r>
            <a:r>
              <a:rPr lang="en-US" sz="4200" b="0" u="sng" dirty="0">
                <a:solidFill>
                  <a:srgbClr val="FFFF00"/>
                </a:solidFill>
                <a:effectLst/>
                <a:latin typeface="+mj-lt"/>
                <a:ea typeface="Tahoma" pitchFamily="34" charset="0"/>
                <a:cs typeface="Times New Roman" pitchFamily="18" charset="0"/>
              </a:rPr>
              <a:t>:</a:t>
            </a:r>
            <a:r>
              <a:rPr lang="en-US" sz="4200" b="0" dirty="0">
                <a:solidFill>
                  <a:schemeClr val="bg1"/>
                </a:solidFill>
                <a:effectLst/>
                <a:latin typeface="+mj-lt"/>
                <a:ea typeface="Tahoma" pitchFamily="34" charset="0"/>
                <a:cs typeface="Times New Roman" pitchFamily="18" charset="0"/>
              </a:rPr>
              <a:t> </a:t>
            </a:r>
            <a:r>
              <a:rPr lang="vi-VN" sz="4200" b="0" dirty="0">
                <a:solidFill>
                  <a:schemeClr val="bg1"/>
                </a:solidFill>
                <a:effectLst/>
                <a:latin typeface="+mj-lt"/>
              </a:rPr>
              <a:t>Tâm hồn dành sẵn để cho Ngài, không còn một chỗ nào để cho ai. Ngài đến như ánh sương mai, dẫn lối qua đêm cuộc đời. Không! Không! Nghìn lần không l</a:t>
            </a:r>
            <a:r>
              <a:rPr lang="en-US" sz="4200" b="0" dirty="0" err="1">
                <a:solidFill>
                  <a:schemeClr val="bg1"/>
                </a:solidFill>
                <a:effectLst/>
                <a:latin typeface="+mj-lt"/>
              </a:rPr>
              <a:t>ấn</a:t>
            </a:r>
            <a:r>
              <a:rPr lang="vi-VN" sz="4200" b="0" dirty="0">
                <a:solidFill>
                  <a:schemeClr val="bg1"/>
                </a:solidFill>
                <a:effectLst/>
                <a:latin typeface="+mj-lt"/>
              </a:rPr>
              <a:t> bước </a:t>
            </a:r>
            <a:r>
              <a:rPr lang="en-US" sz="4200" b="0" dirty="0" err="1">
                <a:solidFill>
                  <a:schemeClr val="bg1"/>
                </a:solidFill>
                <a:effectLst/>
                <a:latin typeface="+mj-lt"/>
              </a:rPr>
              <a:t>của</a:t>
            </a:r>
            <a:r>
              <a:rPr lang="en-US" sz="4200" b="0" dirty="0">
                <a:solidFill>
                  <a:schemeClr val="bg1"/>
                </a:solidFill>
                <a:effectLst/>
                <a:latin typeface="+mj-lt"/>
              </a:rPr>
              <a:t> </a:t>
            </a:r>
            <a:r>
              <a:rPr lang="vi-VN" sz="4200" b="0" dirty="0">
                <a:solidFill>
                  <a:schemeClr val="bg1"/>
                </a:solidFill>
                <a:effectLst/>
                <a:latin typeface="+mj-lt"/>
              </a:rPr>
              <a:t>Ngài, và xin đừng xa xin đừng lìa xa. Hãy ở lại với con, lạy Thánh Linh mến thương xin Ngài hãy ở lại với con.</a:t>
            </a:r>
            <a:endParaRPr lang="en-US" sz="4200" b="0" u="sng" dirty="0">
              <a:solidFill>
                <a:schemeClr val="bg1"/>
              </a:solidFill>
              <a:effectLst/>
              <a:latin typeface="+mj-lt"/>
              <a:ea typeface="Tahoma" pitchFamily="34" charset="0"/>
              <a:cs typeface="Times New Roman" panose="02020603050405020304" pitchFamily="18" charset="0"/>
            </a:endParaRPr>
          </a:p>
        </p:txBody>
      </p:sp>
    </p:spTree>
    <p:extLst>
      <p:ext uri="{BB962C8B-B14F-4D97-AF65-F5344CB8AC3E}">
        <p14:creationId xmlns:p14="http://schemas.microsoft.com/office/powerpoint/2010/main" val="27208434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9050"/>
            <a:ext cx="9067800" cy="5162550"/>
          </a:xfrm>
        </p:spPr>
        <p:txBody>
          <a:bodyPr>
            <a:noAutofit/>
          </a:bodyPr>
          <a:lstStyle/>
          <a:p>
            <a:pPr marL="27432" indent="0" algn="just">
              <a:lnSpc>
                <a:spcPct val="130000"/>
              </a:lnSpc>
              <a:buNone/>
            </a:pPr>
            <a:r>
              <a:rPr lang="en-US" sz="4400" b="0" u="sng" dirty="0">
                <a:solidFill>
                  <a:srgbClr val="FFFF00"/>
                </a:solidFill>
                <a:effectLst/>
                <a:latin typeface="+mj-lt"/>
                <a:ea typeface="Tahoma" pitchFamily="34" charset="0"/>
                <a:cs typeface="Times New Roman" pitchFamily="18" charset="0"/>
              </a:rPr>
              <a:t>Tk3:</a:t>
            </a:r>
            <a:r>
              <a:rPr lang="en-US" sz="4400" b="0" dirty="0">
                <a:solidFill>
                  <a:schemeClr val="bg1"/>
                </a:solidFill>
                <a:effectLst/>
                <a:latin typeface="+mj-lt"/>
                <a:ea typeface="Tahoma" pitchFamily="34" charset="0"/>
                <a:cs typeface="Times New Roman" pitchFamily="18" charset="0"/>
              </a:rPr>
              <a:t> </a:t>
            </a:r>
            <a:r>
              <a:rPr lang="vi-VN" sz="4400" b="0" dirty="0">
                <a:effectLst/>
                <a:latin typeface="+mj-lt"/>
              </a:rPr>
              <a:t> </a:t>
            </a:r>
            <a:r>
              <a:rPr lang="vi-VN" sz="4400" b="0" dirty="0">
                <a:solidFill>
                  <a:schemeClr val="bg1"/>
                </a:solidFill>
                <a:effectLst/>
                <a:latin typeface="+mj-lt"/>
              </a:rPr>
              <a:t>Nguyện xin Chúa Thánh Thần Ngôi Ba trí tuệ. Ngự đến đem suối nguồn thông minh với ân huệ. Đời con như lữ hành hôn </a:t>
            </a:r>
            <a:r>
              <a:rPr lang="en-US" sz="4400" b="0" dirty="0" err="1">
                <a:solidFill>
                  <a:schemeClr val="bg1"/>
                </a:solidFill>
                <a:effectLst/>
                <a:latin typeface="+mj-lt"/>
              </a:rPr>
              <a:t>mê</a:t>
            </a:r>
            <a:r>
              <a:rPr lang="vi-VN" sz="4400" b="0" dirty="0">
                <a:solidFill>
                  <a:schemeClr val="bg1"/>
                </a:solidFill>
                <a:effectLst/>
                <a:latin typeface="+mj-lt"/>
              </a:rPr>
              <a:t> giữa cuộc đời. Vạn nẻo hiểm nguy một mình con không vững bước đi.</a:t>
            </a:r>
            <a:endParaRPr lang="en-US" sz="4400" b="0" u="sng" dirty="0">
              <a:solidFill>
                <a:schemeClr val="bg1"/>
              </a:solidFill>
              <a:effectLst/>
              <a:latin typeface="+mj-lt"/>
              <a:ea typeface="Tahoma" pitchFamily="34" charset="0"/>
              <a:cs typeface="Times New Roman" panose="02020603050405020304" pitchFamily="18" charset="0"/>
            </a:endParaRPr>
          </a:p>
        </p:txBody>
      </p:sp>
    </p:spTree>
    <p:extLst>
      <p:ext uri="{BB962C8B-B14F-4D97-AF65-F5344CB8AC3E}">
        <p14:creationId xmlns:p14="http://schemas.microsoft.com/office/powerpoint/2010/main" val="7461146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5250"/>
            <a:ext cx="9144000" cy="5162550"/>
          </a:xfrm>
        </p:spPr>
        <p:txBody>
          <a:bodyPr>
            <a:noAutofit/>
          </a:bodyPr>
          <a:lstStyle/>
          <a:p>
            <a:pPr marL="27432" indent="0" algn="just">
              <a:buNone/>
            </a:pPr>
            <a:r>
              <a:rPr lang="en-US" sz="4200" b="0" u="sng" dirty="0" err="1">
                <a:solidFill>
                  <a:srgbClr val="FFFF00"/>
                </a:solidFill>
                <a:effectLst/>
                <a:latin typeface="+mj-lt"/>
                <a:ea typeface="Tahoma" pitchFamily="34" charset="0"/>
                <a:cs typeface="Times New Roman" pitchFamily="18" charset="0"/>
              </a:rPr>
              <a:t>Đk</a:t>
            </a:r>
            <a:r>
              <a:rPr lang="en-US" sz="4200" b="0" u="sng" dirty="0">
                <a:solidFill>
                  <a:srgbClr val="FFFF00"/>
                </a:solidFill>
                <a:effectLst/>
                <a:latin typeface="+mj-lt"/>
                <a:ea typeface="Tahoma" pitchFamily="34" charset="0"/>
                <a:cs typeface="Times New Roman" pitchFamily="18" charset="0"/>
              </a:rPr>
              <a:t>:</a:t>
            </a:r>
            <a:r>
              <a:rPr lang="en-US" sz="4200" b="0" dirty="0">
                <a:solidFill>
                  <a:schemeClr val="bg1"/>
                </a:solidFill>
                <a:effectLst/>
                <a:latin typeface="+mj-lt"/>
                <a:ea typeface="Tahoma" pitchFamily="34" charset="0"/>
                <a:cs typeface="Times New Roman" pitchFamily="18" charset="0"/>
              </a:rPr>
              <a:t> </a:t>
            </a:r>
            <a:r>
              <a:rPr lang="vi-VN" sz="4200" b="0" dirty="0">
                <a:solidFill>
                  <a:schemeClr val="bg1"/>
                </a:solidFill>
                <a:effectLst/>
                <a:latin typeface="+mj-lt"/>
              </a:rPr>
              <a:t>Tâm hồn dành sẵn để cho Ngài, không còn một chỗ nào để cho ai. Ngài đến như ánh sương mai, dẫn lối qua đêm cuộc đời. Không! Không! Nghìn lần không l</a:t>
            </a:r>
            <a:r>
              <a:rPr lang="en-US" sz="4200" b="0" dirty="0" err="1">
                <a:solidFill>
                  <a:schemeClr val="bg1"/>
                </a:solidFill>
                <a:effectLst/>
                <a:latin typeface="+mj-lt"/>
              </a:rPr>
              <a:t>ấn</a:t>
            </a:r>
            <a:r>
              <a:rPr lang="vi-VN" sz="4200" b="0" dirty="0">
                <a:solidFill>
                  <a:schemeClr val="bg1"/>
                </a:solidFill>
                <a:effectLst/>
                <a:latin typeface="+mj-lt"/>
              </a:rPr>
              <a:t> bước </a:t>
            </a:r>
            <a:r>
              <a:rPr lang="en-US" sz="4200" b="0" dirty="0" err="1">
                <a:solidFill>
                  <a:schemeClr val="bg1"/>
                </a:solidFill>
                <a:effectLst/>
                <a:latin typeface="+mj-lt"/>
              </a:rPr>
              <a:t>của</a:t>
            </a:r>
            <a:r>
              <a:rPr lang="en-US" sz="4200" b="0" dirty="0">
                <a:solidFill>
                  <a:schemeClr val="bg1"/>
                </a:solidFill>
                <a:effectLst/>
                <a:latin typeface="+mj-lt"/>
              </a:rPr>
              <a:t> </a:t>
            </a:r>
            <a:r>
              <a:rPr lang="vi-VN" sz="4200" b="0" dirty="0">
                <a:solidFill>
                  <a:schemeClr val="bg1"/>
                </a:solidFill>
                <a:effectLst/>
                <a:latin typeface="+mj-lt"/>
              </a:rPr>
              <a:t>Ngài, và xin đừng xa xin đừng lìa xa. Hãy ở lại với con, lạy Thánh Linh mến thương xin Ngài hãy ở lại với con.</a:t>
            </a:r>
            <a:endParaRPr lang="en-US" sz="4200" b="0" u="sng" dirty="0">
              <a:solidFill>
                <a:schemeClr val="bg1"/>
              </a:solidFill>
              <a:effectLst/>
              <a:latin typeface="+mj-lt"/>
              <a:ea typeface="Tahoma" pitchFamily="34" charset="0"/>
              <a:cs typeface="Times New Roman" panose="02020603050405020304" pitchFamily="18" charset="0"/>
            </a:endParaRPr>
          </a:p>
        </p:txBody>
      </p:sp>
    </p:spTree>
    <p:extLst>
      <p:ext uri="{BB962C8B-B14F-4D97-AF65-F5344CB8AC3E}">
        <p14:creationId xmlns:p14="http://schemas.microsoft.com/office/powerpoint/2010/main" val="4280260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subTitle" idx="4294967295"/>
          </p:nvPr>
        </p:nvSpPr>
        <p:spPr>
          <a:xfrm>
            <a:off x="0" y="438150"/>
            <a:ext cx="9144000" cy="3943350"/>
          </a:xfrm>
        </p:spPr>
        <p:txBody>
          <a:bodyPr>
            <a:normAutofit/>
          </a:bodyPr>
          <a:lstStyle/>
          <a:p>
            <a:pPr marL="27432" indent="0" algn="ctr">
              <a:lnSpc>
                <a:spcPct val="120000"/>
              </a:lnSpc>
              <a:buNone/>
            </a:pPr>
            <a:r>
              <a:rPr lang="en-US" sz="7200" b="0" u="sng" dirty="0">
                <a:solidFill>
                  <a:srgbClr val="FFFF00"/>
                </a:solidFill>
                <a:effectLst/>
                <a:latin typeface="+mj-lt"/>
                <a:ea typeface="Tahoma" pitchFamily="34" charset="0"/>
                <a:cs typeface="Times New Roman" pitchFamily="18" charset="0"/>
              </a:rPr>
              <a:t>Ca </a:t>
            </a:r>
            <a:r>
              <a:rPr lang="en-US" sz="7200" b="0" u="sng" dirty="0" err="1">
                <a:solidFill>
                  <a:srgbClr val="FFFF00"/>
                </a:solidFill>
                <a:effectLst/>
                <a:latin typeface="+mj-lt"/>
                <a:ea typeface="Tahoma" pitchFamily="34" charset="0"/>
                <a:cs typeface="Times New Roman" pitchFamily="18" charset="0"/>
              </a:rPr>
              <a:t>nhập</a:t>
            </a:r>
            <a:r>
              <a:rPr lang="en-US" sz="7200" b="0" u="sng" dirty="0">
                <a:solidFill>
                  <a:srgbClr val="FFFF00"/>
                </a:solidFill>
                <a:effectLst/>
                <a:latin typeface="+mj-lt"/>
                <a:ea typeface="Tahoma" pitchFamily="34" charset="0"/>
                <a:cs typeface="Times New Roman" pitchFamily="18" charset="0"/>
              </a:rPr>
              <a:t> </a:t>
            </a:r>
            <a:r>
              <a:rPr lang="en-US" sz="7200" b="0" u="sng" dirty="0" err="1">
                <a:solidFill>
                  <a:srgbClr val="FFFF00"/>
                </a:solidFill>
                <a:effectLst/>
                <a:latin typeface="+mj-lt"/>
                <a:ea typeface="Tahoma" pitchFamily="34" charset="0"/>
                <a:cs typeface="Times New Roman" pitchFamily="18" charset="0"/>
              </a:rPr>
              <a:t>lễ</a:t>
            </a:r>
            <a:r>
              <a:rPr lang="en-US" sz="7200" b="0" dirty="0">
                <a:solidFill>
                  <a:srgbClr val="FFFF00"/>
                </a:solidFill>
                <a:effectLst/>
                <a:latin typeface="+mj-lt"/>
                <a:ea typeface="Tahoma" pitchFamily="34" charset="0"/>
                <a:cs typeface="Times New Roman" pitchFamily="18" charset="0"/>
              </a:rPr>
              <a:t> </a:t>
            </a:r>
          </a:p>
          <a:p>
            <a:pPr marL="27432" indent="0" algn="ctr">
              <a:lnSpc>
                <a:spcPct val="120000"/>
              </a:lnSpc>
              <a:buNone/>
            </a:pPr>
            <a:r>
              <a:rPr lang="en-US" sz="5200" b="0" dirty="0" err="1">
                <a:solidFill>
                  <a:srgbClr val="FFFF00"/>
                </a:solidFill>
                <a:effectLst/>
                <a:latin typeface="+mj-lt"/>
                <a:ea typeface="Tahoma" pitchFamily="34" charset="0"/>
                <a:cs typeface="Times New Roman" pitchFamily="18" charset="0"/>
              </a:rPr>
              <a:t>Thánh</a:t>
            </a:r>
            <a:r>
              <a:rPr lang="en-US" sz="5200" b="0" dirty="0">
                <a:solidFill>
                  <a:srgbClr val="FFFF00"/>
                </a:solidFill>
                <a:effectLst/>
                <a:latin typeface="+mj-lt"/>
                <a:ea typeface="Tahoma" pitchFamily="34" charset="0"/>
                <a:cs typeface="Times New Roman" pitchFamily="18" charset="0"/>
              </a:rPr>
              <a:t> </a:t>
            </a:r>
            <a:r>
              <a:rPr lang="en-US" sz="5200" b="0" dirty="0" err="1">
                <a:solidFill>
                  <a:srgbClr val="FFFF00"/>
                </a:solidFill>
                <a:effectLst/>
                <a:latin typeface="+mj-lt"/>
                <a:ea typeface="Tahoma" pitchFamily="34" charset="0"/>
                <a:cs typeface="Times New Roman" pitchFamily="18" charset="0"/>
              </a:rPr>
              <a:t>Thần</a:t>
            </a:r>
            <a:r>
              <a:rPr lang="en-US" sz="5200" b="0" dirty="0">
                <a:solidFill>
                  <a:srgbClr val="FFFF00"/>
                </a:solidFill>
                <a:effectLst/>
                <a:latin typeface="+mj-lt"/>
                <a:ea typeface="Tahoma" pitchFamily="34" charset="0"/>
                <a:cs typeface="Times New Roman" pitchFamily="18" charset="0"/>
              </a:rPr>
              <a:t> </a:t>
            </a:r>
            <a:r>
              <a:rPr lang="en-US" sz="5200" b="0" dirty="0" err="1">
                <a:solidFill>
                  <a:srgbClr val="FFFF00"/>
                </a:solidFill>
                <a:effectLst/>
                <a:latin typeface="+mj-lt"/>
                <a:ea typeface="Tahoma" pitchFamily="34" charset="0"/>
                <a:cs typeface="Times New Roman" pitchFamily="18" charset="0"/>
              </a:rPr>
              <a:t>Hãy</a:t>
            </a:r>
            <a:r>
              <a:rPr lang="en-US" sz="5200" b="0" dirty="0">
                <a:solidFill>
                  <a:srgbClr val="FFFF00"/>
                </a:solidFill>
                <a:effectLst/>
                <a:latin typeface="+mj-lt"/>
                <a:ea typeface="Tahoma" pitchFamily="34" charset="0"/>
                <a:cs typeface="Times New Roman" pitchFamily="18" charset="0"/>
              </a:rPr>
              <a:t> </a:t>
            </a:r>
            <a:r>
              <a:rPr lang="en-US" sz="5200" b="0" dirty="0" err="1">
                <a:solidFill>
                  <a:srgbClr val="FFFF00"/>
                </a:solidFill>
                <a:effectLst/>
                <a:latin typeface="+mj-lt"/>
                <a:ea typeface="Tahoma" pitchFamily="34" charset="0"/>
                <a:cs typeface="Times New Roman" pitchFamily="18" charset="0"/>
              </a:rPr>
              <a:t>Đến</a:t>
            </a:r>
            <a:endParaRPr lang="en-US" sz="5200" b="0" dirty="0">
              <a:solidFill>
                <a:srgbClr val="FFFF00"/>
              </a:solidFill>
              <a:effectLst/>
              <a:latin typeface="+mj-lt"/>
              <a:ea typeface="Tahoma" pitchFamily="34" charset="0"/>
              <a:cs typeface="Times New Roman" pitchFamily="18" charset="0"/>
            </a:endParaRPr>
          </a:p>
          <a:p>
            <a:pPr marL="27432" indent="0" algn="ctr">
              <a:lnSpc>
                <a:spcPct val="120000"/>
              </a:lnSpc>
              <a:buNone/>
            </a:pPr>
            <a:r>
              <a:rPr lang="en-US" sz="5400" b="0" i="1" dirty="0">
                <a:solidFill>
                  <a:schemeClr val="bg1"/>
                </a:solidFill>
                <a:effectLst/>
                <a:latin typeface="+mj-lt"/>
                <a:ea typeface="Tahoma" pitchFamily="34" charset="0"/>
                <a:cs typeface="Times New Roman" pitchFamily="18" charset="0"/>
              </a:rPr>
              <a:t>Lm. </a:t>
            </a:r>
            <a:r>
              <a:rPr lang="en-US" sz="5400" b="0" i="1" dirty="0" err="1">
                <a:solidFill>
                  <a:schemeClr val="bg1"/>
                </a:solidFill>
                <a:effectLst/>
                <a:latin typeface="+mj-lt"/>
                <a:ea typeface="Tahoma" pitchFamily="34" charset="0"/>
                <a:cs typeface="Times New Roman" pitchFamily="18" charset="0"/>
              </a:rPr>
              <a:t>Thành</a:t>
            </a:r>
            <a:r>
              <a:rPr lang="en-US" sz="5400" b="0" i="1" dirty="0">
                <a:solidFill>
                  <a:schemeClr val="bg1"/>
                </a:solidFill>
                <a:effectLst/>
                <a:latin typeface="+mj-lt"/>
                <a:ea typeface="Tahoma" pitchFamily="34" charset="0"/>
                <a:cs typeface="Times New Roman" pitchFamily="18" charset="0"/>
              </a:rPr>
              <a:t> </a:t>
            </a:r>
            <a:r>
              <a:rPr lang="en-US" sz="5400" b="0" i="1" dirty="0" err="1">
                <a:solidFill>
                  <a:schemeClr val="bg1"/>
                </a:solidFill>
                <a:effectLst/>
                <a:latin typeface="+mj-lt"/>
                <a:ea typeface="Tahoma" pitchFamily="34" charset="0"/>
                <a:cs typeface="Times New Roman" pitchFamily="18" charset="0"/>
              </a:rPr>
              <a:t>Tâm</a:t>
            </a:r>
            <a:endParaRPr lang="en-US" sz="4000" b="0" i="1" dirty="0">
              <a:solidFill>
                <a:schemeClr val="bg1"/>
              </a:solidFill>
              <a:effectLst/>
              <a:latin typeface="+mj-lt"/>
              <a:ea typeface="Tahoma" pitchFamily="34" charset="0"/>
              <a:cs typeface="Times New Roman" pitchFamily="18" charset="0"/>
            </a:endParaRPr>
          </a:p>
        </p:txBody>
      </p:sp>
    </p:spTree>
    <p:extLst>
      <p:ext uri="{BB962C8B-B14F-4D97-AF65-F5344CB8AC3E}">
        <p14:creationId xmlns:p14="http://schemas.microsoft.com/office/powerpoint/2010/main" val="26321377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1944320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9456672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14350"/>
            <a:ext cx="9144000" cy="3293209"/>
          </a:xfrm>
          <a:prstGeom prst="rect">
            <a:avLst/>
          </a:prstGeom>
        </p:spPr>
        <p:txBody>
          <a:bodyPr wrap="square">
            <a:spAutoFit/>
          </a:bodyPr>
          <a:lstStyle/>
          <a:p>
            <a:pPr algn="ctr"/>
            <a:r>
              <a:rPr lang="en-US" sz="6000" b="1" dirty="0">
                <a:solidFill>
                  <a:srgbClr val="FFFF00"/>
                </a:solidFill>
                <a:effectLst>
                  <a:outerShdw blurRad="38100" dist="38100" dir="2700000" algn="tl">
                    <a:srgbClr val="000000">
                      <a:alpha val="43137"/>
                    </a:srgbClr>
                  </a:outerShdw>
                </a:effectLst>
                <a:latin typeface="+mj-lt"/>
                <a:ea typeface="Times" pitchFamily="34" charset="0"/>
                <a:cs typeface="Times New Roman" pitchFamily="18" charset="0"/>
              </a:rPr>
              <a:t>Ca </a:t>
            </a:r>
            <a:r>
              <a:rPr lang="en-US" sz="6000" b="1" dirty="0" err="1">
                <a:solidFill>
                  <a:srgbClr val="FFFF00"/>
                </a:solidFill>
                <a:effectLst>
                  <a:outerShdw blurRad="38100" dist="38100" dir="2700000" algn="tl">
                    <a:srgbClr val="000000">
                      <a:alpha val="43137"/>
                    </a:srgbClr>
                  </a:outerShdw>
                </a:effectLst>
                <a:latin typeface="+mj-lt"/>
                <a:ea typeface="Times" pitchFamily="34" charset="0"/>
                <a:cs typeface="Times New Roman" pitchFamily="18" charset="0"/>
              </a:rPr>
              <a:t>kết</a:t>
            </a:r>
            <a:r>
              <a:rPr lang="en-US" sz="6000" b="1" dirty="0">
                <a:solidFill>
                  <a:srgbClr val="FFFF00"/>
                </a:solidFill>
                <a:effectLst>
                  <a:outerShdw blurRad="38100" dist="38100" dir="2700000" algn="tl">
                    <a:srgbClr val="000000">
                      <a:alpha val="43137"/>
                    </a:srgbClr>
                  </a:outerShdw>
                </a:effectLst>
                <a:latin typeface="+mj-lt"/>
                <a:ea typeface="Times" pitchFamily="34" charset="0"/>
                <a:cs typeface="Times New Roman" pitchFamily="18" charset="0"/>
              </a:rPr>
              <a:t> </a:t>
            </a:r>
            <a:r>
              <a:rPr lang="en-US" sz="6000" b="1" dirty="0" err="1">
                <a:solidFill>
                  <a:srgbClr val="FFFF00"/>
                </a:solidFill>
                <a:effectLst>
                  <a:outerShdw blurRad="38100" dist="38100" dir="2700000" algn="tl">
                    <a:srgbClr val="000000">
                      <a:alpha val="43137"/>
                    </a:srgbClr>
                  </a:outerShdw>
                </a:effectLst>
                <a:latin typeface="+mj-lt"/>
                <a:ea typeface="Times" pitchFamily="34" charset="0"/>
                <a:cs typeface="Times New Roman" pitchFamily="18" charset="0"/>
              </a:rPr>
              <a:t>lễ</a:t>
            </a:r>
            <a:endParaRPr lang="en-US" sz="6000" b="1" dirty="0">
              <a:solidFill>
                <a:srgbClr val="FFFF00"/>
              </a:solidFill>
              <a:effectLst>
                <a:outerShdw blurRad="38100" dist="38100" dir="2700000" algn="tl">
                  <a:srgbClr val="000000">
                    <a:alpha val="43137"/>
                  </a:srgbClr>
                </a:outerShdw>
              </a:effectLst>
              <a:latin typeface="+mj-lt"/>
              <a:ea typeface="Times" pitchFamily="34" charset="0"/>
              <a:cs typeface="Times New Roman" pitchFamily="18" charset="0"/>
            </a:endParaRPr>
          </a:p>
          <a:p>
            <a:pPr algn="ctr"/>
            <a:r>
              <a:rPr lang="en-US" sz="8800" b="1" dirty="0">
                <a:solidFill>
                  <a:srgbClr val="FFFF00"/>
                </a:solidFill>
              </a:rPr>
              <a:t>NÀY CHÍNH CHÚA </a:t>
            </a:r>
          </a:p>
          <a:p>
            <a:pPr algn="ctr"/>
            <a:r>
              <a:rPr lang="en-US" sz="6000" b="1" dirty="0" err="1">
                <a:solidFill>
                  <a:srgbClr val="FFFF00"/>
                </a:solidFill>
              </a:rPr>
              <a:t>Nguyễn</a:t>
            </a:r>
            <a:r>
              <a:rPr lang="en-US" sz="6000" b="1" dirty="0">
                <a:solidFill>
                  <a:srgbClr val="FFFF00"/>
                </a:solidFill>
              </a:rPr>
              <a:t> </a:t>
            </a:r>
            <a:r>
              <a:rPr lang="en-US" sz="6000" b="1" dirty="0" err="1">
                <a:solidFill>
                  <a:srgbClr val="FFFF00"/>
                </a:solidFill>
              </a:rPr>
              <a:t>Đức</a:t>
            </a:r>
            <a:r>
              <a:rPr lang="en-US" sz="6000" b="1" dirty="0">
                <a:solidFill>
                  <a:srgbClr val="FFFF00"/>
                </a:solidFill>
              </a:rPr>
              <a:t> </a:t>
            </a:r>
            <a:r>
              <a:rPr lang="en-US" sz="6000" b="1" dirty="0" err="1">
                <a:solidFill>
                  <a:srgbClr val="FFFF00"/>
                </a:solidFill>
              </a:rPr>
              <a:t>Tuấn</a:t>
            </a:r>
            <a:endParaRPr lang="en-US" sz="23900" b="1" i="1" dirty="0">
              <a:solidFill>
                <a:srgbClr val="FFFF00"/>
              </a:solidFill>
              <a:effectLst>
                <a:outerShdw blurRad="38100" dist="38100" dir="2700000" algn="tl">
                  <a:srgbClr val="000000">
                    <a:alpha val="43137"/>
                  </a:srgbClr>
                </a:outerShdw>
              </a:effectLst>
              <a:latin typeface="+mj-lt"/>
              <a:ea typeface="Times" pitchFamily="34" charset="0"/>
              <a:cs typeface="Times New Roman" pitchFamily="18" charset="0"/>
            </a:endParaRPr>
          </a:p>
        </p:txBody>
      </p:sp>
    </p:spTree>
    <p:extLst>
      <p:ext uri="{BB962C8B-B14F-4D97-AF65-F5344CB8AC3E}">
        <p14:creationId xmlns:p14="http://schemas.microsoft.com/office/powerpoint/2010/main" val="35653950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subTitle" idx="4294967295"/>
          </p:nvPr>
        </p:nvSpPr>
        <p:spPr>
          <a:xfrm>
            <a:off x="0" y="0"/>
            <a:ext cx="9144000" cy="5143500"/>
          </a:xfrm>
        </p:spPr>
        <p:txBody>
          <a:bodyPr>
            <a:noAutofit/>
          </a:bodyPr>
          <a:lstStyle/>
          <a:p>
            <a:pPr marL="0" indent="0" algn="just">
              <a:lnSpc>
                <a:spcPct val="120000"/>
              </a:lnSpc>
              <a:buNone/>
            </a:pPr>
            <a:r>
              <a:rPr lang="en-US" sz="5400" b="0" u="sng" dirty="0" err="1">
                <a:solidFill>
                  <a:srgbClr val="FFFF00"/>
                </a:solidFill>
                <a:effectLst/>
                <a:latin typeface="+mj-lt"/>
                <a:ea typeface="SimHei" pitchFamily="49" charset="-122"/>
                <a:cs typeface="Times New Roman" pitchFamily="18" charset="0"/>
              </a:rPr>
              <a:t>Đk</a:t>
            </a:r>
            <a:r>
              <a:rPr lang="en-US" sz="5400" b="0" u="sng" dirty="0">
                <a:solidFill>
                  <a:srgbClr val="FFFF00"/>
                </a:solidFill>
                <a:effectLst/>
                <a:latin typeface="+mj-lt"/>
                <a:ea typeface="SimHei" pitchFamily="49" charset="-122"/>
                <a:cs typeface="Times New Roman" pitchFamily="18" charset="0"/>
              </a:rPr>
              <a:t>:</a:t>
            </a:r>
            <a:r>
              <a:rPr lang="en-US" sz="5400" b="0" dirty="0">
                <a:solidFill>
                  <a:schemeClr val="bg1"/>
                </a:solidFill>
                <a:effectLst/>
                <a:latin typeface="+mj-lt"/>
                <a:ea typeface="SimHei" pitchFamily="49" charset="-122"/>
                <a:cs typeface="Times New Roman" pitchFamily="18" charset="0"/>
              </a:rPr>
              <a:t> </a:t>
            </a:r>
            <a:r>
              <a:rPr lang="en-US" sz="5400" b="0" dirty="0" err="1">
                <a:solidFill>
                  <a:schemeClr val="bg1"/>
                </a:solidFill>
                <a:effectLst/>
                <a:latin typeface="+mj-lt"/>
              </a:rPr>
              <a:t>Này</a:t>
            </a:r>
            <a:r>
              <a:rPr lang="en-US" sz="5400" b="0" dirty="0">
                <a:solidFill>
                  <a:schemeClr val="bg1"/>
                </a:solidFill>
                <a:effectLst/>
                <a:latin typeface="+mj-lt"/>
              </a:rPr>
              <a:t> </a:t>
            </a:r>
            <a:r>
              <a:rPr lang="en-US" sz="5400" b="0" dirty="0" err="1">
                <a:solidFill>
                  <a:schemeClr val="bg1"/>
                </a:solidFill>
                <a:effectLst/>
                <a:latin typeface="+mj-lt"/>
              </a:rPr>
              <a:t>chính</a:t>
            </a:r>
            <a:r>
              <a:rPr lang="en-US" sz="5400" b="0" dirty="0">
                <a:solidFill>
                  <a:schemeClr val="bg1"/>
                </a:solidFill>
                <a:effectLst/>
                <a:latin typeface="+mj-lt"/>
              </a:rPr>
              <a:t> </a:t>
            </a:r>
            <a:r>
              <a:rPr lang="en-US" sz="5400" b="0" dirty="0" err="1">
                <a:solidFill>
                  <a:schemeClr val="bg1"/>
                </a:solidFill>
                <a:effectLst/>
                <a:latin typeface="+mj-lt"/>
              </a:rPr>
              <a:t>Chúa</a:t>
            </a:r>
            <a:r>
              <a:rPr lang="en-US" sz="5400" b="0" dirty="0">
                <a:solidFill>
                  <a:schemeClr val="bg1"/>
                </a:solidFill>
                <a:effectLst/>
                <a:latin typeface="+mj-lt"/>
              </a:rPr>
              <a:t> </a:t>
            </a:r>
            <a:r>
              <a:rPr lang="en-US" sz="5400" b="0" dirty="0" err="1">
                <a:solidFill>
                  <a:schemeClr val="bg1"/>
                </a:solidFill>
                <a:effectLst/>
                <a:latin typeface="+mj-lt"/>
              </a:rPr>
              <a:t>đã</a:t>
            </a:r>
            <a:r>
              <a:rPr lang="en-US" sz="5400" b="0" dirty="0">
                <a:solidFill>
                  <a:schemeClr val="bg1"/>
                </a:solidFill>
                <a:effectLst/>
                <a:latin typeface="+mj-lt"/>
              </a:rPr>
              <a:t> </a:t>
            </a:r>
            <a:r>
              <a:rPr lang="en-US" sz="5400" b="0" dirty="0" err="1">
                <a:solidFill>
                  <a:schemeClr val="bg1"/>
                </a:solidFill>
                <a:effectLst/>
                <a:latin typeface="+mj-lt"/>
              </a:rPr>
              <a:t>sai</a:t>
            </a:r>
            <a:r>
              <a:rPr lang="en-US" sz="5400" b="0" dirty="0">
                <a:solidFill>
                  <a:schemeClr val="bg1"/>
                </a:solidFill>
                <a:effectLst/>
                <a:latin typeface="+mj-lt"/>
              </a:rPr>
              <a:t> </a:t>
            </a:r>
            <a:r>
              <a:rPr lang="en-US" sz="5400" b="0" dirty="0" err="1">
                <a:solidFill>
                  <a:schemeClr val="bg1"/>
                </a:solidFill>
                <a:effectLst/>
                <a:latin typeface="+mj-lt"/>
              </a:rPr>
              <a:t>tôi</a:t>
            </a:r>
            <a:r>
              <a:rPr lang="en-US" sz="5400" b="0" dirty="0">
                <a:solidFill>
                  <a:schemeClr val="bg1"/>
                </a:solidFill>
                <a:effectLst/>
                <a:latin typeface="+mj-lt"/>
              </a:rPr>
              <a:t> </a:t>
            </a:r>
            <a:r>
              <a:rPr lang="en-US" sz="5400" b="0" dirty="0" err="1">
                <a:solidFill>
                  <a:schemeClr val="bg1"/>
                </a:solidFill>
                <a:effectLst/>
                <a:latin typeface="+mj-lt"/>
              </a:rPr>
              <a:t>đi</a:t>
            </a:r>
            <a:r>
              <a:rPr lang="en-US" sz="5400" b="0" dirty="0">
                <a:solidFill>
                  <a:schemeClr val="bg1"/>
                </a:solidFill>
                <a:effectLst/>
                <a:latin typeface="+mj-lt"/>
              </a:rPr>
              <a:t>. Sai </a:t>
            </a:r>
            <a:r>
              <a:rPr lang="en-US" sz="5400" b="0" dirty="0" err="1">
                <a:solidFill>
                  <a:schemeClr val="bg1"/>
                </a:solidFill>
                <a:effectLst/>
                <a:latin typeface="+mj-lt"/>
              </a:rPr>
              <a:t>tôi</a:t>
            </a:r>
            <a:r>
              <a:rPr lang="en-US" sz="5400" b="0" dirty="0">
                <a:solidFill>
                  <a:schemeClr val="bg1"/>
                </a:solidFill>
                <a:effectLst/>
                <a:latin typeface="+mj-lt"/>
              </a:rPr>
              <a:t> </a:t>
            </a:r>
            <a:r>
              <a:rPr lang="en-US" sz="5400" b="0" dirty="0" err="1">
                <a:solidFill>
                  <a:schemeClr val="bg1"/>
                </a:solidFill>
                <a:effectLst/>
                <a:latin typeface="+mj-lt"/>
              </a:rPr>
              <a:t>đi</a:t>
            </a:r>
            <a:r>
              <a:rPr lang="en-US" sz="5400" b="0" dirty="0">
                <a:solidFill>
                  <a:schemeClr val="bg1"/>
                </a:solidFill>
                <a:effectLst/>
                <a:latin typeface="+mj-lt"/>
              </a:rPr>
              <a:t> loan </a:t>
            </a:r>
            <a:r>
              <a:rPr lang="en-US" sz="5400" b="0" dirty="0" err="1">
                <a:solidFill>
                  <a:schemeClr val="bg1"/>
                </a:solidFill>
                <a:effectLst/>
                <a:latin typeface="+mj-lt"/>
              </a:rPr>
              <a:t>báo</a:t>
            </a:r>
            <a:r>
              <a:rPr lang="en-US" sz="5400" b="0" dirty="0">
                <a:solidFill>
                  <a:schemeClr val="bg1"/>
                </a:solidFill>
                <a:effectLst/>
                <a:latin typeface="+mj-lt"/>
              </a:rPr>
              <a:t> Tin </a:t>
            </a:r>
            <a:r>
              <a:rPr lang="en-US" sz="5400" b="0" dirty="0" err="1">
                <a:solidFill>
                  <a:schemeClr val="bg1"/>
                </a:solidFill>
                <a:effectLst/>
                <a:latin typeface="+mj-lt"/>
              </a:rPr>
              <a:t>Mừng</a:t>
            </a:r>
            <a:r>
              <a:rPr lang="en-US" sz="5400" b="0" dirty="0">
                <a:solidFill>
                  <a:schemeClr val="bg1"/>
                </a:solidFill>
                <a:effectLst/>
                <a:latin typeface="+mj-lt"/>
              </a:rPr>
              <a:t>.  </a:t>
            </a:r>
            <a:r>
              <a:rPr lang="en-US" sz="5400" b="0" dirty="0" err="1">
                <a:solidFill>
                  <a:schemeClr val="bg1"/>
                </a:solidFill>
                <a:effectLst/>
                <a:latin typeface="+mj-lt"/>
              </a:rPr>
              <a:t>Này</a:t>
            </a:r>
            <a:r>
              <a:rPr lang="en-US" sz="5400" b="0" dirty="0">
                <a:solidFill>
                  <a:schemeClr val="bg1"/>
                </a:solidFill>
                <a:effectLst/>
                <a:latin typeface="+mj-lt"/>
              </a:rPr>
              <a:t> </a:t>
            </a:r>
            <a:r>
              <a:rPr lang="en-US" sz="5400" b="0" dirty="0" err="1">
                <a:solidFill>
                  <a:schemeClr val="bg1"/>
                </a:solidFill>
                <a:effectLst/>
                <a:latin typeface="+mj-lt"/>
              </a:rPr>
              <a:t>chính</a:t>
            </a:r>
            <a:r>
              <a:rPr lang="en-US" sz="5400" b="0" dirty="0">
                <a:solidFill>
                  <a:schemeClr val="bg1"/>
                </a:solidFill>
                <a:effectLst/>
                <a:latin typeface="+mj-lt"/>
              </a:rPr>
              <a:t> </a:t>
            </a:r>
            <a:r>
              <a:rPr lang="en-US" sz="5400" b="0" dirty="0" err="1">
                <a:solidFill>
                  <a:schemeClr val="bg1"/>
                </a:solidFill>
                <a:effectLst/>
                <a:latin typeface="+mj-lt"/>
              </a:rPr>
              <a:t>Chúa</a:t>
            </a:r>
            <a:r>
              <a:rPr lang="en-US" sz="5400" b="0" dirty="0">
                <a:solidFill>
                  <a:schemeClr val="bg1"/>
                </a:solidFill>
                <a:effectLst/>
                <a:latin typeface="+mj-lt"/>
              </a:rPr>
              <a:t> </a:t>
            </a:r>
            <a:r>
              <a:rPr lang="en-US" sz="5400" b="0" dirty="0" err="1">
                <a:solidFill>
                  <a:schemeClr val="bg1"/>
                </a:solidFill>
                <a:effectLst/>
                <a:latin typeface="+mj-lt"/>
              </a:rPr>
              <a:t>đã</a:t>
            </a:r>
            <a:r>
              <a:rPr lang="en-US" sz="5400" b="0" dirty="0">
                <a:solidFill>
                  <a:schemeClr val="bg1"/>
                </a:solidFill>
                <a:effectLst/>
                <a:latin typeface="+mj-lt"/>
              </a:rPr>
              <a:t> </a:t>
            </a:r>
            <a:r>
              <a:rPr lang="en-US" sz="5400" b="0" dirty="0" err="1">
                <a:solidFill>
                  <a:schemeClr val="bg1"/>
                </a:solidFill>
                <a:effectLst/>
                <a:latin typeface="+mj-lt"/>
              </a:rPr>
              <a:t>thánh</a:t>
            </a:r>
            <a:r>
              <a:rPr lang="en-US" sz="5400" b="0" dirty="0">
                <a:solidFill>
                  <a:schemeClr val="bg1"/>
                </a:solidFill>
                <a:effectLst/>
                <a:latin typeface="+mj-lt"/>
              </a:rPr>
              <a:t> </a:t>
            </a:r>
            <a:r>
              <a:rPr lang="en-US" sz="5400" b="0" dirty="0" err="1">
                <a:solidFill>
                  <a:schemeClr val="bg1"/>
                </a:solidFill>
                <a:effectLst/>
                <a:latin typeface="+mj-lt"/>
              </a:rPr>
              <a:t>hiến</a:t>
            </a:r>
            <a:r>
              <a:rPr lang="en-US" sz="5400" b="0" dirty="0">
                <a:solidFill>
                  <a:schemeClr val="bg1"/>
                </a:solidFill>
                <a:effectLst/>
                <a:latin typeface="+mj-lt"/>
              </a:rPr>
              <a:t> </a:t>
            </a:r>
            <a:r>
              <a:rPr lang="en-US" sz="5400" b="0" dirty="0" err="1">
                <a:solidFill>
                  <a:schemeClr val="bg1"/>
                </a:solidFill>
                <a:effectLst/>
                <a:latin typeface="+mj-lt"/>
              </a:rPr>
              <a:t>tôi</a:t>
            </a:r>
            <a:r>
              <a:rPr lang="en-US" sz="5400" b="0" dirty="0">
                <a:solidFill>
                  <a:schemeClr val="bg1"/>
                </a:solidFill>
                <a:effectLst/>
                <a:latin typeface="+mj-lt"/>
              </a:rPr>
              <a:t>. Sai </a:t>
            </a:r>
            <a:r>
              <a:rPr lang="en-US" sz="5400" b="0" dirty="0" err="1">
                <a:solidFill>
                  <a:schemeClr val="bg1"/>
                </a:solidFill>
                <a:effectLst/>
                <a:latin typeface="+mj-lt"/>
              </a:rPr>
              <a:t>tôi</a:t>
            </a:r>
            <a:r>
              <a:rPr lang="en-US" sz="5400" b="0" dirty="0">
                <a:solidFill>
                  <a:schemeClr val="bg1"/>
                </a:solidFill>
                <a:effectLst/>
                <a:latin typeface="+mj-lt"/>
              </a:rPr>
              <a:t> </a:t>
            </a:r>
            <a:r>
              <a:rPr lang="en-US" sz="5400" b="0" dirty="0" err="1">
                <a:solidFill>
                  <a:schemeClr val="bg1"/>
                </a:solidFill>
                <a:effectLst/>
                <a:latin typeface="+mj-lt"/>
              </a:rPr>
              <a:t>đi</a:t>
            </a:r>
            <a:r>
              <a:rPr lang="en-US" sz="5400" b="0" dirty="0">
                <a:solidFill>
                  <a:schemeClr val="bg1"/>
                </a:solidFill>
                <a:effectLst/>
                <a:latin typeface="+mj-lt"/>
              </a:rPr>
              <a:t> </a:t>
            </a:r>
            <a:r>
              <a:rPr lang="en-US" sz="5400" b="0" dirty="0" err="1">
                <a:solidFill>
                  <a:schemeClr val="bg1"/>
                </a:solidFill>
                <a:effectLst/>
                <a:latin typeface="+mj-lt"/>
              </a:rPr>
              <a:t>Ngài</a:t>
            </a:r>
            <a:r>
              <a:rPr lang="en-US" sz="5400" b="0" dirty="0">
                <a:solidFill>
                  <a:schemeClr val="bg1"/>
                </a:solidFill>
                <a:effectLst/>
                <a:latin typeface="+mj-lt"/>
              </a:rPr>
              <a:t> </a:t>
            </a:r>
            <a:r>
              <a:rPr lang="en-US" sz="5400" b="0" dirty="0" err="1">
                <a:solidFill>
                  <a:schemeClr val="bg1"/>
                </a:solidFill>
                <a:effectLst/>
                <a:latin typeface="+mj-lt"/>
              </a:rPr>
              <a:t>sai</a:t>
            </a:r>
            <a:r>
              <a:rPr lang="en-US" sz="5400" b="0" dirty="0">
                <a:solidFill>
                  <a:schemeClr val="bg1"/>
                </a:solidFill>
                <a:effectLst/>
                <a:latin typeface="+mj-lt"/>
              </a:rPr>
              <a:t> </a:t>
            </a:r>
            <a:r>
              <a:rPr lang="en-US" sz="5400" b="0" dirty="0" err="1">
                <a:solidFill>
                  <a:schemeClr val="bg1"/>
                </a:solidFill>
                <a:effectLst/>
                <a:latin typeface="+mj-lt"/>
              </a:rPr>
              <a:t>tôi</a:t>
            </a:r>
            <a:r>
              <a:rPr lang="en-US" sz="5400" b="0" dirty="0">
                <a:solidFill>
                  <a:schemeClr val="bg1"/>
                </a:solidFill>
                <a:effectLst/>
                <a:latin typeface="+mj-lt"/>
              </a:rPr>
              <a:t> </a:t>
            </a:r>
            <a:r>
              <a:rPr lang="en-US" sz="5400" b="0" dirty="0" err="1">
                <a:solidFill>
                  <a:schemeClr val="bg1"/>
                </a:solidFill>
                <a:effectLst/>
                <a:latin typeface="+mj-lt"/>
              </a:rPr>
              <a:t>đi</a:t>
            </a:r>
            <a:r>
              <a:rPr lang="en-US" sz="5400" b="0" dirty="0">
                <a:solidFill>
                  <a:schemeClr val="bg1"/>
                </a:solidFill>
                <a:effectLst/>
                <a:latin typeface="+mj-lt"/>
              </a:rPr>
              <a:t>.</a:t>
            </a:r>
            <a:endParaRPr lang="vi-VN" sz="5400" b="0" dirty="0">
              <a:solidFill>
                <a:schemeClr val="bg1"/>
              </a:solidFill>
              <a:effectLst/>
              <a:latin typeface="+mj-lt"/>
              <a:ea typeface="SimHei" pitchFamily="49" charset="-122"/>
              <a:cs typeface="Times New Roman" panose="02020603050405020304" pitchFamily="18" charset="0"/>
            </a:endParaRPr>
          </a:p>
        </p:txBody>
      </p:sp>
    </p:spTree>
    <p:extLst>
      <p:ext uri="{BB962C8B-B14F-4D97-AF65-F5344CB8AC3E}">
        <p14:creationId xmlns:p14="http://schemas.microsoft.com/office/powerpoint/2010/main" val="33932224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subTitle" idx="4294967295"/>
          </p:nvPr>
        </p:nvSpPr>
        <p:spPr>
          <a:xfrm>
            <a:off x="0" y="-19050"/>
            <a:ext cx="9144000" cy="4991100"/>
          </a:xfrm>
        </p:spPr>
        <p:txBody>
          <a:bodyPr>
            <a:noAutofit/>
          </a:bodyPr>
          <a:lstStyle/>
          <a:p>
            <a:pPr marL="0" indent="0" algn="just">
              <a:lnSpc>
                <a:spcPct val="120000"/>
              </a:lnSpc>
              <a:buNone/>
            </a:pPr>
            <a:r>
              <a:rPr lang="en-US" sz="5000" b="0" u="sng" dirty="0">
                <a:solidFill>
                  <a:srgbClr val="FFFF00"/>
                </a:solidFill>
                <a:effectLst/>
                <a:latin typeface="+mj-lt"/>
                <a:ea typeface="SimHei" pitchFamily="49" charset="-122"/>
                <a:cs typeface="Times New Roman" pitchFamily="18" charset="0"/>
              </a:rPr>
              <a:t>Tk1:</a:t>
            </a:r>
            <a:r>
              <a:rPr lang="en-US" sz="5000" b="0" dirty="0">
                <a:solidFill>
                  <a:schemeClr val="bg1"/>
                </a:solidFill>
                <a:effectLst/>
                <a:latin typeface="+mj-lt"/>
                <a:ea typeface="SimHei" pitchFamily="49" charset="-122"/>
                <a:cs typeface="Times New Roman" pitchFamily="18" charset="0"/>
              </a:rPr>
              <a:t> </a:t>
            </a:r>
            <a:r>
              <a:rPr lang="vi-VN" sz="5400" b="0" dirty="0">
                <a:solidFill>
                  <a:schemeClr val="bg1"/>
                </a:solidFill>
                <a:effectLst/>
              </a:rPr>
              <a:t>Sai tôi đến với người nghèo khó. Sai tôi đến với người lao tù.  Mang Tin Mừng giải thoát Thiên Chúa đã cứu tôi</a:t>
            </a:r>
            <a:r>
              <a:rPr lang="en-US" sz="5400" b="0" dirty="0">
                <a:solidFill>
                  <a:schemeClr val="bg1"/>
                </a:solidFill>
                <a:effectLst/>
              </a:rPr>
              <a:t>.</a:t>
            </a:r>
            <a:endParaRPr lang="en-US" sz="5000" b="0" dirty="0">
              <a:solidFill>
                <a:schemeClr val="bg1"/>
              </a:solidFill>
              <a:effectLst/>
              <a:latin typeface="+mj-lt"/>
              <a:ea typeface="SimHei" pitchFamily="49" charset="-122"/>
              <a:cs typeface="Times New Roman" pitchFamily="18" charset="0"/>
            </a:endParaRPr>
          </a:p>
        </p:txBody>
      </p:sp>
    </p:spTree>
    <p:extLst>
      <p:ext uri="{BB962C8B-B14F-4D97-AF65-F5344CB8AC3E}">
        <p14:creationId xmlns:p14="http://schemas.microsoft.com/office/powerpoint/2010/main" val="21712795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subTitle" idx="4294967295"/>
          </p:nvPr>
        </p:nvSpPr>
        <p:spPr>
          <a:xfrm>
            <a:off x="0" y="0"/>
            <a:ext cx="9144000" cy="5143500"/>
          </a:xfrm>
        </p:spPr>
        <p:txBody>
          <a:bodyPr>
            <a:noAutofit/>
          </a:bodyPr>
          <a:lstStyle/>
          <a:p>
            <a:pPr marL="0" indent="0" algn="just">
              <a:lnSpc>
                <a:spcPct val="120000"/>
              </a:lnSpc>
              <a:buNone/>
            </a:pPr>
            <a:r>
              <a:rPr lang="en-US" sz="5400" b="0" u="sng" dirty="0">
                <a:solidFill>
                  <a:srgbClr val="FFFF00"/>
                </a:solidFill>
                <a:effectLst/>
                <a:latin typeface="+mj-lt"/>
                <a:ea typeface="SimHei" pitchFamily="49" charset="-122"/>
                <a:cs typeface="Times New Roman" pitchFamily="18" charset="0"/>
              </a:rPr>
              <a:t>Tk3:</a:t>
            </a:r>
            <a:r>
              <a:rPr lang="en-US" sz="5400" b="0" dirty="0">
                <a:solidFill>
                  <a:schemeClr val="bg1"/>
                </a:solidFill>
                <a:effectLst/>
                <a:latin typeface="+mj-lt"/>
                <a:ea typeface="SimHei" pitchFamily="49" charset="-122"/>
                <a:cs typeface="Times New Roman" pitchFamily="18" charset="0"/>
              </a:rPr>
              <a:t> </a:t>
            </a:r>
            <a:r>
              <a:rPr lang="vi-VN" sz="5800" b="0" dirty="0">
                <a:solidFill>
                  <a:schemeClr val="bg1"/>
                </a:solidFill>
                <a:effectLst/>
              </a:rPr>
              <a:t>Sai tôi đến với người đau yếu. Sai tôi đến với người thất vọng.  Mang Tin Mừng chân lý Thiên Chúa đã cứu tôi</a:t>
            </a:r>
            <a:r>
              <a:rPr lang="en-US" sz="5800" b="0" dirty="0">
                <a:solidFill>
                  <a:schemeClr val="bg1"/>
                </a:solidFill>
                <a:effectLst/>
              </a:rPr>
              <a:t>.</a:t>
            </a:r>
            <a:endParaRPr lang="vi-VN" sz="5800" b="0" dirty="0">
              <a:solidFill>
                <a:schemeClr val="bg1"/>
              </a:solidFill>
              <a:effectLst/>
              <a:latin typeface="+mj-lt"/>
              <a:ea typeface="SimHei" pitchFamily="49" charset="-122"/>
              <a:cs typeface="Times New Roman" panose="02020603050405020304" pitchFamily="18" charset="0"/>
            </a:endParaRPr>
          </a:p>
        </p:txBody>
      </p:sp>
    </p:spTree>
    <p:extLst>
      <p:ext uri="{BB962C8B-B14F-4D97-AF65-F5344CB8AC3E}">
        <p14:creationId xmlns:p14="http://schemas.microsoft.com/office/powerpoint/2010/main" val="21190539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subTitle" idx="4294967295"/>
          </p:nvPr>
        </p:nvSpPr>
        <p:spPr>
          <a:xfrm>
            <a:off x="0" y="0"/>
            <a:ext cx="9144000" cy="5143500"/>
          </a:xfrm>
        </p:spPr>
        <p:txBody>
          <a:bodyPr>
            <a:noAutofit/>
          </a:bodyPr>
          <a:lstStyle/>
          <a:p>
            <a:pPr marL="0" indent="0" algn="just">
              <a:lnSpc>
                <a:spcPct val="120000"/>
              </a:lnSpc>
              <a:buNone/>
            </a:pPr>
            <a:r>
              <a:rPr lang="en-US" sz="5400" b="0" u="sng" dirty="0" err="1">
                <a:solidFill>
                  <a:srgbClr val="FFFF00"/>
                </a:solidFill>
                <a:effectLst/>
                <a:latin typeface="+mj-lt"/>
                <a:ea typeface="SimHei" pitchFamily="49" charset="-122"/>
                <a:cs typeface="Times New Roman" pitchFamily="18" charset="0"/>
              </a:rPr>
              <a:t>Đk</a:t>
            </a:r>
            <a:r>
              <a:rPr lang="en-US" sz="5400" b="0" u="sng" dirty="0">
                <a:solidFill>
                  <a:srgbClr val="FFFF00"/>
                </a:solidFill>
                <a:effectLst/>
                <a:latin typeface="+mj-lt"/>
                <a:ea typeface="SimHei" pitchFamily="49" charset="-122"/>
                <a:cs typeface="Times New Roman" pitchFamily="18" charset="0"/>
              </a:rPr>
              <a:t>:</a:t>
            </a:r>
            <a:r>
              <a:rPr lang="en-US" sz="5400" b="0" dirty="0">
                <a:solidFill>
                  <a:schemeClr val="bg1"/>
                </a:solidFill>
                <a:effectLst/>
                <a:latin typeface="+mj-lt"/>
                <a:ea typeface="SimHei" pitchFamily="49" charset="-122"/>
                <a:cs typeface="Times New Roman" pitchFamily="18" charset="0"/>
              </a:rPr>
              <a:t> </a:t>
            </a:r>
            <a:r>
              <a:rPr lang="en-US" sz="5400" b="0" dirty="0" err="1">
                <a:solidFill>
                  <a:schemeClr val="bg1"/>
                </a:solidFill>
                <a:effectLst/>
                <a:latin typeface="+mj-lt"/>
              </a:rPr>
              <a:t>Này</a:t>
            </a:r>
            <a:r>
              <a:rPr lang="en-US" sz="5400" b="0" dirty="0">
                <a:solidFill>
                  <a:schemeClr val="bg1"/>
                </a:solidFill>
                <a:effectLst/>
                <a:latin typeface="+mj-lt"/>
              </a:rPr>
              <a:t> </a:t>
            </a:r>
            <a:r>
              <a:rPr lang="en-US" sz="5400" b="0" dirty="0" err="1">
                <a:solidFill>
                  <a:schemeClr val="bg1"/>
                </a:solidFill>
                <a:effectLst/>
                <a:latin typeface="+mj-lt"/>
              </a:rPr>
              <a:t>chính</a:t>
            </a:r>
            <a:r>
              <a:rPr lang="en-US" sz="5400" b="0" dirty="0">
                <a:solidFill>
                  <a:schemeClr val="bg1"/>
                </a:solidFill>
                <a:effectLst/>
                <a:latin typeface="+mj-lt"/>
              </a:rPr>
              <a:t> </a:t>
            </a:r>
            <a:r>
              <a:rPr lang="en-US" sz="5400" b="0" dirty="0" err="1">
                <a:solidFill>
                  <a:schemeClr val="bg1"/>
                </a:solidFill>
                <a:effectLst/>
                <a:latin typeface="+mj-lt"/>
              </a:rPr>
              <a:t>Chúa</a:t>
            </a:r>
            <a:r>
              <a:rPr lang="en-US" sz="5400" b="0" dirty="0">
                <a:solidFill>
                  <a:schemeClr val="bg1"/>
                </a:solidFill>
                <a:effectLst/>
                <a:latin typeface="+mj-lt"/>
              </a:rPr>
              <a:t> </a:t>
            </a:r>
            <a:r>
              <a:rPr lang="en-US" sz="5400" b="0" dirty="0" err="1">
                <a:solidFill>
                  <a:schemeClr val="bg1"/>
                </a:solidFill>
                <a:effectLst/>
                <a:latin typeface="+mj-lt"/>
              </a:rPr>
              <a:t>đã</a:t>
            </a:r>
            <a:r>
              <a:rPr lang="en-US" sz="5400" b="0" dirty="0">
                <a:solidFill>
                  <a:schemeClr val="bg1"/>
                </a:solidFill>
                <a:effectLst/>
                <a:latin typeface="+mj-lt"/>
              </a:rPr>
              <a:t> </a:t>
            </a:r>
            <a:r>
              <a:rPr lang="en-US" sz="5400" b="0" dirty="0" err="1">
                <a:solidFill>
                  <a:schemeClr val="bg1"/>
                </a:solidFill>
                <a:effectLst/>
                <a:latin typeface="+mj-lt"/>
              </a:rPr>
              <a:t>sai</a:t>
            </a:r>
            <a:r>
              <a:rPr lang="en-US" sz="5400" b="0" dirty="0">
                <a:solidFill>
                  <a:schemeClr val="bg1"/>
                </a:solidFill>
                <a:effectLst/>
                <a:latin typeface="+mj-lt"/>
              </a:rPr>
              <a:t> </a:t>
            </a:r>
            <a:r>
              <a:rPr lang="en-US" sz="5400" b="0" dirty="0" err="1">
                <a:solidFill>
                  <a:schemeClr val="bg1"/>
                </a:solidFill>
                <a:effectLst/>
                <a:latin typeface="+mj-lt"/>
              </a:rPr>
              <a:t>tôi</a:t>
            </a:r>
            <a:r>
              <a:rPr lang="en-US" sz="5400" b="0" dirty="0">
                <a:solidFill>
                  <a:schemeClr val="bg1"/>
                </a:solidFill>
                <a:effectLst/>
                <a:latin typeface="+mj-lt"/>
              </a:rPr>
              <a:t> </a:t>
            </a:r>
            <a:r>
              <a:rPr lang="en-US" sz="5400" b="0" dirty="0" err="1">
                <a:solidFill>
                  <a:schemeClr val="bg1"/>
                </a:solidFill>
                <a:effectLst/>
                <a:latin typeface="+mj-lt"/>
              </a:rPr>
              <a:t>đi</a:t>
            </a:r>
            <a:r>
              <a:rPr lang="en-US" sz="5400" b="0" dirty="0">
                <a:solidFill>
                  <a:schemeClr val="bg1"/>
                </a:solidFill>
                <a:effectLst/>
                <a:latin typeface="+mj-lt"/>
              </a:rPr>
              <a:t>. Sai </a:t>
            </a:r>
            <a:r>
              <a:rPr lang="en-US" sz="5400" b="0" dirty="0" err="1">
                <a:solidFill>
                  <a:schemeClr val="bg1"/>
                </a:solidFill>
                <a:effectLst/>
                <a:latin typeface="+mj-lt"/>
              </a:rPr>
              <a:t>tôi</a:t>
            </a:r>
            <a:r>
              <a:rPr lang="en-US" sz="5400" b="0" dirty="0">
                <a:solidFill>
                  <a:schemeClr val="bg1"/>
                </a:solidFill>
                <a:effectLst/>
                <a:latin typeface="+mj-lt"/>
              </a:rPr>
              <a:t> </a:t>
            </a:r>
            <a:r>
              <a:rPr lang="en-US" sz="5400" b="0" dirty="0" err="1">
                <a:solidFill>
                  <a:schemeClr val="bg1"/>
                </a:solidFill>
                <a:effectLst/>
                <a:latin typeface="+mj-lt"/>
              </a:rPr>
              <a:t>đi</a:t>
            </a:r>
            <a:r>
              <a:rPr lang="en-US" sz="5400" b="0" dirty="0">
                <a:solidFill>
                  <a:schemeClr val="bg1"/>
                </a:solidFill>
                <a:effectLst/>
                <a:latin typeface="+mj-lt"/>
              </a:rPr>
              <a:t> loan </a:t>
            </a:r>
            <a:r>
              <a:rPr lang="en-US" sz="5400" b="0" dirty="0" err="1">
                <a:solidFill>
                  <a:schemeClr val="bg1"/>
                </a:solidFill>
                <a:effectLst/>
                <a:latin typeface="+mj-lt"/>
              </a:rPr>
              <a:t>báo</a:t>
            </a:r>
            <a:r>
              <a:rPr lang="en-US" sz="5400" b="0" dirty="0">
                <a:solidFill>
                  <a:schemeClr val="bg1"/>
                </a:solidFill>
                <a:effectLst/>
                <a:latin typeface="+mj-lt"/>
              </a:rPr>
              <a:t> Tin </a:t>
            </a:r>
            <a:r>
              <a:rPr lang="en-US" sz="5400" b="0" dirty="0" err="1">
                <a:solidFill>
                  <a:schemeClr val="bg1"/>
                </a:solidFill>
                <a:effectLst/>
                <a:latin typeface="+mj-lt"/>
              </a:rPr>
              <a:t>Mừng</a:t>
            </a:r>
            <a:r>
              <a:rPr lang="en-US" sz="5400" b="0" dirty="0">
                <a:solidFill>
                  <a:schemeClr val="bg1"/>
                </a:solidFill>
                <a:effectLst/>
                <a:latin typeface="+mj-lt"/>
              </a:rPr>
              <a:t>.  </a:t>
            </a:r>
            <a:r>
              <a:rPr lang="en-US" sz="5400" b="0" dirty="0" err="1">
                <a:solidFill>
                  <a:schemeClr val="bg1"/>
                </a:solidFill>
                <a:effectLst/>
                <a:latin typeface="+mj-lt"/>
              </a:rPr>
              <a:t>Này</a:t>
            </a:r>
            <a:r>
              <a:rPr lang="en-US" sz="5400" b="0" dirty="0">
                <a:solidFill>
                  <a:schemeClr val="bg1"/>
                </a:solidFill>
                <a:effectLst/>
                <a:latin typeface="+mj-lt"/>
              </a:rPr>
              <a:t> </a:t>
            </a:r>
            <a:r>
              <a:rPr lang="en-US" sz="5400" b="0" dirty="0" err="1">
                <a:solidFill>
                  <a:schemeClr val="bg1"/>
                </a:solidFill>
                <a:effectLst/>
                <a:latin typeface="+mj-lt"/>
              </a:rPr>
              <a:t>chính</a:t>
            </a:r>
            <a:r>
              <a:rPr lang="en-US" sz="5400" b="0" dirty="0">
                <a:solidFill>
                  <a:schemeClr val="bg1"/>
                </a:solidFill>
                <a:effectLst/>
                <a:latin typeface="+mj-lt"/>
              </a:rPr>
              <a:t> </a:t>
            </a:r>
            <a:r>
              <a:rPr lang="en-US" sz="5400" b="0" dirty="0" err="1">
                <a:solidFill>
                  <a:schemeClr val="bg1"/>
                </a:solidFill>
                <a:effectLst/>
                <a:latin typeface="+mj-lt"/>
              </a:rPr>
              <a:t>Chúa</a:t>
            </a:r>
            <a:r>
              <a:rPr lang="en-US" sz="5400" b="0" dirty="0">
                <a:solidFill>
                  <a:schemeClr val="bg1"/>
                </a:solidFill>
                <a:effectLst/>
                <a:latin typeface="+mj-lt"/>
              </a:rPr>
              <a:t> </a:t>
            </a:r>
            <a:r>
              <a:rPr lang="en-US" sz="5400" b="0" dirty="0" err="1">
                <a:solidFill>
                  <a:schemeClr val="bg1"/>
                </a:solidFill>
                <a:effectLst/>
                <a:latin typeface="+mj-lt"/>
              </a:rPr>
              <a:t>đã</a:t>
            </a:r>
            <a:r>
              <a:rPr lang="en-US" sz="5400" b="0" dirty="0">
                <a:solidFill>
                  <a:schemeClr val="bg1"/>
                </a:solidFill>
                <a:effectLst/>
                <a:latin typeface="+mj-lt"/>
              </a:rPr>
              <a:t> </a:t>
            </a:r>
            <a:r>
              <a:rPr lang="en-US" sz="5400" b="0" dirty="0" err="1">
                <a:solidFill>
                  <a:schemeClr val="bg1"/>
                </a:solidFill>
                <a:effectLst/>
                <a:latin typeface="+mj-lt"/>
              </a:rPr>
              <a:t>thánh</a:t>
            </a:r>
            <a:r>
              <a:rPr lang="en-US" sz="5400" b="0" dirty="0">
                <a:solidFill>
                  <a:schemeClr val="bg1"/>
                </a:solidFill>
                <a:effectLst/>
                <a:latin typeface="+mj-lt"/>
              </a:rPr>
              <a:t> </a:t>
            </a:r>
            <a:r>
              <a:rPr lang="en-US" sz="5400" b="0" dirty="0" err="1">
                <a:solidFill>
                  <a:schemeClr val="bg1"/>
                </a:solidFill>
                <a:effectLst/>
                <a:latin typeface="+mj-lt"/>
              </a:rPr>
              <a:t>hiến</a:t>
            </a:r>
            <a:r>
              <a:rPr lang="en-US" sz="5400" b="0" dirty="0">
                <a:solidFill>
                  <a:schemeClr val="bg1"/>
                </a:solidFill>
                <a:effectLst/>
                <a:latin typeface="+mj-lt"/>
              </a:rPr>
              <a:t> </a:t>
            </a:r>
            <a:r>
              <a:rPr lang="en-US" sz="5400" b="0" dirty="0" err="1">
                <a:solidFill>
                  <a:schemeClr val="bg1"/>
                </a:solidFill>
                <a:effectLst/>
                <a:latin typeface="+mj-lt"/>
              </a:rPr>
              <a:t>tôi</a:t>
            </a:r>
            <a:r>
              <a:rPr lang="en-US" sz="5400" b="0" dirty="0">
                <a:solidFill>
                  <a:schemeClr val="bg1"/>
                </a:solidFill>
                <a:effectLst/>
                <a:latin typeface="+mj-lt"/>
              </a:rPr>
              <a:t>. Sai </a:t>
            </a:r>
            <a:r>
              <a:rPr lang="en-US" sz="5400" b="0" dirty="0" err="1">
                <a:solidFill>
                  <a:schemeClr val="bg1"/>
                </a:solidFill>
                <a:effectLst/>
                <a:latin typeface="+mj-lt"/>
              </a:rPr>
              <a:t>tôi</a:t>
            </a:r>
            <a:r>
              <a:rPr lang="en-US" sz="5400" b="0" dirty="0">
                <a:solidFill>
                  <a:schemeClr val="bg1"/>
                </a:solidFill>
                <a:effectLst/>
                <a:latin typeface="+mj-lt"/>
              </a:rPr>
              <a:t> </a:t>
            </a:r>
            <a:r>
              <a:rPr lang="en-US" sz="5400" b="0" dirty="0" err="1">
                <a:solidFill>
                  <a:schemeClr val="bg1"/>
                </a:solidFill>
                <a:effectLst/>
                <a:latin typeface="+mj-lt"/>
              </a:rPr>
              <a:t>đi</a:t>
            </a:r>
            <a:r>
              <a:rPr lang="en-US" sz="5400" b="0" dirty="0">
                <a:solidFill>
                  <a:schemeClr val="bg1"/>
                </a:solidFill>
                <a:effectLst/>
                <a:latin typeface="+mj-lt"/>
              </a:rPr>
              <a:t> </a:t>
            </a:r>
            <a:r>
              <a:rPr lang="en-US" sz="5400" b="0" dirty="0" err="1">
                <a:solidFill>
                  <a:schemeClr val="bg1"/>
                </a:solidFill>
                <a:effectLst/>
                <a:latin typeface="+mj-lt"/>
              </a:rPr>
              <a:t>Ngài</a:t>
            </a:r>
            <a:r>
              <a:rPr lang="en-US" sz="5400" b="0" dirty="0">
                <a:solidFill>
                  <a:schemeClr val="bg1"/>
                </a:solidFill>
                <a:effectLst/>
                <a:latin typeface="+mj-lt"/>
              </a:rPr>
              <a:t> </a:t>
            </a:r>
            <a:r>
              <a:rPr lang="en-US" sz="5400" b="0" dirty="0" err="1">
                <a:solidFill>
                  <a:schemeClr val="bg1"/>
                </a:solidFill>
                <a:effectLst/>
                <a:latin typeface="+mj-lt"/>
              </a:rPr>
              <a:t>sai</a:t>
            </a:r>
            <a:r>
              <a:rPr lang="en-US" sz="5400" b="0" dirty="0">
                <a:solidFill>
                  <a:schemeClr val="bg1"/>
                </a:solidFill>
                <a:effectLst/>
                <a:latin typeface="+mj-lt"/>
              </a:rPr>
              <a:t> </a:t>
            </a:r>
            <a:r>
              <a:rPr lang="en-US" sz="5400" b="0" dirty="0" err="1">
                <a:solidFill>
                  <a:schemeClr val="bg1"/>
                </a:solidFill>
                <a:effectLst/>
                <a:latin typeface="+mj-lt"/>
              </a:rPr>
              <a:t>tôi</a:t>
            </a:r>
            <a:r>
              <a:rPr lang="en-US" sz="5400" b="0" dirty="0">
                <a:solidFill>
                  <a:schemeClr val="bg1"/>
                </a:solidFill>
                <a:effectLst/>
                <a:latin typeface="+mj-lt"/>
              </a:rPr>
              <a:t> </a:t>
            </a:r>
            <a:r>
              <a:rPr lang="en-US" sz="5400" b="0" dirty="0" err="1">
                <a:solidFill>
                  <a:schemeClr val="bg1"/>
                </a:solidFill>
                <a:effectLst/>
                <a:latin typeface="+mj-lt"/>
              </a:rPr>
              <a:t>đi</a:t>
            </a:r>
            <a:r>
              <a:rPr lang="en-US" sz="5400" b="0" dirty="0">
                <a:solidFill>
                  <a:schemeClr val="bg1"/>
                </a:solidFill>
                <a:effectLst/>
                <a:latin typeface="+mj-lt"/>
              </a:rPr>
              <a:t>.</a:t>
            </a:r>
            <a:endParaRPr lang="vi-VN" sz="5400" b="0" dirty="0">
              <a:solidFill>
                <a:schemeClr val="bg1"/>
              </a:solidFill>
              <a:effectLst/>
              <a:latin typeface="+mj-lt"/>
              <a:ea typeface="SimHei" pitchFamily="49" charset="-122"/>
              <a:cs typeface="Times New Roman" panose="02020603050405020304" pitchFamily="18" charset="0"/>
            </a:endParaRPr>
          </a:p>
        </p:txBody>
      </p:sp>
    </p:spTree>
    <p:extLst>
      <p:ext uri="{BB962C8B-B14F-4D97-AF65-F5344CB8AC3E}">
        <p14:creationId xmlns:p14="http://schemas.microsoft.com/office/powerpoint/2010/main" val="3017944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574341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5143500"/>
          </a:xfrm>
        </p:spPr>
        <p:txBody>
          <a:bodyPr>
            <a:noAutofit/>
          </a:bodyPr>
          <a:lstStyle/>
          <a:p>
            <a:pPr marL="27432" indent="0" algn="just">
              <a:lnSpc>
                <a:spcPct val="130000"/>
              </a:lnSpc>
              <a:buNone/>
            </a:pPr>
            <a:r>
              <a:rPr lang="en-US" sz="4000" b="0" u="sng" dirty="0">
                <a:solidFill>
                  <a:srgbClr val="FFFF00"/>
                </a:solidFill>
                <a:effectLst/>
                <a:latin typeface="+mj-lt"/>
                <a:ea typeface="Tahoma" pitchFamily="34" charset="0"/>
                <a:cs typeface="Times New Roman" pitchFamily="18" charset="0"/>
              </a:rPr>
              <a:t>Tk2:</a:t>
            </a:r>
            <a:r>
              <a:rPr lang="en-US" sz="4000" b="0" dirty="0">
                <a:solidFill>
                  <a:schemeClr val="bg1"/>
                </a:solidFill>
                <a:effectLst/>
                <a:latin typeface="+mj-lt"/>
              </a:rPr>
              <a:t> </a:t>
            </a:r>
            <a:r>
              <a:rPr lang="vi-VN" sz="4000" b="0" dirty="0">
                <a:solidFill>
                  <a:schemeClr val="bg1"/>
                </a:solidFill>
                <a:effectLst/>
                <a:latin typeface="+mj-lt"/>
              </a:rPr>
              <a:t>Thánh Thần, khấn xin ngự đến, hồn con đang mong chờ Ngài, mở lòng sáng soi đường đi, tìm chân lý, công bình bác ái. Ngài ơi, xin Ngài thương đến, uốn nắn nẻo đi quanh co sai lầm. Ngài ơi, xin Ngài hãy đến, dẫn đi đường ngay. </a:t>
            </a:r>
          </a:p>
        </p:txBody>
      </p:sp>
    </p:spTree>
    <p:extLst>
      <p:ext uri="{BB962C8B-B14F-4D97-AF65-F5344CB8AC3E}">
        <p14:creationId xmlns:p14="http://schemas.microsoft.com/office/powerpoint/2010/main" val="1988974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 y="0"/>
            <a:ext cx="9144000" cy="5143500"/>
          </a:xfrm>
        </p:spPr>
        <p:txBody>
          <a:bodyPr>
            <a:noAutofit/>
          </a:bodyPr>
          <a:lstStyle/>
          <a:p>
            <a:pPr marL="27432" indent="0" algn="just">
              <a:lnSpc>
                <a:spcPct val="130000"/>
              </a:lnSpc>
              <a:buNone/>
            </a:pPr>
            <a:r>
              <a:rPr lang="en-US" sz="4300" b="0" u="sng" dirty="0" err="1">
                <a:solidFill>
                  <a:srgbClr val="FFFF00"/>
                </a:solidFill>
                <a:effectLst/>
                <a:latin typeface="+mj-lt"/>
                <a:ea typeface="Tahoma" pitchFamily="34" charset="0"/>
                <a:cs typeface="Times New Roman" pitchFamily="18" charset="0"/>
              </a:rPr>
              <a:t>Đk</a:t>
            </a:r>
            <a:r>
              <a:rPr lang="en-US" sz="4300" b="0" u="sng" dirty="0">
                <a:solidFill>
                  <a:srgbClr val="FFFF00"/>
                </a:solidFill>
                <a:effectLst/>
                <a:latin typeface="+mj-lt"/>
                <a:ea typeface="Tahoma" pitchFamily="34" charset="0"/>
                <a:cs typeface="Times New Roman" pitchFamily="18" charset="0"/>
              </a:rPr>
              <a:t>:</a:t>
            </a:r>
            <a:r>
              <a:rPr lang="en-US" sz="4300" b="0" dirty="0">
                <a:solidFill>
                  <a:schemeClr val="bg1"/>
                </a:solidFill>
                <a:effectLst/>
                <a:latin typeface="+mj-lt"/>
                <a:ea typeface="Tahoma" pitchFamily="34" charset="0"/>
                <a:cs typeface="Times New Roman" pitchFamily="18" charset="0"/>
              </a:rPr>
              <a:t> </a:t>
            </a:r>
            <a:r>
              <a:rPr lang="vi-VN" sz="4300" b="0" dirty="0">
                <a:solidFill>
                  <a:schemeClr val="bg1"/>
                </a:solidFill>
                <a:effectLst/>
                <a:latin typeface="+mj-lt"/>
              </a:rPr>
              <a:t>Lạy Ngài xin đến dẫn đắt chúng con trên đường. Cầu Ngài liên kết chúng con nhất tâm trong Ngài. Cầu Ngài ban ơn thêm sức kiên vững không lay. Sống sao nên người con Chúa chứng nhân tình yêu. </a:t>
            </a:r>
            <a:endParaRPr lang="en-US" sz="4300" b="0" u="sng" dirty="0">
              <a:solidFill>
                <a:schemeClr val="bg1"/>
              </a:solidFill>
              <a:effectLst/>
              <a:latin typeface="+mj-lt"/>
              <a:ea typeface="Tahoma" pitchFamily="34" charset="0"/>
              <a:cs typeface="Times New Roman" panose="02020603050405020304" pitchFamily="18" charset="0"/>
            </a:endParaRPr>
          </a:p>
        </p:txBody>
      </p:sp>
    </p:spTree>
    <p:extLst>
      <p:ext uri="{BB962C8B-B14F-4D97-AF65-F5344CB8AC3E}">
        <p14:creationId xmlns:p14="http://schemas.microsoft.com/office/powerpoint/2010/main" val="8630470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1070</TotalTime>
  <Words>1301</Words>
  <Application>Microsoft Office PowerPoint</Application>
  <PresentationFormat>On-screen Show (16:9)</PresentationFormat>
  <Paragraphs>94</Paragraphs>
  <Slides>77</Slides>
  <Notes>0</Notes>
  <HiddenSlides>0</HiddenSlides>
  <MMClips>0</MMClips>
  <ScaleCrop>false</ScaleCrop>
  <HeadingPairs>
    <vt:vector size="4" baseType="variant">
      <vt:variant>
        <vt:lpstr>Theme</vt:lpstr>
      </vt:variant>
      <vt:variant>
        <vt:i4>24</vt:i4>
      </vt:variant>
      <vt:variant>
        <vt:lpstr>Slide Titles</vt:lpstr>
      </vt:variant>
      <vt:variant>
        <vt:i4>77</vt:i4>
      </vt:variant>
    </vt:vector>
  </HeadingPairs>
  <TitlesOfParts>
    <vt:vector size="101" baseType="lpstr">
      <vt:lpstr>Office Theme</vt:lpstr>
      <vt:lpstr>1_Default Design</vt:lpstr>
      <vt:lpstr>Default Design</vt:lpstr>
      <vt:lpstr>36_Default Design</vt:lpstr>
      <vt:lpstr>2_Office Theme</vt:lpstr>
      <vt:lpstr>5_Office Theme</vt:lpstr>
      <vt:lpstr>10_Office Theme</vt:lpstr>
      <vt:lpstr>37_Default Design</vt:lpstr>
      <vt:lpstr>9_Office Theme</vt:lpstr>
      <vt:lpstr>11_Office Theme</vt:lpstr>
      <vt:lpstr>12_Office Theme</vt:lpstr>
      <vt:lpstr>21_Office Theme</vt:lpstr>
      <vt:lpstr>24_Office Theme</vt:lpstr>
      <vt:lpstr>8_Office Theme</vt:lpstr>
      <vt:lpstr>6_Office Theme</vt:lpstr>
      <vt:lpstr>4_Office Theme</vt:lpstr>
      <vt:lpstr>13_Office Theme</vt:lpstr>
      <vt:lpstr>25_Office Theme</vt:lpstr>
      <vt:lpstr>26_Office Theme</vt:lpstr>
      <vt:lpstr>30_Office Theme</vt:lpstr>
      <vt:lpstr>17_Office Theme</vt:lpstr>
      <vt:lpstr>19_Office Theme</vt:lpstr>
      <vt:lpstr>3_Office Theme</vt:lpstr>
      <vt:lpstr>14_Office Theme</vt:lpstr>
      <vt:lpstr>PowerPoint Presentation</vt:lpstr>
      <vt:lpstr>Tập Hát Cộng Đoàn</vt:lpstr>
      <vt:lpstr>Đk: Xin sai Thánh Thần Chúa đến để Người đổi mới mặt đất này.</vt:lpstr>
      <vt:lpstr>Tk1: Hồn tôi hỡi chúc tụng Chúa đi, lạy Thiên Chúa Đấng con thờ kính, Ngài cao cả muôn trùng. Quá nhiều việc đều do tay Chúa làm, địa cầu đầy dẫy những vật Chúa tạo ra.</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PowerPoint Presentation</vt:lpstr>
      <vt:lpstr>PowerPoint Presentation</vt:lpstr>
      <vt:lpstr> </vt:lpstr>
      <vt:lpstr>Đk: Xin sai Thánh Thần Chúa đến để Người đổi mới mặt đất này.</vt:lpstr>
      <vt:lpstr>Tk1: Hồn tôi hỡi chúc tụng Chúa đi, lạy Thiên Chúa Đấng con thờ kính, Ngài cao cả muôn trùng. Quá nhiều việc đều do tay Chúa làm, địa cầu đầy dẫy những vật Chúa tạo ra.</vt:lpstr>
      <vt:lpstr>Đk: Xin sai Thánh Thần Chúa đến để Người đổi mới mặt đất này.</vt:lpstr>
      <vt:lpstr>Tk2: Vừa khi Chúa rút lại khí thiêng, là thân chúng trở lui bụi cát vì tắt thở lâu rồi. Muốn tạo lại Ngài ban sinh khí vào, bởi Ngài đổi mới bộ mặt của trần gian.</vt:lpstr>
      <vt:lpstr>Đk: Xin sai Thánh Thần Chúa đến để Người đổi mới mặt đất này.</vt:lpstr>
      <vt:lpstr>Tk3: Nguyện muôn kiếp Chúa hằng hiển vinh, và mong ước những công trình Chúa làm Chúa mãi vui mừng. Tiếng lòng này cầu mong vui ý Ngài, bởi Ngài là chính hoan lạc của đời tôi.</vt:lpstr>
      <vt:lpstr>Đk: Xin sai Thánh Thần Chúa đến để Người đổi mới mặt đất này.</vt:lpstr>
      <vt:lpstr>PowerPoint Presentation</vt:lpstr>
      <vt:lpstr> </vt:lpstr>
      <vt:lpstr>Đk: Lạy Chúa Thánh Thần khấn xin Ngài ngự tới gian trần. Từ trời cao xanh xin tỏa ánh quang minh Ngài ra. Lạy Cha kẻ cơ bần, xin ngự tới nơi gian trần. Lạy Đấng ban hồng ân, xin ngự tới soi tâm hồn.</vt:lpstr>
      <vt:lpstr>Tk1:  Ôi Đấng ủi an là khách trọ hiền lương Chúa ban. Trong cảnh lầm than dịu dàng Ngài đem đến bình an. Nguồn ánh sáng chứa chan xin soi tràn tâm hồn tín hữu. Nếu không có Ngài thì nào ai lòng thanh vô tội.</vt:lpstr>
      <vt:lpstr>Tk2: Xin Chúa rửa cho sạch vết nhọ dội nơi héo khô. Thương tật khổ lo đời lạnh lùng xin chữa lành cho. Điều khô cứng sai xin ơn Ngài răn dạy uốn nắn. Sáng soi ngăn chặn đường đời ai giờ đang sai lầm.</vt:lpstr>
      <vt:lpstr>Tutti: Xin Chúa Thánh Thần ban ân cho người kêu khấn. Những ai tin cậy dư đầy ơn bảy nguồn thiêng. Xin Chúa Thánh Thần thưởng công nhân đức trong đời. Hưởng phúc trên trời hân hoan trong Chúa muôn đời.  (2 lần)</vt:lpstr>
      <vt:lpstr> </vt:lpstr>
      <vt:lpstr>PowerPoint Presentation</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Ca Dâng Lễ Giai Khúc Dâng Tiến 2 Giang Tâm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Hùng Nam</dc:creator>
  <cp:lastModifiedBy>Hùng Nam</cp:lastModifiedBy>
  <cp:revision>164</cp:revision>
  <dcterms:created xsi:type="dcterms:W3CDTF">2021-05-09T08:36:44Z</dcterms:created>
  <dcterms:modified xsi:type="dcterms:W3CDTF">2025-04-25T08:28:20Z</dcterms:modified>
</cp:coreProperties>
</file>