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Lst>
  <p:notesMasterIdLst>
    <p:notesMasterId r:id="rId78"/>
  </p:notesMasterIdLst>
  <p:sldIdLst>
    <p:sldId id="798" r:id="rId9"/>
    <p:sldId id="880" r:id="rId10"/>
    <p:sldId id="885" r:id="rId11"/>
    <p:sldId id="886" r:id="rId12"/>
    <p:sldId id="887" r:id="rId13"/>
    <p:sldId id="656" r:id="rId14"/>
    <p:sldId id="723" r:id="rId15"/>
    <p:sldId id="839" r:id="rId16"/>
    <p:sldId id="657" r:id="rId17"/>
    <p:sldId id="659" r:id="rId18"/>
    <p:sldId id="840" r:id="rId19"/>
    <p:sldId id="841" r:id="rId20"/>
    <p:sldId id="881" r:id="rId21"/>
    <p:sldId id="481" r:id="rId22"/>
    <p:sldId id="482" r:id="rId23"/>
    <p:sldId id="483" r:id="rId24"/>
    <p:sldId id="836" r:id="rId25"/>
    <p:sldId id="486" r:id="rId26"/>
    <p:sldId id="837" r:id="rId27"/>
    <p:sldId id="489" r:id="rId28"/>
    <p:sldId id="838" r:id="rId29"/>
    <p:sldId id="850" r:id="rId30"/>
    <p:sldId id="882" r:id="rId31"/>
    <p:sldId id="835" r:id="rId32"/>
    <p:sldId id="883" r:id="rId33"/>
    <p:sldId id="517" r:id="rId34"/>
    <p:sldId id="818" r:id="rId35"/>
    <p:sldId id="819" r:id="rId36"/>
    <p:sldId id="820" r:id="rId37"/>
    <p:sldId id="821" r:id="rId38"/>
    <p:sldId id="822" r:id="rId39"/>
    <p:sldId id="823" r:id="rId40"/>
    <p:sldId id="824" r:id="rId41"/>
    <p:sldId id="825" r:id="rId42"/>
    <p:sldId id="826" r:id="rId43"/>
    <p:sldId id="827" r:id="rId44"/>
    <p:sldId id="884" r:id="rId45"/>
    <p:sldId id="552" r:id="rId46"/>
    <p:sldId id="556" r:id="rId47"/>
    <p:sldId id="787" r:id="rId48"/>
    <p:sldId id="667" r:id="rId49"/>
    <p:sldId id="788" r:id="rId50"/>
    <p:sldId id="789" r:id="rId51"/>
    <p:sldId id="790" r:id="rId52"/>
    <p:sldId id="842" r:id="rId53"/>
    <p:sldId id="843" r:id="rId54"/>
    <p:sldId id="852" r:id="rId55"/>
    <p:sldId id="560" r:id="rId56"/>
    <p:sldId id="561" r:id="rId57"/>
    <p:sldId id="562" r:id="rId58"/>
    <p:sldId id="563" r:id="rId59"/>
    <p:sldId id="564" r:id="rId60"/>
    <p:sldId id="565" r:id="rId61"/>
    <p:sldId id="756" r:id="rId62"/>
    <p:sldId id="844" r:id="rId63"/>
    <p:sldId id="845" r:id="rId64"/>
    <p:sldId id="757" r:id="rId65"/>
    <p:sldId id="758" r:id="rId66"/>
    <p:sldId id="846" r:id="rId67"/>
    <p:sldId id="847" r:id="rId68"/>
    <p:sldId id="574" r:id="rId69"/>
    <p:sldId id="575" r:id="rId70"/>
    <p:sldId id="576" r:id="rId71"/>
    <p:sldId id="578" r:id="rId72"/>
    <p:sldId id="580" r:id="rId73"/>
    <p:sldId id="751" r:id="rId74"/>
    <p:sldId id="848" r:id="rId75"/>
    <p:sldId id="849" r:id="rId76"/>
    <p:sldId id="879" r:id="rId7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yF0Ts24MC2S1KnxqnZQLaw==" hashData="/xQRP0EqElLQwVghcqtpt6KlbdI="/>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30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tableStyles" Target="tableStyle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B706A9-B8CF-408D-84B6-1450E58E43C7}" type="datetimeFigureOut">
              <a:rPr lang="en-US" smtClean="0"/>
              <a:t>11/21/2024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1067D9-3606-472D-91A4-8D4C8463327C}" type="slidenum">
              <a:rPr lang="en-US" smtClean="0"/>
              <a:t>‹#›</a:t>
            </a:fld>
            <a:endParaRPr lang="en-US"/>
          </a:p>
        </p:txBody>
      </p:sp>
    </p:spTree>
    <p:extLst>
      <p:ext uri="{BB962C8B-B14F-4D97-AF65-F5344CB8AC3E}">
        <p14:creationId xmlns:p14="http://schemas.microsoft.com/office/powerpoint/2010/main" val="1417535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05039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3953475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9964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4617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918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27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736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70F5DF-05F6-4853-99AF-815EFA1DDE7F}" type="datetimeFigureOut">
              <a:rPr lang="en-US" smtClean="0">
                <a:solidFill>
                  <a:prstClr val="black">
                    <a:tint val="75000"/>
                  </a:prstClr>
                </a:solidFill>
              </a:rPr>
              <a:pPr/>
              <a:t>11/21/2024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39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70F5DF-05F6-4853-99AF-815EFA1DDE7F}" type="datetimeFigureOut">
              <a:rPr lang="en-US" smtClean="0">
                <a:solidFill>
                  <a:prstClr val="black">
                    <a:tint val="75000"/>
                  </a:prstClr>
                </a:solidFill>
              </a:rPr>
              <a:pPr/>
              <a:t>11/21/2024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214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0F5DF-05F6-4853-99AF-815EFA1DDE7F}" type="datetimeFigureOut">
              <a:rPr lang="en-US" smtClean="0">
                <a:solidFill>
                  <a:prstClr val="black">
                    <a:tint val="75000"/>
                  </a:prstClr>
                </a:solidFill>
              </a:rPr>
              <a:pPr/>
              <a:t>11/21/2024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239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262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981583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53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5273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308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988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5357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8229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4698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725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9331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99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33738982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916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1824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7984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0601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9883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5357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8229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46989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7250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933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0391418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9959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9166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1824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7984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0601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9883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5357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8229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46989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72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t>11/21/2024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8816948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9331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9959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9166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1824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7984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0601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9883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5357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8229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4698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t>11/21/2024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15618008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7250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9331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995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9166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1824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7984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0601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22927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8340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t>11/21/2024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4843376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6996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8017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1610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1586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19547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60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5565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3090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28247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116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15976058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1351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5589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7299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252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43810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9939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9827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6535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541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440638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t>11/21/2024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t>‹#›</a:t>
            </a:fld>
            <a:endParaRPr lang="en-US"/>
          </a:p>
        </p:txBody>
      </p:sp>
    </p:spTree>
    <p:extLst>
      <p:ext uri="{BB962C8B-B14F-4D97-AF65-F5344CB8AC3E}">
        <p14:creationId xmlns:p14="http://schemas.microsoft.com/office/powerpoint/2010/main" val="91346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370F5DF-05F6-4853-99AF-815EFA1DDE7F}"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61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227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22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227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2271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2680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07924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3.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32"/>
            <a:ext cx="9144000" cy="5134236"/>
          </a:xfrm>
          <a:prstGeom prst="rect">
            <a:avLst/>
          </a:prstGeom>
        </p:spPr>
      </p:pic>
    </p:spTree>
    <p:extLst>
      <p:ext uri="{BB962C8B-B14F-4D97-AF65-F5344CB8AC3E}">
        <p14:creationId xmlns:p14="http://schemas.microsoft.com/office/powerpoint/2010/main" val="3176938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altLang="vi-VN" sz="7200" b="0" u="sng" dirty="0" smtClean="0">
                <a:solidFill>
                  <a:srgbClr val="FFFF00"/>
                </a:solidFill>
                <a:latin typeface="+mj-lt"/>
                <a:cs typeface="Times New Roman" panose="02020603050405020304" pitchFamily="18" charset="0"/>
              </a:rPr>
              <a:t>Tk2:</a:t>
            </a:r>
            <a:r>
              <a:rPr lang="en-US" altLang="vi-VN" sz="7200" b="0" dirty="0">
                <a:solidFill>
                  <a:schemeClr val="bg1"/>
                </a:solidFill>
                <a:latin typeface="+mj-lt"/>
                <a:cs typeface="Times New Roman" panose="02020603050405020304" pitchFamily="18" charset="0"/>
              </a:rPr>
              <a:t> </a:t>
            </a:r>
            <a:r>
              <a:rPr lang="en-US" altLang="vi-VN" sz="7200" b="0" dirty="0" smtClean="0">
                <a:solidFill>
                  <a:schemeClr val="bg1"/>
                </a:solidFill>
                <a:latin typeface="+mj-lt"/>
                <a:cs typeface="Times New Roman" panose="02020603050405020304" pitchFamily="18" charset="0"/>
              </a:rPr>
              <a:t>H</a:t>
            </a:r>
            <a:r>
              <a:rPr lang="vi-VN" altLang="vi-VN" sz="7200" b="0" dirty="0" smtClean="0">
                <a:solidFill>
                  <a:schemeClr val="bg1"/>
                </a:solidFill>
                <a:latin typeface="+mj-lt"/>
                <a:cs typeface="Times New Roman" panose="02020603050405020304" pitchFamily="18" charset="0"/>
              </a:rPr>
              <a:t>ã</a:t>
            </a:r>
            <a:r>
              <a:rPr lang="en-US" altLang="vi-VN" sz="7200" b="0" dirty="0" smtClean="0">
                <a:solidFill>
                  <a:schemeClr val="bg1"/>
                </a:solidFill>
                <a:latin typeface="+mj-lt"/>
                <a:cs typeface="Times New Roman" panose="02020603050405020304" pitchFamily="18" charset="0"/>
              </a:rPr>
              <a:t>y s</a:t>
            </a:r>
            <a:r>
              <a:rPr lang="vi-VN" altLang="vi-VN" sz="7200" b="0" dirty="0" smtClean="0">
                <a:solidFill>
                  <a:schemeClr val="bg1"/>
                </a:solidFill>
                <a:latin typeface="+mj-lt"/>
                <a:cs typeface="Times New Roman" panose="02020603050405020304" pitchFamily="18" charset="0"/>
              </a:rPr>
              <a:t>ố</a:t>
            </a:r>
            <a:r>
              <a:rPr lang="en-US" altLang="vi-VN" sz="7200" b="0" dirty="0" err="1" smtClean="0">
                <a:solidFill>
                  <a:schemeClr val="bg1"/>
                </a:solidFill>
                <a:latin typeface="+mj-lt"/>
                <a:cs typeface="Times New Roman" panose="02020603050405020304" pitchFamily="18" charset="0"/>
              </a:rPr>
              <a:t>ng</a:t>
            </a:r>
            <a:r>
              <a:rPr lang="en-US" altLang="vi-VN" sz="7200" b="0" dirty="0" smtClean="0">
                <a:solidFill>
                  <a:schemeClr val="bg1"/>
                </a:solidFill>
                <a:latin typeface="+mj-lt"/>
                <a:cs typeface="Times New Roman" panose="02020603050405020304" pitchFamily="18" charset="0"/>
              </a:rPr>
              <a:t> x</a:t>
            </a:r>
            <a:r>
              <a:rPr lang="vi-VN" altLang="vi-VN" sz="7200" b="0" dirty="0" smtClean="0">
                <a:solidFill>
                  <a:schemeClr val="bg1"/>
                </a:solidFill>
                <a:latin typeface="+mj-lt"/>
                <a:cs typeface="Times New Roman" panose="02020603050405020304" pitchFamily="18" charset="0"/>
              </a:rPr>
              <a:t>ứ</a:t>
            </a:r>
            <a:r>
              <a:rPr lang="en-US" altLang="vi-VN" sz="7200" b="0" dirty="0" err="1" smtClean="0">
                <a:solidFill>
                  <a:schemeClr val="bg1"/>
                </a:solidFill>
                <a:latin typeface="+mj-lt"/>
                <a:cs typeface="Times New Roman" panose="02020603050405020304" pitchFamily="18" charset="0"/>
              </a:rPr>
              <a:t>ng</a:t>
            </a:r>
            <a:r>
              <a:rPr lang="en-US" altLang="vi-VN" sz="7200" b="0" dirty="0" smtClean="0">
                <a:solidFill>
                  <a:schemeClr val="bg1"/>
                </a:solidFill>
                <a:latin typeface="+mj-lt"/>
                <a:cs typeface="Times New Roman" panose="02020603050405020304" pitchFamily="18" charset="0"/>
              </a:rPr>
              <a:t> </a:t>
            </a:r>
            <a:r>
              <a:rPr lang="vi-VN" altLang="vi-VN" sz="7200" b="0" dirty="0" smtClean="0">
                <a:solidFill>
                  <a:schemeClr val="bg1"/>
                </a:solidFill>
                <a:latin typeface="+mj-lt"/>
                <a:cs typeface="Times New Roman" panose="02020603050405020304" pitchFamily="18" charset="0"/>
              </a:rPr>
              <a:t>đá</a:t>
            </a:r>
            <a:r>
              <a:rPr lang="en-US" altLang="vi-VN" sz="7200" b="0" dirty="0" err="1" smtClean="0">
                <a:solidFill>
                  <a:schemeClr val="bg1"/>
                </a:solidFill>
                <a:latin typeface="+mj-lt"/>
                <a:cs typeface="Times New Roman" panose="02020603050405020304" pitchFamily="18" charset="0"/>
              </a:rPr>
              <a:t>ng</a:t>
            </a:r>
            <a:r>
              <a:rPr lang="en-US" altLang="vi-VN" sz="7200" b="0" dirty="0" smtClean="0">
                <a:solidFill>
                  <a:schemeClr val="bg1"/>
                </a:solidFill>
                <a:latin typeface="+mj-lt"/>
                <a:cs typeface="Times New Roman" panose="02020603050405020304" pitchFamily="18" charset="0"/>
              </a:rPr>
              <a:t> v</a:t>
            </a:r>
            <a:r>
              <a:rPr lang="vi-VN" altLang="vi-VN" sz="7200" b="0" dirty="0" smtClean="0">
                <a:solidFill>
                  <a:schemeClr val="bg1"/>
                </a:solidFill>
                <a:latin typeface="+mj-lt"/>
                <a:cs typeface="Times New Roman" panose="02020603050405020304" pitchFamily="18" charset="0"/>
              </a:rPr>
              <a:t>ớ</a:t>
            </a:r>
            <a:r>
              <a:rPr lang="en-US" altLang="vi-VN" sz="7200" b="0" dirty="0" err="1" smtClean="0">
                <a:solidFill>
                  <a:schemeClr val="bg1"/>
                </a:solidFill>
                <a:latin typeface="+mj-lt"/>
                <a:cs typeface="Times New Roman" panose="02020603050405020304" pitchFamily="18" charset="0"/>
              </a:rPr>
              <a:t>i</a:t>
            </a:r>
            <a:r>
              <a:rPr lang="en-US" altLang="vi-VN" sz="7200" b="0" dirty="0" smtClean="0">
                <a:solidFill>
                  <a:schemeClr val="bg1"/>
                </a:solidFill>
                <a:latin typeface="+mj-lt"/>
                <a:cs typeface="Times New Roman" panose="02020603050405020304" pitchFamily="18" charset="0"/>
              </a:rPr>
              <a:t> Cha </a:t>
            </a:r>
            <a:r>
              <a:rPr lang="en-US" altLang="vi-VN" sz="7200" b="0" dirty="0" err="1" smtClean="0">
                <a:solidFill>
                  <a:schemeClr val="bg1"/>
                </a:solidFill>
                <a:latin typeface="+mj-lt"/>
                <a:cs typeface="Times New Roman" panose="02020603050405020304" pitchFamily="18" charset="0"/>
              </a:rPr>
              <a:t>tr</a:t>
            </a:r>
            <a:r>
              <a:rPr lang="vi-VN" altLang="vi-VN" sz="7200" b="0" dirty="0" smtClean="0">
                <a:solidFill>
                  <a:schemeClr val="bg1"/>
                </a:solidFill>
                <a:latin typeface="+mj-lt"/>
                <a:cs typeface="Times New Roman" panose="02020603050405020304" pitchFamily="18" charset="0"/>
              </a:rPr>
              <a:t>ê</a:t>
            </a:r>
            <a:r>
              <a:rPr lang="en-US" altLang="vi-VN" sz="7200" b="0" dirty="0" smtClean="0">
                <a:solidFill>
                  <a:schemeClr val="bg1"/>
                </a:solidFill>
                <a:latin typeface="+mj-lt"/>
                <a:cs typeface="Times New Roman" panose="02020603050405020304" pitchFamily="18" charset="0"/>
              </a:rPr>
              <a:t>n </a:t>
            </a:r>
            <a:r>
              <a:rPr lang="en-US" altLang="vi-VN" sz="7200" b="0" dirty="0" err="1" smtClean="0">
                <a:solidFill>
                  <a:schemeClr val="bg1"/>
                </a:solidFill>
                <a:latin typeface="+mj-lt"/>
                <a:cs typeface="Times New Roman" panose="02020603050405020304" pitchFamily="18" charset="0"/>
              </a:rPr>
              <a:t>tr</a:t>
            </a:r>
            <a:r>
              <a:rPr lang="vi-VN" altLang="vi-VN" sz="7200" b="0" dirty="0" smtClean="0">
                <a:solidFill>
                  <a:schemeClr val="bg1"/>
                </a:solidFill>
                <a:latin typeface="+mj-lt"/>
                <a:cs typeface="Times New Roman" panose="02020603050405020304" pitchFamily="18" charset="0"/>
              </a:rPr>
              <a:t>ờ</a:t>
            </a:r>
            <a:r>
              <a:rPr lang="en-US" altLang="vi-VN" sz="7200" b="0" dirty="0" err="1" smtClean="0">
                <a:solidFill>
                  <a:schemeClr val="bg1"/>
                </a:solidFill>
                <a:latin typeface="+mj-lt"/>
                <a:cs typeface="Times New Roman" panose="02020603050405020304" pitchFamily="18" charset="0"/>
              </a:rPr>
              <a:t>i</a:t>
            </a:r>
            <a:r>
              <a:rPr lang="en-US" altLang="vi-VN" sz="7200" b="0" dirty="0" smtClean="0">
                <a:solidFill>
                  <a:schemeClr val="bg1"/>
                </a:solidFill>
                <a:latin typeface="+mj-lt"/>
                <a:cs typeface="Times New Roman" panose="02020603050405020304" pitchFamily="18" charset="0"/>
              </a:rPr>
              <a:t>. Ng</a:t>
            </a:r>
            <a:r>
              <a:rPr lang="vi-VN" altLang="vi-VN" sz="7200" b="0" dirty="0" smtClean="0">
                <a:solidFill>
                  <a:schemeClr val="bg1"/>
                </a:solidFill>
                <a:latin typeface="+mj-lt"/>
                <a:cs typeface="Times New Roman" panose="02020603050405020304" pitchFamily="18" charset="0"/>
              </a:rPr>
              <a:t>à</a:t>
            </a:r>
            <a:r>
              <a:rPr lang="en-US" altLang="vi-VN" sz="7200" b="0" dirty="0" smtClean="0">
                <a:solidFill>
                  <a:schemeClr val="bg1"/>
                </a:solidFill>
                <a:latin typeface="+mj-lt"/>
                <a:cs typeface="Times New Roman" panose="02020603050405020304" pitchFamily="18" charset="0"/>
              </a:rPr>
              <a:t>y d</a:t>
            </a:r>
            <a:r>
              <a:rPr lang="vi-VN" altLang="vi-VN" sz="7200" b="0" dirty="0" smtClean="0">
                <a:solidFill>
                  <a:schemeClr val="bg1"/>
                </a:solidFill>
                <a:latin typeface="+mj-lt"/>
                <a:cs typeface="Times New Roman" panose="02020603050405020304" pitchFamily="18" charset="0"/>
              </a:rPr>
              <a:t>à</a:t>
            </a:r>
            <a:r>
              <a:rPr lang="en-US" altLang="vi-VN" sz="7200" b="0" dirty="0" err="1" smtClean="0">
                <a:solidFill>
                  <a:schemeClr val="bg1"/>
                </a:solidFill>
                <a:latin typeface="+mj-lt"/>
                <a:cs typeface="Times New Roman" panose="02020603050405020304" pitchFamily="18" charset="0"/>
              </a:rPr>
              <a:t>i</a:t>
            </a:r>
            <a:r>
              <a:rPr lang="en-US" altLang="vi-VN" sz="7200" b="0" dirty="0" smtClean="0">
                <a:solidFill>
                  <a:schemeClr val="bg1"/>
                </a:solidFill>
                <a:latin typeface="+mj-lt"/>
                <a:cs typeface="Times New Roman" panose="02020603050405020304" pitchFamily="18" charset="0"/>
              </a:rPr>
              <a:t> </a:t>
            </a:r>
            <a:r>
              <a:rPr lang="en-US" altLang="vi-VN" sz="7200" b="0" dirty="0" err="1" smtClean="0">
                <a:solidFill>
                  <a:schemeClr val="bg1"/>
                </a:solidFill>
                <a:latin typeface="+mj-lt"/>
                <a:cs typeface="Times New Roman" panose="02020603050405020304" pitchFamily="18" charset="0"/>
              </a:rPr>
              <a:t>tr</a:t>
            </a:r>
            <a:r>
              <a:rPr lang="vi-VN" altLang="vi-VN" sz="7200" b="0" dirty="0" smtClean="0">
                <a:solidFill>
                  <a:schemeClr val="bg1"/>
                </a:solidFill>
                <a:latin typeface="+mj-lt"/>
                <a:cs typeface="Times New Roman" panose="02020603050405020304" pitchFamily="18" charset="0"/>
              </a:rPr>
              <a:t>ầ</a:t>
            </a:r>
            <a:r>
              <a:rPr lang="en-US" altLang="vi-VN" sz="7200" b="0" dirty="0" smtClean="0">
                <a:solidFill>
                  <a:schemeClr val="bg1"/>
                </a:solidFill>
                <a:latin typeface="+mj-lt"/>
                <a:cs typeface="Times New Roman" panose="02020603050405020304" pitchFamily="18" charset="0"/>
              </a:rPr>
              <a:t>n </a:t>
            </a:r>
            <a:r>
              <a:rPr lang="en-US" altLang="vi-VN" sz="7200" b="0" dirty="0" err="1" smtClean="0">
                <a:solidFill>
                  <a:schemeClr val="bg1"/>
                </a:solidFill>
                <a:latin typeface="+mj-lt"/>
                <a:cs typeface="Times New Roman" panose="02020603050405020304" pitchFamily="18" charset="0"/>
              </a:rPr>
              <a:t>gian</a:t>
            </a:r>
            <a:r>
              <a:rPr lang="en-US" altLang="vi-VN" sz="7200" b="0" dirty="0" smtClean="0">
                <a:solidFill>
                  <a:schemeClr val="bg1"/>
                </a:solidFill>
                <a:latin typeface="+mj-lt"/>
                <a:cs typeface="Times New Roman" panose="02020603050405020304" pitchFamily="18" charset="0"/>
              </a:rPr>
              <a:t> </a:t>
            </a:r>
            <a:r>
              <a:rPr lang="en-US" altLang="vi-VN" sz="7200" b="0" dirty="0" err="1" smtClean="0">
                <a:solidFill>
                  <a:schemeClr val="bg1"/>
                </a:solidFill>
                <a:latin typeface="+mj-lt"/>
                <a:cs typeface="Times New Roman" panose="02020603050405020304" pitchFamily="18" charset="0"/>
              </a:rPr>
              <a:t>tr</a:t>
            </a:r>
            <a:r>
              <a:rPr lang="vi-VN" altLang="vi-VN" sz="7200" b="0" dirty="0" smtClean="0">
                <a:solidFill>
                  <a:schemeClr val="bg1"/>
                </a:solidFill>
                <a:latin typeface="+mj-lt"/>
                <a:cs typeface="Times New Roman" panose="02020603050405020304" pitchFamily="18" charset="0"/>
              </a:rPr>
              <a:t>á</a:t>
            </a:r>
            <a:r>
              <a:rPr lang="en-US" altLang="vi-VN" sz="7200" b="0" dirty="0" err="1" smtClean="0">
                <a:solidFill>
                  <a:schemeClr val="bg1"/>
                </a:solidFill>
                <a:latin typeface="+mj-lt"/>
                <a:cs typeface="Times New Roman" panose="02020603050405020304" pitchFamily="18" charset="0"/>
              </a:rPr>
              <a:t>nh</a:t>
            </a:r>
            <a:r>
              <a:rPr lang="en-US" altLang="vi-VN" sz="7200" b="0" dirty="0" smtClean="0">
                <a:solidFill>
                  <a:schemeClr val="bg1"/>
                </a:solidFill>
                <a:latin typeface="+mj-lt"/>
                <a:cs typeface="Times New Roman" panose="02020603050405020304" pitchFamily="18" charset="0"/>
              </a:rPr>
              <a:t> </a:t>
            </a:r>
            <a:r>
              <a:rPr lang="en-US" altLang="vi-VN" sz="7200" b="0" dirty="0" err="1" smtClean="0">
                <a:solidFill>
                  <a:schemeClr val="bg1"/>
                </a:solidFill>
                <a:latin typeface="+mj-lt"/>
                <a:cs typeface="Times New Roman" panose="02020603050405020304" pitchFamily="18" charset="0"/>
              </a:rPr>
              <a:t>xa</a:t>
            </a:r>
            <a:r>
              <a:rPr lang="en-US" altLang="vi-VN" sz="7200" b="0" dirty="0" smtClean="0">
                <a:solidFill>
                  <a:schemeClr val="bg1"/>
                </a:solidFill>
                <a:latin typeface="+mj-lt"/>
                <a:cs typeface="Times New Roman" panose="02020603050405020304" pitchFamily="18" charset="0"/>
              </a:rPr>
              <a:t> t</a:t>
            </a:r>
            <a:r>
              <a:rPr lang="vi-VN" altLang="vi-VN" sz="7200" b="0" dirty="0" smtClean="0">
                <a:solidFill>
                  <a:schemeClr val="bg1"/>
                </a:solidFill>
                <a:latin typeface="+mj-lt"/>
                <a:cs typeface="Times New Roman" panose="02020603050405020304" pitchFamily="18" charset="0"/>
              </a:rPr>
              <a:t>ộ</a:t>
            </a:r>
            <a:r>
              <a:rPr lang="en-US" altLang="vi-VN" sz="7200" b="0" dirty="0" err="1" smtClean="0">
                <a:solidFill>
                  <a:schemeClr val="bg1"/>
                </a:solidFill>
                <a:latin typeface="+mj-lt"/>
                <a:cs typeface="Times New Roman" panose="02020603050405020304" pitchFamily="18" charset="0"/>
              </a:rPr>
              <a:t>i</a:t>
            </a:r>
            <a:r>
              <a:rPr lang="en-US" altLang="vi-VN" sz="7200" b="0" dirty="0" smtClean="0">
                <a:solidFill>
                  <a:schemeClr val="bg1"/>
                </a:solidFill>
                <a:latin typeface="+mj-lt"/>
                <a:cs typeface="Times New Roman" panose="02020603050405020304" pitchFamily="18" charset="0"/>
              </a:rPr>
              <a:t> </a:t>
            </a:r>
            <a:r>
              <a:rPr lang="vi-VN" altLang="vi-VN" sz="7200" b="0" dirty="0" smtClean="0">
                <a:solidFill>
                  <a:schemeClr val="bg1"/>
                </a:solidFill>
                <a:latin typeface="+mj-lt"/>
                <a:cs typeface="Times New Roman" panose="02020603050405020304" pitchFamily="18" charset="0"/>
              </a:rPr>
              <a:t>đờ</a:t>
            </a:r>
            <a:r>
              <a:rPr lang="en-US" altLang="vi-VN" sz="7200" b="0" dirty="0" err="1" smtClean="0">
                <a:solidFill>
                  <a:schemeClr val="bg1"/>
                </a:solidFill>
                <a:latin typeface="+mj-lt"/>
                <a:cs typeface="Times New Roman" panose="02020603050405020304" pitchFamily="18" charset="0"/>
              </a:rPr>
              <a:t>i</a:t>
            </a:r>
            <a:r>
              <a:rPr lang="en-US" altLang="vi-VN" sz="7200" b="0" dirty="0" smtClean="0">
                <a:solidFill>
                  <a:schemeClr val="bg1"/>
                </a:solidFill>
                <a:latin typeface="+mj-lt"/>
                <a:cs typeface="Times New Roman" panose="02020603050405020304" pitchFamily="18" charset="0"/>
              </a:rPr>
              <a:t>.</a:t>
            </a:r>
            <a:endParaRPr lang="en-US" sz="7000" b="0" dirty="0">
              <a:solidFill>
                <a:srgbClr val="FF0000"/>
              </a:solidFill>
              <a:latin typeface="+mj-lt"/>
              <a:cs typeface="Times New Roman" pitchFamily="18" charset="0"/>
            </a:endParaRPr>
          </a:p>
        </p:txBody>
      </p:sp>
    </p:spTree>
    <p:extLst>
      <p:ext uri="{BB962C8B-B14F-4D97-AF65-F5344CB8AC3E}">
        <p14:creationId xmlns:p14="http://schemas.microsoft.com/office/powerpoint/2010/main" val="1923409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lvl="0" algn="just" fontAlgn="base">
              <a:lnSpc>
                <a:spcPct val="103000"/>
              </a:lnSpc>
              <a:spcBef>
                <a:spcPct val="20000"/>
              </a:spcBef>
              <a:spcAft>
                <a:spcPct val="0"/>
              </a:spcAft>
            </a:pPr>
            <a:r>
              <a:rPr lang="vi-VN" altLang="vi-VN" sz="7300" b="0" u="sng" dirty="0" smtClean="0">
                <a:solidFill>
                  <a:srgbClr val="FFFF00"/>
                </a:solidFill>
                <a:latin typeface="+mj-lt"/>
                <a:ea typeface="+mn-ea"/>
                <a:cs typeface="Times New Roman" panose="02020603050405020304" pitchFamily="18" charset="0"/>
              </a:rPr>
              <a:t>Đ</a:t>
            </a:r>
            <a:r>
              <a:rPr lang="en-US" altLang="vi-VN" sz="7300" b="0" u="sng" dirty="0" smtClean="0">
                <a:solidFill>
                  <a:srgbClr val="FFFF00"/>
                </a:solidFill>
                <a:latin typeface="+mj-lt"/>
                <a:ea typeface="+mn-ea"/>
                <a:cs typeface="Times New Roman" panose="02020603050405020304" pitchFamily="18" charset="0"/>
              </a:rPr>
              <a:t>k:</a:t>
            </a:r>
            <a:r>
              <a:rPr lang="en-US" altLang="vi-VN" sz="7300" b="0" dirty="0" smtClean="0">
                <a:solidFill>
                  <a:srgbClr val="FFFFFF"/>
                </a:solidFill>
                <a:latin typeface="+mj-lt"/>
                <a:ea typeface="+mn-ea"/>
                <a:cs typeface="Times New Roman" panose="02020603050405020304" pitchFamily="18" charset="0"/>
              </a:rPr>
              <a:t>  N</a:t>
            </a:r>
            <a:r>
              <a:rPr lang="vi-VN" altLang="vi-VN" sz="7300" b="0" dirty="0" smtClean="0">
                <a:solidFill>
                  <a:srgbClr val="FFFFFF"/>
                </a:solidFill>
                <a:latin typeface="+mj-lt"/>
                <a:ea typeface="+mn-ea"/>
                <a:cs typeface="Times New Roman" panose="02020603050405020304" pitchFamily="18" charset="0"/>
              </a:rPr>
              <a:t>à</a:t>
            </a:r>
            <a:r>
              <a:rPr lang="en-US" altLang="vi-VN" sz="7300" b="0" dirty="0" smtClean="0">
                <a:solidFill>
                  <a:srgbClr val="FFFFFF"/>
                </a:solidFill>
                <a:latin typeface="+mj-lt"/>
                <a:ea typeface="+mn-ea"/>
                <a:cs typeface="Times New Roman" panose="02020603050405020304" pitchFamily="18" charset="0"/>
              </a:rPr>
              <a:t>y </a:t>
            </a:r>
            <a:r>
              <a:rPr lang="vi-VN" altLang="vi-VN" sz="7300" b="0" dirty="0" smtClean="0">
                <a:solidFill>
                  <a:srgbClr val="FFFFFF"/>
                </a:solidFill>
                <a:latin typeface="+mj-lt"/>
                <a:ea typeface="+mn-ea"/>
                <a:cs typeface="Times New Roman" panose="02020603050405020304" pitchFamily="18" charset="0"/>
              </a:rPr>
              <a:t>đòa</a:t>
            </a:r>
            <a:r>
              <a:rPr lang="en-US" altLang="vi-VN" sz="7300" b="0" dirty="0" smtClean="0">
                <a:solidFill>
                  <a:srgbClr val="FFFFFF"/>
                </a:solidFill>
                <a:latin typeface="+mj-lt"/>
                <a:ea typeface="+mn-ea"/>
                <a:cs typeface="Times New Roman" panose="02020603050405020304" pitchFamily="18" charset="0"/>
              </a:rPr>
              <a:t>n </a:t>
            </a:r>
            <a:r>
              <a:rPr lang="en-US" altLang="vi-VN" sz="7300" b="0" dirty="0" err="1" smtClean="0">
                <a:solidFill>
                  <a:srgbClr val="FFFFFF"/>
                </a:solidFill>
                <a:latin typeface="+mj-lt"/>
                <a:ea typeface="+mn-ea"/>
                <a:cs typeface="Times New Roman" panose="02020603050405020304" pitchFamily="18" charset="0"/>
              </a:rPr>
              <a:t>dân</a:t>
            </a:r>
            <a:r>
              <a:rPr lang="en-US" altLang="vi-VN" sz="7300" b="0" dirty="0" smtClean="0">
                <a:solidFill>
                  <a:srgbClr val="FFFFFF"/>
                </a:solidFill>
                <a:latin typeface="+mj-lt"/>
                <a:ea typeface="+mn-ea"/>
                <a:cs typeface="Times New Roman" panose="02020603050405020304" pitchFamily="18" charset="0"/>
              </a:rPr>
              <a:t> </a:t>
            </a:r>
            <a:r>
              <a:rPr lang="en-US" altLang="vi-VN" sz="7300" b="0" dirty="0" err="1" smtClean="0">
                <a:solidFill>
                  <a:srgbClr val="FFFFFF"/>
                </a:solidFill>
                <a:latin typeface="+mj-lt"/>
                <a:ea typeface="+mn-ea"/>
                <a:cs typeface="Times New Roman" panose="02020603050405020304" pitchFamily="18" charset="0"/>
              </a:rPr>
              <a:t>Ch</a:t>
            </a:r>
            <a:r>
              <a:rPr lang="vi-VN" altLang="vi-VN" sz="7300" b="0" dirty="0" smtClean="0">
                <a:solidFill>
                  <a:srgbClr val="FFFFFF"/>
                </a:solidFill>
                <a:latin typeface="+mj-lt"/>
                <a:ea typeface="+mn-ea"/>
                <a:cs typeface="Times New Roman" panose="02020603050405020304" pitchFamily="18" charset="0"/>
              </a:rPr>
              <a:t>ú</a:t>
            </a:r>
            <a:r>
              <a:rPr lang="en-US" altLang="vi-VN" sz="7300" b="0" dirty="0" smtClean="0">
                <a:solidFill>
                  <a:srgbClr val="FFFFFF"/>
                </a:solidFill>
                <a:latin typeface="+mj-lt"/>
                <a:ea typeface="+mn-ea"/>
                <a:cs typeface="Times New Roman" panose="02020603050405020304" pitchFamily="18" charset="0"/>
              </a:rPr>
              <a:t>a h</a:t>
            </a:r>
            <a:r>
              <a:rPr lang="vi-VN" altLang="vi-VN" sz="7300" b="0" dirty="0" smtClean="0">
                <a:solidFill>
                  <a:srgbClr val="FFFFFF"/>
                </a:solidFill>
                <a:latin typeface="+mj-lt"/>
                <a:ea typeface="+mn-ea"/>
                <a:cs typeface="Times New Roman" panose="02020603050405020304" pitchFamily="18" charset="0"/>
              </a:rPr>
              <a:t>ã</a:t>
            </a:r>
            <a:r>
              <a:rPr lang="en-US" altLang="vi-VN" sz="7300" b="0" dirty="0" smtClean="0">
                <a:solidFill>
                  <a:srgbClr val="FFFFFF"/>
                </a:solidFill>
                <a:latin typeface="+mj-lt"/>
                <a:ea typeface="+mn-ea"/>
                <a:cs typeface="Times New Roman" panose="02020603050405020304" pitchFamily="18" charset="0"/>
              </a:rPr>
              <a:t>y s</a:t>
            </a:r>
            <a:r>
              <a:rPr lang="vi-VN" altLang="vi-VN" sz="7300" b="0" dirty="0" smtClean="0">
                <a:solidFill>
                  <a:srgbClr val="FFFFFF"/>
                </a:solidFill>
                <a:latin typeface="+mj-lt"/>
                <a:ea typeface="+mn-ea"/>
                <a:cs typeface="Times New Roman" panose="02020603050405020304" pitchFamily="18" charset="0"/>
              </a:rPr>
              <a:t>ẵ</a:t>
            </a:r>
            <a:r>
              <a:rPr lang="en-US" altLang="vi-VN" sz="7300" b="0" dirty="0" smtClean="0">
                <a:solidFill>
                  <a:srgbClr val="FFFFFF"/>
                </a:solidFill>
                <a:latin typeface="+mj-lt"/>
                <a:ea typeface="+mn-ea"/>
                <a:cs typeface="Times New Roman" panose="02020603050405020304" pitchFamily="18" charset="0"/>
              </a:rPr>
              <a:t>n s</a:t>
            </a:r>
            <a:r>
              <a:rPr lang="vi-VN" altLang="vi-VN" sz="7300" b="0" dirty="0" smtClean="0">
                <a:solidFill>
                  <a:srgbClr val="FFFFFF"/>
                </a:solidFill>
                <a:latin typeface="+mj-lt"/>
                <a:ea typeface="+mn-ea"/>
                <a:cs typeface="Times New Roman" panose="02020603050405020304" pitchFamily="18" charset="0"/>
              </a:rPr>
              <a:t>à</a:t>
            </a:r>
            <a:r>
              <a:rPr lang="en-US" altLang="vi-VN" sz="7300" b="0" dirty="0" err="1" smtClean="0">
                <a:solidFill>
                  <a:srgbClr val="FFFFFF"/>
                </a:solidFill>
                <a:latin typeface="+mj-lt"/>
                <a:ea typeface="+mn-ea"/>
                <a:cs typeface="Times New Roman" panose="02020603050405020304" pitchFamily="18" charset="0"/>
              </a:rPr>
              <a:t>ng</a:t>
            </a:r>
            <a:r>
              <a:rPr lang="en-US" altLang="vi-VN" sz="7300" b="0" dirty="0" smtClean="0">
                <a:solidFill>
                  <a:srgbClr val="FFFFFF"/>
                </a:solidFill>
                <a:latin typeface="+mj-lt"/>
                <a:ea typeface="+mn-ea"/>
                <a:cs typeface="Times New Roman" panose="02020603050405020304" pitchFamily="18" charset="0"/>
              </a:rPr>
              <a:t> </a:t>
            </a:r>
            <a:r>
              <a:rPr lang="en-US" altLang="vi-VN" sz="7300" b="0" dirty="0" err="1" smtClean="0">
                <a:solidFill>
                  <a:srgbClr val="FFFFFF"/>
                </a:solidFill>
                <a:latin typeface="+mj-lt"/>
                <a:ea typeface="+mn-ea"/>
                <a:cs typeface="Times New Roman" panose="02020603050405020304" pitchFamily="18" charset="0"/>
              </a:rPr>
              <a:t>vì</a:t>
            </a:r>
            <a:r>
              <a:rPr lang="en-US" altLang="vi-VN" sz="7300" b="0" dirty="0" smtClean="0">
                <a:solidFill>
                  <a:srgbClr val="FFFFFF"/>
                </a:solidFill>
                <a:latin typeface="+mj-lt"/>
                <a:ea typeface="+mn-ea"/>
                <a:cs typeface="Times New Roman" panose="02020603050405020304" pitchFamily="18" charset="0"/>
              </a:rPr>
              <a:t> l</a:t>
            </a:r>
            <a:r>
              <a:rPr lang="vi-VN" altLang="vi-VN" sz="7300" b="0" dirty="0" smtClean="0">
                <a:solidFill>
                  <a:srgbClr val="FFFFFF"/>
                </a:solidFill>
                <a:latin typeface="+mj-lt"/>
                <a:ea typeface="+mn-ea"/>
                <a:cs typeface="Times New Roman" panose="02020603050405020304" pitchFamily="18" charset="0"/>
              </a:rPr>
              <a:t>ú</a:t>
            </a:r>
            <a:r>
              <a:rPr lang="en-US" altLang="vi-VN" sz="7300" b="0" dirty="0" smtClean="0">
                <a:solidFill>
                  <a:srgbClr val="FFFFFF"/>
                </a:solidFill>
                <a:latin typeface="+mj-lt"/>
                <a:ea typeface="+mn-ea"/>
                <a:cs typeface="Times New Roman" panose="02020603050405020304" pitchFamily="18" charset="0"/>
              </a:rPr>
              <a:t>c ta </a:t>
            </a:r>
            <a:r>
              <a:rPr lang="en-US" altLang="vi-VN" sz="7300" b="0" dirty="0" err="1" smtClean="0">
                <a:solidFill>
                  <a:srgbClr val="FFFFFF"/>
                </a:solidFill>
                <a:latin typeface="+mj-lt"/>
                <a:ea typeface="+mn-ea"/>
                <a:cs typeface="Times New Roman" panose="02020603050405020304" pitchFamily="18" charset="0"/>
              </a:rPr>
              <a:t>kh</a:t>
            </a:r>
            <a:r>
              <a:rPr lang="vi-VN" altLang="vi-VN" sz="7300" b="0" dirty="0" smtClean="0">
                <a:solidFill>
                  <a:srgbClr val="FFFFFF"/>
                </a:solidFill>
                <a:latin typeface="+mj-lt"/>
                <a:ea typeface="+mn-ea"/>
                <a:cs typeface="Times New Roman" panose="02020603050405020304" pitchFamily="18" charset="0"/>
              </a:rPr>
              <a:t>ô</a:t>
            </a:r>
            <a:r>
              <a:rPr lang="en-US" altLang="vi-VN" sz="7300" b="0" dirty="0" err="1" smtClean="0">
                <a:solidFill>
                  <a:srgbClr val="FFFFFF"/>
                </a:solidFill>
                <a:latin typeface="+mj-lt"/>
                <a:ea typeface="+mn-ea"/>
                <a:cs typeface="Times New Roman" panose="02020603050405020304" pitchFamily="18" charset="0"/>
              </a:rPr>
              <a:t>ng</a:t>
            </a:r>
            <a:r>
              <a:rPr lang="en-US" altLang="vi-VN" sz="7300" b="0" dirty="0" smtClean="0">
                <a:solidFill>
                  <a:srgbClr val="FFFFFF"/>
                </a:solidFill>
                <a:latin typeface="+mj-lt"/>
                <a:ea typeface="+mn-ea"/>
                <a:cs typeface="Times New Roman" panose="02020603050405020304" pitchFamily="18" charset="0"/>
              </a:rPr>
              <a:t> </a:t>
            </a:r>
            <a:r>
              <a:rPr lang="en-US" altLang="vi-VN" sz="7300" b="0" dirty="0" err="1" smtClean="0">
                <a:solidFill>
                  <a:srgbClr val="FFFFFF"/>
                </a:solidFill>
                <a:latin typeface="+mj-lt"/>
                <a:ea typeface="+mn-ea"/>
                <a:cs typeface="Times New Roman" panose="02020603050405020304" pitchFamily="18" charset="0"/>
              </a:rPr>
              <a:t>ng</a:t>
            </a:r>
            <a:r>
              <a:rPr lang="vi-VN" altLang="vi-VN" sz="7300" b="0" dirty="0" smtClean="0">
                <a:solidFill>
                  <a:srgbClr val="FFFFFF"/>
                </a:solidFill>
                <a:latin typeface="+mj-lt"/>
                <a:ea typeface="+mn-ea"/>
                <a:cs typeface="Times New Roman" panose="02020603050405020304" pitchFamily="18" charset="0"/>
              </a:rPr>
              <a:t>ờ</a:t>
            </a:r>
            <a:r>
              <a:rPr lang="en-US" altLang="vi-VN" sz="7300" b="0" dirty="0" smtClean="0">
                <a:solidFill>
                  <a:srgbClr val="FFFFFF"/>
                </a:solidFill>
                <a:latin typeface="+mj-lt"/>
                <a:ea typeface="+mn-ea"/>
                <a:cs typeface="Times New Roman" panose="02020603050405020304" pitchFamily="18" charset="0"/>
              </a:rPr>
              <a:t> </a:t>
            </a:r>
            <a:r>
              <a:rPr lang="en-US" altLang="vi-VN" sz="7300" b="0" dirty="0" err="1" smtClean="0">
                <a:solidFill>
                  <a:srgbClr val="FFFFFF"/>
                </a:solidFill>
                <a:latin typeface="+mj-lt"/>
                <a:ea typeface="+mn-ea"/>
                <a:cs typeface="Times New Roman" panose="02020603050405020304" pitchFamily="18" charset="0"/>
              </a:rPr>
              <a:t>thì</a:t>
            </a:r>
            <a:r>
              <a:rPr lang="en-US" altLang="vi-VN" sz="7300" b="0" dirty="0" smtClean="0">
                <a:solidFill>
                  <a:srgbClr val="FFFFFF"/>
                </a:solidFill>
                <a:latin typeface="+mj-lt"/>
                <a:ea typeface="+mn-ea"/>
                <a:cs typeface="Times New Roman" panose="02020603050405020304" pitchFamily="18" charset="0"/>
              </a:rPr>
              <a:t> </a:t>
            </a:r>
            <a:r>
              <a:rPr lang="en-US" altLang="vi-VN" sz="7300" b="0" dirty="0" err="1" smtClean="0">
                <a:solidFill>
                  <a:srgbClr val="FFFFFF"/>
                </a:solidFill>
                <a:latin typeface="+mj-lt"/>
                <a:ea typeface="+mn-ea"/>
                <a:cs typeface="Times New Roman" panose="02020603050405020304" pitchFamily="18" charset="0"/>
              </a:rPr>
              <a:t>Ch</a:t>
            </a:r>
            <a:r>
              <a:rPr lang="vi-VN" altLang="vi-VN" sz="7300" b="0" dirty="0" smtClean="0">
                <a:solidFill>
                  <a:srgbClr val="FFFFFF"/>
                </a:solidFill>
                <a:latin typeface="+mj-lt"/>
                <a:ea typeface="+mn-ea"/>
                <a:cs typeface="Times New Roman" panose="02020603050405020304" pitchFamily="18" charset="0"/>
              </a:rPr>
              <a:t>ú</a:t>
            </a:r>
            <a:r>
              <a:rPr lang="en-US" altLang="vi-VN" sz="7300" b="0" dirty="0" smtClean="0">
                <a:solidFill>
                  <a:srgbClr val="FFFFFF"/>
                </a:solidFill>
                <a:latin typeface="+mj-lt"/>
                <a:ea typeface="+mn-ea"/>
                <a:cs typeface="Times New Roman" panose="02020603050405020304" pitchFamily="18" charset="0"/>
              </a:rPr>
              <a:t>a s</a:t>
            </a:r>
            <a:r>
              <a:rPr lang="vi-VN" altLang="vi-VN" sz="7300" b="0" dirty="0" smtClean="0">
                <a:solidFill>
                  <a:srgbClr val="FFFFFF"/>
                </a:solidFill>
                <a:latin typeface="+mj-lt"/>
                <a:ea typeface="+mn-ea"/>
                <a:cs typeface="Times New Roman" panose="02020603050405020304" pitchFamily="18" charset="0"/>
              </a:rPr>
              <a:t>ẽ</a:t>
            </a:r>
            <a:r>
              <a:rPr lang="en-US" altLang="vi-VN" sz="7300" b="0" dirty="0" smtClean="0">
                <a:solidFill>
                  <a:srgbClr val="FFFFFF"/>
                </a:solidFill>
                <a:latin typeface="+mj-lt"/>
                <a:ea typeface="+mn-ea"/>
                <a:cs typeface="Times New Roman" panose="02020603050405020304" pitchFamily="18" charset="0"/>
              </a:rPr>
              <a:t> </a:t>
            </a:r>
            <a:r>
              <a:rPr lang="vi-VN" altLang="vi-VN" sz="7300" b="0" dirty="0" smtClean="0">
                <a:solidFill>
                  <a:srgbClr val="FFFFFF"/>
                </a:solidFill>
                <a:latin typeface="+mj-lt"/>
                <a:ea typeface="+mn-ea"/>
                <a:cs typeface="Times New Roman" panose="02020603050405020304" pitchFamily="18" charset="0"/>
              </a:rPr>
              <a:t>đế</a:t>
            </a:r>
            <a:r>
              <a:rPr lang="en-US" altLang="vi-VN" sz="7300" b="0" dirty="0" smtClean="0">
                <a:solidFill>
                  <a:srgbClr val="FFFFFF"/>
                </a:solidFill>
                <a:latin typeface="+mj-lt"/>
                <a:ea typeface="+mn-ea"/>
                <a:cs typeface="Times New Roman" panose="02020603050405020304" pitchFamily="18" charset="0"/>
              </a:rPr>
              <a:t>n. </a:t>
            </a:r>
            <a:endParaRPr lang="en-US" sz="7000" b="0" dirty="0">
              <a:solidFill>
                <a:srgbClr val="FF0000"/>
              </a:solidFill>
              <a:latin typeface="+mj-lt"/>
              <a:cs typeface="Times New Roman" pitchFamily="18" charset="0"/>
            </a:endParaRPr>
          </a:p>
        </p:txBody>
      </p:sp>
    </p:spTree>
    <p:extLst>
      <p:ext uri="{BB962C8B-B14F-4D97-AF65-F5344CB8AC3E}">
        <p14:creationId xmlns:p14="http://schemas.microsoft.com/office/powerpoint/2010/main" val="3845489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lvl="0" algn="just" fontAlgn="base">
              <a:lnSpc>
                <a:spcPct val="103000"/>
              </a:lnSpc>
              <a:spcBef>
                <a:spcPct val="20000"/>
              </a:spcBef>
              <a:spcAft>
                <a:spcPct val="0"/>
              </a:spcAft>
            </a:pPr>
            <a:r>
              <a:rPr lang="en-US" altLang="vi-VN" sz="7300" b="0" dirty="0" smtClean="0">
                <a:solidFill>
                  <a:srgbClr val="FFFFFF"/>
                </a:solidFill>
                <a:latin typeface="+mj-lt"/>
                <a:ea typeface="+mn-ea"/>
                <a:cs typeface="Times New Roman" panose="02020603050405020304" pitchFamily="18" charset="0"/>
              </a:rPr>
              <a:t>N</a:t>
            </a:r>
            <a:r>
              <a:rPr lang="vi-VN" altLang="vi-VN" sz="7300" b="0" dirty="0" smtClean="0">
                <a:solidFill>
                  <a:srgbClr val="FFFFFF"/>
                </a:solidFill>
                <a:latin typeface="+mj-lt"/>
                <a:ea typeface="+mn-ea"/>
                <a:cs typeface="Times New Roman" panose="02020603050405020304" pitchFamily="18" charset="0"/>
              </a:rPr>
              <a:t>à</a:t>
            </a:r>
            <a:r>
              <a:rPr lang="en-US" altLang="vi-VN" sz="7300" b="0" dirty="0" smtClean="0">
                <a:solidFill>
                  <a:srgbClr val="FFFFFF"/>
                </a:solidFill>
                <a:latin typeface="+mj-lt"/>
                <a:ea typeface="+mn-ea"/>
                <a:cs typeface="Times New Roman" panose="02020603050405020304" pitchFamily="18" charset="0"/>
              </a:rPr>
              <a:t>y </a:t>
            </a:r>
            <a:r>
              <a:rPr lang="vi-VN" altLang="vi-VN" sz="7300" b="0" dirty="0" smtClean="0">
                <a:solidFill>
                  <a:srgbClr val="FFFFFF"/>
                </a:solidFill>
                <a:latin typeface="+mj-lt"/>
                <a:ea typeface="+mn-ea"/>
                <a:cs typeface="Times New Roman" panose="02020603050405020304" pitchFamily="18" charset="0"/>
              </a:rPr>
              <a:t>đòa</a:t>
            </a:r>
            <a:r>
              <a:rPr lang="en-US" altLang="vi-VN" sz="7300" b="0" dirty="0" smtClean="0">
                <a:solidFill>
                  <a:srgbClr val="FFFFFF"/>
                </a:solidFill>
                <a:latin typeface="+mj-lt"/>
                <a:ea typeface="+mn-ea"/>
                <a:cs typeface="Times New Roman" panose="02020603050405020304" pitchFamily="18" charset="0"/>
              </a:rPr>
              <a:t>n </a:t>
            </a:r>
            <a:r>
              <a:rPr lang="en-US" altLang="vi-VN" sz="7300" b="0" dirty="0" err="1" smtClean="0">
                <a:solidFill>
                  <a:srgbClr val="FFFFFF"/>
                </a:solidFill>
                <a:latin typeface="+mj-lt"/>
                <a:ea typeface="+mn-ea"/>
                <a:cs typeface="Times New Roman" panose="02020603050405020304" pitchFamily="18" charset="0"/>
              </a:rPr>
              <a:t>dân</a:t>
            </a:r>
            <a:r>
              <a:rPr lang="en-US" altLang="vi-VN" sz="7300" b="0" dirty="0" smtClean="0">
                <a:solidFill>
                  <a:srgbClr val="FFFFFF"/>
                </a:solidFill>
                <a:latin typeface="+mj-lt"/>
                <a:ea typeface="+mn-ea"/>
                <a:cs typeface="Times New Roman" panose="02020603050405020304" pitchFamily="18" charset="0"/>
              </a:rPr>
              <a:t> </a:t>
            </a:r>
            <a:r>
              <a:rPr lang="en-US" altLang="vi-VN" sz="7300" b="0" dirty="0" err="1" smtClean="0">
                <a:solidFill>
                  <a:srgbClr val="FFFFFF"/>
                </a:solidFill>
                <a:latin typeface="+mj-lt"/>
                <a:ea typeface="+mn-ea"/>
                <a:cs typeface="Times New Roman" panose="02020603050405020304" pitchFamily="18" charset="0"/>
              </a:rPr>
              <a:t>Ch</a:t>
            </a:r>
            <a:r>
              <a:rPr lang="vi-VN" altLang="vi-VN" sz="7300" b="0" dirty="0" smtClean="0">
                <a:solidFill>
                  <a:srgbClr val="FFFFFF"/>
                </a:solidFill>
                <a:latin typeface="+mj-lt"/>
                <a:ea typeface="+mn-ea"/>
                <a:cs typeface="Times New Roman" panose="02020603050405020304" pitchFamily="18" charset="0"/>
              </a:rPr>
              <a:t>ú</a:t>
            </a:r>
            <a:r>
              <a:rPr lang="en-US" altLang="vi-VN" sz="7300" b="0" dirty="0" smtClean="0">
                <a:solidFill>
                  <a:srgbClr val="FFFFFF"/>
                </a:solidFill>
                <a:latin typeface="+mj-lt"/>
                <a:ea typeface="+mn-ea"/>
                <a:cs typeface="Times New Roman" panose="02020603050405020304" pitchFamily="18" charset="0"/>
              </a:rPr>
              <a:t>a h</a:t>
            </a:r>
            <a:r>
              <a:rPr lang="vi-VN" altLang="vi-VN" sz="7300" b="0" dirty="0" smtClean="0">
                <a:solidFill>
                  <a:srgbClr val="FFFFFF"/>
                </a:solidFill>
                <a:latin typeface="+mj-lt"/>
                <a:ea typeface="+mn-ea"/>
                <a:cs typeface="Times New Roman" panose="02020603050405020304" pitchFamily="18" charset="0"/>
              </a:rPr>
              <a:t>ã</a:t>
            </a:r>
            <a:r>
              <a:rPr lang="en-US" altLang="vi-VN" sz="7300" b="0" dirty="0" smtClean="0">
                <a:solidFill>
                  <a:srgbClr val="FFFFFF"/>
                </a:solidFill>
                <a:latin typeface="+mj-lt"/>
                <a:ea typeface="+mn-ea"/>
                <a:cs typeface="Times New Roman" panose="02020603050405020304" pitchFamily="18" charset="0"/>
              </a:rPr>
              <a:t>y s</a:t>
            </a:r>
            <a:r>
              <a:rPr lang="vi-VN" altLang="vi-VN" sz="7300" b="0" dirty="0" smtClean="0">
                <a:solidFill>
                  <a:srgbClr val="FFFFFF"/>
                </a:solidFill>
                <a:latin typeface="+mj-lt"/>
                <a:ea typeface="+mn-ea"/>
                <a:cs typeface="Times New Roman" panose="02020603050405020304" pitchFamily="18" charset="0"/>
              </a:rPr>
              <a:t>ẵ</a:t>
            </a:r>
            <a:r>
              <a:rPr lang="en-US" altLang="vi-VN" sz="7300" b="0" dirty="0" smtClean="0">
                <a:solidFill>
                  <a:srgbClr val="FFFFFF"/>
                </a:solidFill>
                <a:latin typeface="+mj-lt"/>
                <a:ea typeface="+mn-ea"/>
                <a:cs typeface="Times New Roman" panose="02020603050405020304" pitchFamily="18" charset="0"/>
              </a:rPr>
              <a:t>n s</a:t>
            </a:r>
            <a:r>
              <a:rPr lang="vi-VN" altLang="vi-VN" sz="7300" b="0" dirty="0" smtClean="0">
                <a:solidFill>
                  <a:srgbClr val="FFFFFF"/>
                </a:solidFill>
                <a:latin typeface="+mj-lt"/>
                <a:ea typeface="+mn-ea"/>
                <a:cs typeface="Times New Roman" panose="02020603050405020304" pitchFamily="18" charset="0"/>
              </a:rPr>
              <a:t>à</a:t>
            </a:r>
            <a:r>
              <a:rPr lang="en-US" altLang="vi-VN" sz="7300" b="0" dirty="0" err="1" smtClean="0">
                <a:solidFill>
                  <a:srgbClr val="FFFFFF"/>
                </a:solidFill>
                <a:latin typeface="+mj-lt"/>
                <a:ea typeface="+mn-ea"/>
                <a:cs typeface="Times New Roman" panose="02020603050405020304" pitchFamily="18" charset="0"/>
              </a:rPr>
              <a:t>ng</a:t>
            </a:r>
            <a:r>
              <a:rPr lang="en-US" altLang="vi-VN" sz="7300" b="0" dirty="0" smtClean="0">
                <a:solidFill>
                  <a:srgbClr val="FFFFFF"/>
                </a:solidFill>
                <a:latin typeface="+mj-lt"/>
                <a:ea typeface="+mn-ea"/>
                <a:cs typeface="Times New Roman" panose="02020603050405020304" pitchFamily="18" charset="0"/>
              </a:rPr>
              <a:t> </a:t>
            </a:r>
            <a:r>
              <a:rPr lang="en-US" altLang="vi-VN" sz="7300" b="0" dirty="0" err="1" smtClean="0">
                <a:solidFill>
                  <a:srgbClr val="FFFFFF"/>
                </a:solidFill>
                <a:latin typeface="+mj-lt"/>
                <a:ea typeface="+mn-ea"/>
                <a:cs typeface="Times New Roman" panose="02020603050405020304" pitchFamily="18" charset="0"/>
              </a:rPr>
              <a:t>vì</a:t>
            </a:r>
            <a:r>
              <a:rPr lang="en-US" altLang="vi-VN" sz="7300" b="0" dirty="0" smtClean="0">
                <a:solidFill>
                  <a:srgbClr val="FFFFFF"/>
                </a:solidFill>
                <a:latin typeface="+mj-lt"/>
                <a:ea typeface="+mn-ea"/>
                <a:cs typeface="Times New Roman" panose="02020603050405020304" pitchFamily="18" charset="0"/>
              </a:rPr>
              <a:t> l</a:t>
            </a:r>
            <a:r>
              <a:rPr lang="vi-VN" altLang="vi-VN" sz="7300" b="0" dirty="0" smtClean="0">
                <a:solidFill>
                  <a:srgbClr val="FFFFFF"/>
                </a:solidFill>
                <a:latin typeface="+mj-lt"/>
                <a:ea typeface="+mn-ea"/>
                <a:cs typeface="Times New Roman" panose="02020603050405020304" pitchFamily="18" charset="0"/>
              </a:rPr>
              <a:t>ú</a:t>
            </a:r>
            <a:r>
              <a:rPr lang="en-US" altLang="vi-VN" sz="7300" b="0" dirty="0" smtClean="0">
                <a:solidFill>
                  <a:srgbClr val="FFFFFF"/>
                </a:solidFill>
                <a:latin typeface="+mj-lt"/>
                <a:ea typeface="+mn-ea"/>
                <a:cs typeface="Times New Roman" panose="02020603050405020304" pitchFamily="18" charset="0"/>
              </a:rPr>
              <a:t>c ta </a:t>
            </a:r>
            <a:r>
              <a:rPr lang="en-US" altLang="vi-VN" sz="7300" b="0" dirty="0" err="1" smtClean="0">
                <a:solidFill>
                  <a:srgbClr val="FFFFFF"/>
                </a:solidFill>
                <a:latin typeface="+mj-lt"/>
                <a:ea typeface="+mn-ea"/>
                <a:cs typeface="Times New Roman" panose="02020603050405020304" pitchFamily="18" charset="0"/>
              </a:rPr>
              <a:t>kh</a:t>
            </a:r>
            <a:r>
              <a:rPr lang="vi-VN" altLang="vi-VN" sz="7300" b="0" dirty="0" smtClean="0">
                <a:solidFill>
                  <a:srgbClr val="FFFFFF"/>
                </a:solidFill>
                <a:latin typeface="+mj-lt"/>
                <a:ea typeface="+mn-ea"/>
                <a:cs typeface="Times New Roman" panose="02020603050405020304" pitchFamily="18" charset="0"/>
              </a:rPr>
              <a:t>ô</a:t>
            </a:r>
            <a:r>
              <a:rPr lang="en-US" altLang="vi-VN" sz="7300" b="0" dirty="0" err="1" smtClean="0">
                <a:solidFill>
                  <a:srgbClr val="FFFFFF"/>
                </a:solidFill>
                <a:latin typeface="+mj-lt"/>
                <a:ea typeface="+mn-ea"/>
                <a:cs typeface="Times New Roman" panose="02020603050405020304" pitchFamily="18" charset="0"/>
              </a:rPr>
              <a:t>ng</a:t>
            </a:r>
            <a:r>
              <a:rPr lang="en-US" altLang="vi-VN" sz="7300" b="0" dirty="0" smtClean="0">
                <a:solidFill>
                  <a:srgbClr val="FFFFFF"/>
                </a:solidFill>
                <a:latin typeface="+mj-lt"/>
                <a:ea typeface="+mn-ea"/>
                <a:cs typeface="Times New Roman" panose="02020603050405020304" pitchFamily="18" charset="0"/>
              </a:rPr>
              <a:t> </a:t>
            </a:r>
            <a:r>
              <a:rPr lang="en-US" altLang="vi-VN" sz="7300" b="0" dirty="0" err="1" smtClean="0">
                <a:solidFill>
                  <a:srgbClr val="FFFFFF"/>
                </a:solidFill>
                <a:latin typeface="+mj-lt"/>
                <a:ea typeface="+mn-ea"/>
                <a:cs typeface="Times New Roman" panose="02020603050405020304" pitchFamily="18" charset="0"/>
              </a:rPr>
              <a:t>ng</a:t>
            </a:r>
            <a:r>
              <a:rPr lang="vi-VN" altLang="vi-VN" sz="7300" b="0" dirty="0" smtClean="0">
                <a:solidFill>
                  <a:srgbClr val="FFFFFF"/>
                </a:solidFill>
                <a:latin typeface="+mj-lt"/>
                <a:ea typeface="+mn-ea"/>
                <a:cs typeface="Times New Roman" panose="02020603050405020304" pitchFamily="18" charset="0"/>
              </a:rPr>
              <a:t>ờ</a:t>
            </a:r>
            <a:r>
              <a:rPr lang="en-US" altLang="vi-VN" sz="7300" b="0" dirty="0" smtClean="0">
                <a:solidFill>
                  <a:srgbClr val="FFFFFF"/>
                </a:solidFill>
                <a:latin typeface="+mj-lt"/>
                <a:ea typeface="+mn-ea"/>
                <a:cs typeface="Times New Roman" panose="02020603050405020304" pitchFamily="18" charset="0"/>
              </a:rPr>
              <a:t> </a:t>
            </a:r>
            <a:r>
              <a:rPr lang="en-US" altLang="vi-VN" sz="7300" b="0" dirty="0" err="1" smtClean="0">
                <a:solidFill>
                  <a:srgbClr val="FFFFFF"/>
                </a:solidFill>
                <a:latin typeface="+mj-lt"/>
                <a:ea typeface="+mn-ea"/>
                <a:cs typeface="Times New Roman" panose="02020603050405020304" pitchFamily="18" charset="0"/>
              </a:rPr>
              <a:t>thì</a:t>
            </a:r>
            <a:r>
              <a:rPr lang="en-US" altLang="vi-VN" sz="7300" b="0" dirty="0" smtClean="0">
                <a:solidFill>
                  <a:srgbClr val="FFFFFF"/>
                </a:solidFill>
                <a:latin typeface="+mj-lt"/>
                <a:ea typeface="+mn-ea"/>
                <a:cs typeface="Times New Roman" panose="02020603050405020304" pitchFamily="18" charset="0"/>
              </a:rPr>
              <a:t> </a:t>
            </a:r>
            <a:r>
              <a:rPr lang="en-US" altLang="vi-VN" sz="7300" b="0" dirty="0" err="1" smtClean="0">
                <a:solidFill>
                  <a:srgbClr val="FFFFFF"/>
                </a:solidFill>
                <a:latin typeface="+mj-lt"/>
                <a:ea typeface="+mn-ea"/>
                <a:cs typeface="Times New Roman" panose="02020603050405020304" pitchFamily="18" charset="0"/>
              </a:rPr>
              <a:t>Ch</a:t>
            </a:r>
            <a:r>
              <a:rPr lang="vi-VN" altLang="vi-VN" sz="7300" b="0" dirty="0" smtClean="0">
                <a:solidFill>
                  <a:srgbClr val="FFFFFF"/>
                </a:solidFill>
                <a:latin typeface="+mj-lt"/>
                <a:ea typeface="+mn-ea"/>
                <a:cs typeface="Times New Roman" panose="02020603050405020304" pitchFamily="18" charset="0"/>
              </a:rPr>
              <a:t>ú</a:t>
            </a:r>
            <a:r>
              <a:rPr lang="en-US" altLang="vi-VN" sz="7300" b="0" dirty="0" smtClean="0">
                <a:solidFill>
                  <a:srgbClr val="FFFFFF"/>
                </a:solidFill>
                <a:latin typeface="+mj-lt"/>
                <a:ea typeface="+mn-ea"/>
                <a:cs typeface="Times New Roman" panose="02020603050405020304" pitchFamily="18" charset="0"/>
              </a:rPr>
              <a:t>a </a:t>
            </a:r>
            <a:r>
              <a:rPr lang="vi-VN" altLang="vi-VN" sz="7300" b="0" dirty="0" smtClean="0">
                <a:solidFill>
                  <a:srgbClr val="FFFFFF"/>
                </a:solidFill>
                <a:latin typeface="+mj-lt"/>
                <a:ea typeface="+mn-ea"/>
                <a:cs typeface="Times New Roman" panose="02020603050405020304" pitchFamily="18" charset="0"/>
              </a:rPr>
              <a:t>đến gần.</a:t>
            </a:r>
            <a:endParaRPr lang="en-US" sz="7000" b="0" dirty="0">
              <a:solidFill>
                <a:srgbClr val="FF0000"/>
              </a:solidFill>
              <a:latin typeface="+mj-lt"/>
              <a:cs typeface="Times New Roman" pitchFamily="18" charset="0"/>
            </a:endParaRPr>
          </a:p>
        </p:txBody>
      </p:sp>
    </p:spTree>
    <p:extLst>
      <p:ext uri="{BB962C8B-B14F-4D97-AF65-F5344CB8AC3E}">
        <p14:creationId xmlns:p14="http://schemas.microsoft.com/office/powerpoint/2010/main" val="3945364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32"/>
            <a:ext cx="9144000" cy="5134236"/>
          </a:xfrm>
          <a:prstGeom prst="rect">
            <a:avLst/>
          </a:prstGeom>
        </p:spPr>
      </p:pic>
    </p:spTree>
    <p:extLst>
      <p:ext uri="{BB962C8B-B14F-4D97-AF65-F5344CB8AC3E}">
        <p14:creationId xmlns:p14="http://schemas.microsoft.com/office/powerpoint/2010/main" val="3247526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b="0" dirty="0">
                <a:latin typeface="+mj-lt"/>
              </a:rPr>
              <a:t/>
            </a:r>
            <a:br>
              <a:rPr lang="en-US" b="0" dirty="0">
                <a:latin typeface="+mj-lt"/>
              </a:rPr>
            </a:br>
            <a:endParaRPr lang="en-US" b="0" dirty="0">
              <a:latin typeface="+mj-lt"/>
            </a:endParaRPr>
          </a:p>
        </p:txBody>
      </p:sp>
      <p:sp>
        <p:nvSpPr>
          <p:cNvPr id="2052" name="Rectangle 4"/>
          <p:cNvSpPr>
            <a:spLocks noChangeArrowheads="1"/>
          </p:cNvSpPr>
          <p:nvPr/>
        </p:nvSpPr>
        <p:spPr bwMode="auto">
          <a:xfrm>
            <a:off x="3524250" y="16669"/>
            <a:ext cx="290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
        <p:nvSpPr>
          <p:cNvPr id="183298" name="AutoShape 2" descr="Kết quả hình ảnh cho chúa giêsu"/>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3300" name="AutoShape 4" descr="Kết quả hình ảnh cho chúa giêsu"/>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3302" name="AutoShape 6" descr="Kết quả hình ảnh cho chúa giêsu"/>
          <p:cNvSpPr>
            <a:spLocks noGrp="1" noChangeAspect="1" noChangeArrowheads="1"/>
          </p:cNvSpPr>
          <p:nvPr>
            <p:ph type="subTitle" idx="1"/>
          </p:nvPr>
        </p:nvSpPr>
        <p:spPr bwMode="auto">
          <a:xfrm>
            <a:off x="0" y="0"/>
            <a:ext cx="9144000" cy="51435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83304" name="AutoShape 8" descr="Kết quả hình ảnh cho chúa giêsu"/>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3306" name="AutoShape 10" descr="Kết quả hình ảnh cho chúa giêsu"/>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3308" name="AutoShape 12" descr="Kết quả hình ảnh cho chúa giêsu"/>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3310" name="AutoShape 14" descr="Kết quả hình ảnh cho chúa giêsu"/>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3312" name="AutoShape 16" descr="Kết quả hình ảnh cho chúa giêsu"/>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TextBox 15"/>
          <p:cNvSpPr txBox="1"/>
          <p:nvPr/>
        </p:nvSpPr>
        <p:spPr>
          <a:xfrm>
            <a:off x="7315200" y="171450"/>
            <a:ext cx="1828800" cy="1415772"/>
          </a:xfrm>
          <a:prstGeom prst="rect">
            <a:avLst/>
          </a:prstGeom>
          <a:noFill/>
        </p:spPr>
        <p:txBody>
          <a:bodyPr wrap="square" rtlCol="0">
            <a:spAutoFit/>
          </a:bodyPr>
          <a:lstStyle/>
          <a:p>
            <a:endParaRPr lang="en-US" sz="4000" dirty="0"/>
          </a:p>
          <a:p>
            <a:pPr algn="ctr"/>
            <a:endParaRPr lang="en-US" sz="3200" b="1" dirty="0">
              <a:solidFill>
                <a:srgbClr val="00B0F0"/>
              </a:solidFill>
            </a:endParaRPr>
          </a:p>
          <a:p>
            <a:endParaRPr lang="en-US" sz="1400" dirty="0">
              <a:solidFill>
                <a:srgbClr val="FF0000"/>
              </a:solidFill>
            </a:endParaRPr>
          </a:p>
        </p:txBody>
      </p:sp>
      <p:sp>
        <p:nvSpPr>
          <p:cNvPr id="18" name="TextBox 17"/>
          <p:cNvSpPr txBox="1"/>
          <p:nvPr/>
        </p:nvSpPr>
        <p:spPr>
          <a:xfrm>
            <a:off x="6096000" y="228600"/>
            <a:ext cx="3048000" cy="1446550"/>
          </a:xfrm>
          <a:prstGeom prst="rect">
            <a:avLst/>
          </a:prstGeom>
          <a:noFill/>
        </p:spPr>
        <p:txBody>
          <a:bodyPr wrap="square" rtlCol="0">
            <a:spAutoFit/>
          </a:bodyPr>
          <a:lstStyle/>
          <a:p>
            <a:pPr algn="ctr"/>
            <a:endParaRPr lang="en-US" sz="4400" b="1" dirty="0">
              <a:solidFill>
                <a:srgbClr val="FF0000"/>
              </a:solidFill>
            </a:endParaRPr>
          </a:p>
          <a:p>
            <a:endParaRPr lang="en-US" sz="4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97750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a:bodyPr>
          <a:lstStyle/>
          <a:p>
            <a:pPr algn="just" eaLnBrk="1" hangingPunct="1">
              <a:lnSpc>
                <a:spcPct val="110000"/>
              </a:lnSpc>
            </a:pPr>
            <a:r>
              <a:rPr lang="en-US" sz="8000" b="0" u="sng" dirty="0" err="1" smtClean="0">
                <a:solidFill>
                  <a:srgbClr val="FFFF00"/>
                </a:solidFill>
                <a:latin typeface="+mj-lt"/>
                <a:cs typeface="Times New Roman" panose="02020603050405020304" pitchFamily="18" charset="0"/>
              </a:rPr>
              <a:t>Đk</a:t>
            </a:r>
            <a:r>
              <a:rPr lang="en-US" sz="8000" b="0" u="sng" dirty="0" smtClean="0">
                <a:solidFill>
                  <a:srgbClr val="FFFF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en-US" sz="8000" b="0" dirty="0" err="1" smtClean="0">
                <a:solidFill>
                  <a:schemeClr val="bg1"/>
                </a:solidFill>
                <a:latin typeface="+mj-lt"/>
                <a:cs typeface="Times New Roman" panose="02020603050405020304" pitchFamily="18" charset="0"/>
              </a:rPr>
              <a:t>Lạy</a:t>
            </a:r>
            <a:r>
              <a:rPr lang="en-US" sz="8000" b="0" dirty="0" smtClean="0">
                <a:solidFill>
                  <a:schemeClr val="bg1"/>
                </a:solidFill>
                <a:latin typeface="+mj-lt"/>
                <a:cs typeface="Times New Roman" panose="02020603050405020304" pitchFamily="18" charset="0"/>
              </a:rPr>
              <a:t> </a:t>
            </a:r>
            <a:r>
              <a:rPr lang="en-US" sz="8000" b="0" dirty="0" err="1" smtClean="0">
                <a:solidFill>
                  <a:schemeClr val="bg1"/>
                </a:solidFill>
                <a:latin typeface="+mj-lt"/>
                <a:cs typeface="Times New Roman" panose="02020603050405020304" pitchFamily="18" charset="0"/>
              </a:rPr>
              <a:t>Chúa</a:t>
            </a:r>
            <a:r>
              <a:rPr lang="en-US" sz="8000" b="0" dirty="0" smtClean="0">
                <a:solidFill>
                  <a:schemeClr val="bg1"/>
                </a:solidFill>
                <a:latin typeface="+mj-lt"/>
                <a:cs typeface="Times New Roman" panose="02020603050405020304" pitchFamily="18" charset="0"/>
              </a:rPr>
              <a:t>, con </a:t>
            </a:r>
            <a:r>
              <a:rPr lang="en-US" sz="8000" b="0" dirty="0" err="1" smtClean="0">
                <a:solidFill>
                  <a:schemeClr val="bg1"/>
                </a:solidFill>
                <a:latin typeface="+mj-lt"/>
                <a:cs typeface="Times New Roman" panose="02020603050405020304" pitchFamily="18" charset="0"/>
              </a:rPr>
              <a:t>nâng</a:t>
            </a:r>
            <a:r>
              <a:rPr lang="en-US" sz="8000" b="0" dirty="0" smtClean="0">
                <a:solidFill>
                  <a:schemeClr val="bg1"/>
                </a:solidFill>
                <a:latin typeface="+mj-lt"/>
                <a:cs typeface="Times New Roman" panose="02020603050405020304" pitchFamily="18" charset="0"/>
              </a:rPr>
              <a:t> </a:t>
            </a:r>
            <a:r>
              <a:rPr lang="en-US" sz="8000" b="0" dirty="0" err="1" smtClean="0">
                <a:solidFill>
                  <a:schemeClr val="bg1"/>
                </a:solidFill>
                <a:latin typeface="+mj-lt"/>
                <a:cs typeface="Times New Roman" panose="02020603050405020304" pitchFamily="18" charset="0"/>
              </a:rPr>
              <a:t>tâm</a:t>
            </a:r>
            <a:r>
              <a:rPr lang="en-US" sz="8000" b="0" dirty="0" smtClean="0">
                <a:solidFill>
                  <a:schemeClr val="bg1"/>
                </a:solidFill>
                <a:latin typeface="+mj-lt"/>
                <a:cs typeface="Times New Roman" panose="02020603050405020304" pitchFamily="18" charset="0"/>
              </a:rPr>
              <a:t> </a:t>
            </a:r>
            <a:r>
              <a:rPr lang="en-US" sz="8000" b="0" dirty="0" err="1" smtClean="0">
                <a:solidFill>
                  <a:schemeClr val="bg1"/>
                </a:solidFill>
                <a:latin typeface="+mj-lt"/>
                <a:cs typeface="Times New Roman" panose="02020603050405020304" pitchFamily="18" charset="0"/>
              </a:rPr>
              <a:t>hồn</a:t>
            </a:r>
            <a:r>
              <a:rPr lang="en-US" sz="8000" b="0" dirty="0" smtClean="0">
                <a:solidFill>
                  <a:schemeClr val="bg1"/>
                </a:solidFill>
                <a:latin typeface="+mj-lt"/>
                <a:cs typeface="Times New Roman" panose="02020603050405020304" pitchFamily="18" charset="0"/>
              </a:rPr>
              <a:t> </a:t>
            </a:r>
            <a:r>
              <a:rPr lang="en-US" sz="8000" b="0" dirty="0" err="1" smtClean="0">
                <a:solidFill>
                  <a:schemeClr val="bg1"/>
                </a:solidFill>
                <a:latin typeface="+mj-lt"/>
                <a:cs typeface="Times New Roman" panose="02020603050405020304" pitchFamily="18" charset="0"/>
              </a:rPr>
              <a:t>lên</a:t>
            </a:r>
            <a:r>
              <a:rPr lang="en-US" sz="8000" b="0" dirty="0" smtClean="0">
                <a:solidFill>
                  <a:schemeClr val="bg1"/>
                </a:solidFill>
                <a:latin typeface="+mj-lt"/>
                <a:cs typeface="Times New Roman" panose="02020603050405020304" pitchFamily="18" charset="0"/>
              </a:rPr>
              <a:t> </a:t>
            </a:r>
            <a:r>
              <a:rPr lang="en-US" sz="8000" b="0" dirty="0" err="1" smtClean="0">
                <a:solidFill>
                  <a:schemeClr val="bg1"/>
                </a:solidFill>
                <a:latin typeface="+mj-lt"/>
                <a:cs typeface="Times New Roman" panose="02020603050405020304" pitchFamily="18" charset="0"/>
              </a:rPr>
              <a:t>cùng</a:t>
            </a:r>
            <a:r>
              <a:rPr lang="en-US" sz="8000" b="0" dirty="0" smtClean="0">
                <a:solidFill>
                  <a:schemeClr val="bg1"/>
                </a:solidFill>
                <a:latin typeface="+mj-lt"/>
                <a:cs typeface="Times New Roman" panose="02020603050405020304" pitchFamily="18" charset="0"/>
              </a:rPr>
              <a:t> </a:t>
            </a:r>
            <a:r>
              <a:rPr lang="en-US" sz="8000" b="0" dirty="0" err="1" smtClean="0">
                <a:solidFill>
                  <a:schemeClr val="bg1"/>
                </a:solidFill>
                <a:latin typeface="+mj-lt"/>
                <a:cs typeface="Times New Roman" panose="02020603050405020304" pitchFamily="18" charset="0"/>
              </a:rPr>
              <a:t>Chúa</a:t>
            </a:r>
            <a:r>
              <a:rPr lang="en-US" sz="8000" b="0" dirty="0" smtClean="0">
                <a:solidFill>
                  <a:schemeClr val="bg1"/>
                </a:solidFill>
                <a:latin typeface="+mj-lt"/>
                <a:cs typeface="Times New Roman" panose="02020603050405020304" pitchFamily="18" charset="0"/>
              </a:rPr>
              <a:t>.</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517994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Autofit/>
          </a:bodyPr>
          <a:lstStyle/>
          <a:p>
            <a:pPr algn="just" eaLnBrk="1" hangingPunct="1"/>
            <a:r>
              <a:rPr lang="en-US" sz="5400" b="0" u="sng" dirty="0" smtClean="0">
                <a:solidFill>
                  <a:srgbClr val="FFFF00"/>
                </a:solidFill>
                <a:latin typeface="+mj-lt"/>
                <a:cs typeface="Times New Roman" panose="02020603050405020304" pitchFamily="18" charset="0"/>
              </a:rPr>
              <a:t>Tk1:</a:t>
            </a:r>
            <a:r>
              <a:rPr lang="en-US" sz="5400" b="0" dirty="0" smtClean="0">
                <a:solidFill>
                  <a:srgbClr val="FF0000"/>
                </a:solidFill>
                <a:latin typeface="+mj-lt"/>
                <a:cs typeface="Times New Roman" panose="02020603050405020304" pitchFamily="18" charset="0"/>
              </a:rPr>
              <a:t> </a:t>
            </a:r>
            <a:r>
              <a:rPr lang="en-US" sz="5400" b="0" dirty="0" smtClean="0">
                <a:solidFill>
                  <a:schemeClr val="bg1"/>
                </a:solidFill>
                <a:latin typeface="+mj-lt"/>
                <a:cs typeface="Times New Roman" panose="02020603050405020304" pitchFamily="18" charset="0"/>
              </a:rPr>
              <a:t>Xin </a:t>
            </a:r>
            <a:r>
              <a:rPr lang="en-US" sz="5400" b="0" dirty="0" err="1" smtClean="0">
                <a:solidFill>
                  <a:schemeClr val="bg1"/>
                </a:solidFill>
                <a:latin typeface="+mj-lt"/>
                <a:cs typeface="Times New Roman" panose="02020603050405020304" pitchFamily="18" charset="0"/>
              </a:rPr>
              <a:t>chỉ</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dạy</a:t>
            </a:r>
            <a:r>
              <a:rPr lang="en-US" sz="5400" b="0" dirty="0" smtClean="0">
                <a:solidFill>
                  <a:schemeClr val="bg1"/>
                </a:solidFill>
                <a:latin typeface="+mj-lt"/>
                <a:cs typeface="Times New Roman" panose="02020603050405020304" pitchFamily="18" charset="0"/>
              </a:rPr>
              <a:t> con </a:t>
            </a:r>
            <a:r>
              <a:rPr lang="en-US" sz="5400" b="0" dirty="0" err="1" smtClean="0">
                <a:solidFill>
                  <a:schemeClr val="bg1"/>
                </a:solidFill>
                <a:latin typeface="+mj-lt"/>
                <a:cs typeface="Times New Roman" panose="02020603050405020304" pitchFamily="18" charset="0"/>
              </a:rPr>
              <a:t>biết</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đường</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lối</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Chúa</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Và</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dẫn</a:t>
            </a:r>
            <a:r>
              <a:rPr lang="en-US" sz="5400" b="0" dirty="0" smtClean="0">
                <a:solidFill>
                  <a:schemeClr val="bg1"/>
                </a:solidFill>
                <a:latin typeface="+mj-lt"/>
                <a:cs typeface="Times New Roman" panose="02020603050405020304" pitchFamily="18" charset="0"/>
              </a:rPr>
              <a:t> con </a:t>
            </a:r>
            <a:r>
              <a:rPr lang="en-US" sz="5400" b="0" dirty="0" err="1" smtClean="0">
                <a:solidFill>
                  <a:schemeClr val="bg1"/>
                </a:solidFill>
                <a:latin typeface="+mj-lt"/>
                <a:cs typeface="Times New Roman" panose="02020603050405020304" pitchFamily="18" charset="0"/>
              </a:rPr>
              <a:t>theo</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chân</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lý</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của</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Ngài</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vì</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ngài</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là</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Thần</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Linh</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tế</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độ</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cho</a:t>
            </a:r>
            <a:r>
              <a:rPr lang="en-US" sz="5400" b="0" dirty="0" smtClean="0">
                <a:solidFill>
                  <a:schemeClr val="bg1"/>
                </a:solidFill>
                <a:latin typeface="+mj-lt"/>
                <a:cs typeface="Times New Roman" panose="02020603050405020304" pitchFamily="18" charset="0"/>
              </a:rPr>
              <a:t> con. </a:t>
            </a:r>
            <a:r>
              <a:rPr lang="en-US" sz="5400" b="0" dirty="0" err="1" smtClean="0">
                <a:solidFill>
                  <a:schemeClr val="bg1"/>
                </a:solidFill>
                <a:latin typeface="+mj-lt"/>
                <a:cs typeface="Times New Roman" panose="02020603050405020304" pitchFamily="18" charset="0"/>
              </a:rPr>
              <a:t>Ngày</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đêm</a:t>
            </a:r>
            <a:r>
              <a:rPr lang="en-US" sz="5400" b="0" dirty="0" smtClean="0">
                <a:solidFill>
                  <a:schemeClr val="bg1"/>
                </a:solidFill>
                <a:latin typeface="+mj-lt"/>
                <a:cs typeface="Times New Roman" panose="02020603050405020304" pitchFamily="18" charset="0"/>
              </a:rPr>
              <a:t> con </a:t>
            </a:r>
            <a:r>
              <a:rPr lang="en-US" sz="5400" b="0" dirty="0" err="1" smtClean="0">
                <a:solidFill>
                  <a:schemeClr val="bg1"/>
                </a:solidFill>
                <a:latin typeface="+mj-lt"/>
                <a:cs typeface="Times New Roman" panose="02020603050405020304" pitchFamily="18" charset="0"/>
              </a:rPr>
              <a:t>vững</a:t>
            </a:r>
            <a:r>
              <a:rPr lang="en-US" sz="5400" b="0" dirty="0" smtClean="0">
                <a:solidFill>
                  <a:schemeClr val="bg1"/>
                </a:solidFill>
                <a:latin typeface="+mj-lt"/>
                <a:cs typeface="Times New Roman" panose="02020603050405020304" pitchFamily="18" charset="0"/>
              </a:rPr>
              <a:t> tin </a:t>
            </a:r>
            <a:r>
              <a:rPr lang="en-US" sz="5400" b="0" dirty="0" err="1" smtClean="0">
                <a:solidFill>
                  <a:schemeClr val="bg1"/>
                </a:solidFill>
                <a:latin typeface="+mj-lt"/>
                <a:cs typeface="Times New Roman" panose="02020603050405020304" pitchFamily="18" charset="0"/>
              </a:rPr>
              <a:t>lòng</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thương</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xót</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Ngài</a:t>
            </a:r>
            <a:r>
              <a:rPr lang="en-US" sz="5400" b="0" dirty="0" smtClean="0">
                <a:solidFill>
                  <a:schemeClr val="bg1"/>
                </a:solidFill>
                <a:latin typeface="+mj-lt"/>
                <a:cs typeface="Times New Roman" panose="02020603050405020304" pitchFamily="18" charset="0"/>
              </a:rPr>
              <a:t>.</a:t>
            </a:r>
            <a:endParaRPr lang="en-US" sz="54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715231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a:bodyPr>
          <a:lstStyle/>
          <a:p>
            <a:pPr algn="just" eaLnBrk="1" hangingPunct="1">
              <a:lnSpc>
                <a:spcPct val="110000"/>
              </a:lnSpc>
            </a:pPr>
            <a:r>
              <a:rPr lang="en-US" sz="8000" b="0" u="sng" dirty="0" err="1" smtClean="0">
                <a:solidFill>
                  <a:srgbClr val="FFFF00"/>
                </a:solidFill>
                <a:latin typeface="+mj-lt"/>
                <a:cs typeface="Times New Roman" panose="02020603050405020304" pitchFamily="18" charset="0"/>
              </a:rPr>
              <a:t>Đk</a:t>
            </a:r>
            <a:r>
              <a:rPr lang="en-US" sz="8000" b="0" u="sng" dirty="0" smtClean="0">
                <a:solidFill>
                  <a:srgbClr val="FFFF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en-US" sz="8000" b="0" dirty="0" err="1" smtClean="0">
                <a:solidFill>
                  <a:schemeClr val="bg1"/>
                </a:solidFill>
                <a:latin typeface="+mj-lt"/>
                <a:cs typeface="Times New Roman" panose="02020603050405020304" pitchFamily="18" charset="0"/>
              </a:rPr>
              <a:t>Lạy</a:t>
            </a:r>
            <a:r>
              <a:rPr lang="en-US" sz="8000" b="0" dirty="0" smtClean="0">
                <a:solidFill>
                  <a:schemeClr val="bg1"/>
                </a:solidFill>
                <a:latin typeface="+mj-lt"/>
                <a:cs typeface="Times New Roman" panose="02020603050405020304" pitchFamily="18" charset="0"/>
              </a:rPr>
              <a:t> </a:t>
            </a:r>
            <a:r>
              <a:rPr lang="en-US" sz="8000" b="0" dirty="0" err="1" smtClean="0">
                <a:solidFill>
                  <a:schemeClr val="bg1"/>
                </a:solidFill>
                <a:latin typeface="+mj-lt"/>
                <a:cs typeface="Times New Roman" panose="02020603050405020304" pitchFamily="18" charset="0"/>
              </a:rPr>
              <a:t>Chúa</a:t>
            </a:r>
            <a:r>
              <a:rPr lang="en-US" sz="8000" b="0" dirty="0" smtClean="0">
                <a:solidFill>
                  <a:schemeClr val="bg1"/>
                </a:solidFill>
                <a:latin typeface="+mj-lt"/>
                <a:cs typeface="Times New Roman" panose="02020603050405020304" pitchFamily="18" charset="0"/>
              </a:rPr>
              <a:t>, con </a:t>
            </a:r>
            <a:r>
              <a:rPr lang="en-US" sz="8000" b="0" dirty="0" err="1" smtClean="0">
                <a:solidFill>
                  <a:schemeClr val="bg1"/>
                </a:solidFill>
                <a:latin typeface="+mj-lt"/>
                <a:cs typeface="Times New Roman" panose="02020603050405020304" pitchFamily="18" charset="0"/>
              </a:rPr>
              <a:t>nâng</a:t>
            </a:r>
            <a:r>
              <a:rPr lang="en-US" sz="8000" b="0" dirty="0" smtClean="0">
                <a:solidFill>
                  <a:schemeClr val="bg1"/>
                </a:solidFill>
                <a:latin typeface="+mj-lt"/>
                <a:cs typeface="Times New Roman" panose="02020603050405020304" pitchFamily="18" charset="0"/>
              </a:rPr>
              <a:t> </a:t>
            </a:r>
            <a:r>
              <a:rPr lang="en-US" sz="8000" b="0" dirty="0" err="1" smtClean="0">
                <a:solidFill>
                  <a:schemeClr val="bg1"/>
                </a:solidFill>
                <a:latin typeface="+mj-lt"/>
                <a:cs typeface="Times New Roman" panose="02020603050405020304" pitchFamily="18" charset="0"/>
              </a:rPr>
              <a:t>tâm</a:t>
            </a:r>
            <a:r>
              <a:rPr lang="en-US" sz="8000" b="0" dirty="0" smtClean="0">
                <a:solidFill>
                  <a:schemeClr val="bg1"/>
                </a:solidFill>
                <a:latin typeface="+mj-lt"/>
                <a:cs typeface="Times New Roman" panose="02020603050405020304" pitchFamily="18" charset="0"/>
              </a:rPr>
              <a:t> </a:t>
            </a:r>
            <a:r>
              <a:rPr lang="en-US" sz="8000" b="0" dirty="0" err="1" smtClean="0">
                <a:solidFill>
                  <a:schemeClr val="bg1"/>
                </a:solidFill>
                <a:latin typeface="+mj-lt"/>
                <a:cs typeface="Times New Roman" panose="02020603050405020304" pitchFamily="18" charset="0"/>
              </a:rPr>
              <a:t>hồn</a:t>
            </a:r>
            <a:r>
              <a:rPr lang="en-US" sz="8000" b="0" dirty="0" smtClean="0">
                <a:solidFill>
                  <a:schemeClr val="bg1"/>
                </a:solidFill>
                <a:latin typeface="+mj-lt"/>
                <a:cs typeface="Times New Roman" panose="02020603050405020304" pitchFamily="18" charset="0"/>
              </a:rPr>
              <a:t> </a:t>
            </a:r>
            <a:r>
              <a:rPr lang="en-US" sz="8000" b="0" dirty="0" err="1" smtClean="0">
                <a:solidFill>
                  <a:schemeClr val="bg1"/>
                </a:solidFill>
                <a:latin typeface="+mj-lt"/>
                <a:cs typeface="Times New Roman" panose="02020603050405020304" pitchFamily="18" charset="0"/>
              </a:rPr>
              <a:t>lên</a:t>
            </a:r>
            <a:r>
              <a:rPr lang="en-US" sz="8000" b="0" dirty="0" smtClean="0">
                <a:solidFill>
                  <a:schemeClr val="bg1"/>
                </a:solidFill>
                <a:latin typeface="+mj-lt"/>
                <a:cs typeface="Times New Roman" panose="02020603050405020304" pitchFamily="18" charset="0"/>
              </a:rPr>
              <a:t> </a:t>
            </a:r>
            <a:r>
              <a:rPr lang="en-US" sz="8000" b="0" dirty="0" err="1" smtClean="0">
                <a:solidFill>
                  <a:schemeClr val="bg1"/>
                </a:solidFill>
                <a:latin typeface="+mj-lt"/>
                <a:cs typeface="Times New Roman" panose="02020603050405020304" pitchFamily="18" charset="0"/>
              </a:rPr>
              <a:t>cùng</a:t>
            </a:r>
            <a:r>
              <a:rPr lang="en-US" sz="8000" b="0" dirty="0" smtClean="0">
                <a:solidFill>
                  <a:schemeClr val="bg1"/>
                </a:solidFill>
                <a:latin typeface="+mj-lt"/>
                <a:cs typeface="Times New Roman" panose="02020603050405020304" pitchFamily="18" charset="0"/>
              </a:rPr>
              <a:t> </a:t>
            </a:r>
            <a:r>
              <a:rPr lang="en-US" sz="8000" b="0" dirty="0" err="1" smtClean="0">
                <a:solidFill>
                  <a:schemeClr val="bg1"/>
                </a:solidFill>
                <a:latin typeface="+mj-lt"/>
                <a:cs typeface="Times New Roman" panose="02020603050405020304" pitchFamily="18" charset="0"/>
              </a:rPr>
              <a:t>Chúa</a:t>
            </a:r>
            <a:r>
              <a:rPr lang="en-US" sz="8000" b="0" dirty="0" smtClean="0">
                <a:solidFill>
                  <a:schemeClr val="bg1"/>
                </a:solidFill>
                <a:latin typeface="+mj-lt"/>
                <a:cs typeface="Times New Roman" panose="02020603050405020304" pitchFamily="18" charset="0"/>
              </a:rPr>
              <a:t>.</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167462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0"/>
            <a:ext cx="9144000" cy="5143500"/>
          </a:xfrm>
        </p:spPr>
        <p:txBody>
          <a:bodyPr>
            <a:noAutofit/>
          </a:bodyPr>
          <a:lstStyle/>
          <a:p>
            <a:pPr marL="0" indent="0" algn="just" eaLnBrk="1" hangingPunct="1">
              <a:buFontTx/>
              <a:buNone/>
            </a:pPr>
            <a:r>
              <a:rPr lang="en-US" sz="5200" b="0" u="sng" dirty="0" smtClean="0">
                <a:solidFill>
                  <a:srgbClr val="FFFF00"/>
                </a:solidFill>
                <a:latin typeface="+mj-lt"/>
                <a:cs typeface="Times New Roman" panose="02020603050405020304" pitchFamily="18" charset="0"/>
              </a:rPr>
              <a:t>Tk2:</a:t>
            </a:r>
            <a:r>
              <a:rPr lang="en-US" sz="5200" b="0" dirty="0" smtClean="0">
                <a:solidFill>
                  <a:srgbClr val="FF0000"/>
                </a:solidFill>
                <a:latin typeface="+mj-lt"/>
                <a:cs typeface="Times New Roman" panose="02020603050405020304" pitchFamily="18" charset="0"/>
              </a:rPr>
              <a:t> </a:t>
            </a:r>
            <a:r>
              <a:rPr lang="en-US" sz="5200" b="0" dirty="0" smtClean="0">
                <a:solidFill>
                  <a:schemeClr val="bg1"/>
                </a:solidFill>
                <a:latin typeface="+mj-lt"/>
                <a:cs typeface="Times New Roman" panose="02020603050405020304" pitchFamily="18" charset="0"/>
              </a:rPr>
              <a:t>Xin </a:t>
            </a:r>
            <a:r>
              <a:rPr lang="en-US" sz="5200" b="0" dirty="0" err="1" smtClean="0">
                <a:solidFill>
                  <a:schemeClr val="bg1"/>
                </a:solidFill>
                <a:latin typeface="+mj-lt"/>
                <a:cs typeface="Times New Roman" panose="02020603050405020304" pitchFamily="18" charset="0"/>
              </a:rPr>
              <a:t>chỉ</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đường</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cho</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những</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kẻ</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lỡ</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bước</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vì</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Chúa</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đây</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luôn</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nhân</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ái</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chân</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thực</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dìu</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kẻ</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nghèo</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hèn</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theo</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lối</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đường</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công</a:t>
            </a:r>
            <a:r>
              <a:rPr lang="en-US" sz="5200" b="0" dirty="0" smtClean="0">
                <a:solidFill>
                  <a:schemeClr val="bg1"/>
                </a:solidFill>
                <a:latin typeface="+mj-lt"/>
                <a:cs typeface="Times New Roman" panose="02020603050405020304" pitchFamily="18" charset="0"/>
              </a:rPr>
              <a:t> minh, d</a:t>
            </a:r>
            <a:r>
              <a:rPr lang="vi-VN" sz="5200" b="0" dirty="0">
                <a:solidFill>
                  <a:schemeClr val="bg1"/>
                </a:solidFill>
                <a:latin typeface="+mj-lt"/>
                <a:cs typeface="Times New Roman" panose="02020603050405020304" pitchFamily="18" charset="0"/>
              </a:rPr>
              <a:t>ạ</a:t>
            </a:r>
            <a:r>
              <a:rPr lang="en-US" sz="5200" b="0" dirty="0" smtClean="0">
                <a:solidFill>
                  <a:schemeClr val="bg1"/>
                </a:solidFill>
                <a:latin typeface="+mj-lt"/>
                <a:cs typeface="Times New Roman" panose="02020603050405020304" pitchFamily="18" charset="0"/>
              </a:rPr>
              <a:t>y con </a:t>
            </a:r>
            <a:r>
              <a:rPr lang="en-US" sz="5200" b="0" dirty="0" err="1" smtClean="0">
                <a:solidFill>
                  <a:schemeClr val="bg1"/>
                </a:solidFill>
                <a:latin typeface="+mj-lt"/>
                <a:cs typeface="Times New Roman" panose="02020603050405020304" pitchFamily="18" charset="0"/>
              </a:rPr>
              <a:t>luôn</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vững</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tâm</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tìm</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theo</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lối</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Ngài</a:t>
            </a:r>
            <a:r>
              <a:rPr lang="en-US" sz="5200" b="0" dirty="0" smtClean="0">
                <a:solidFill>
                  <a:schemeClr val="bg1"/>
                </a:solidFill>
                <a:latin typeface="+mj-lt"/>
                <a:cs typeface="Times New Roman" panose="02020603050405020304" pitchFamily="18" charset="0"/>
              </a:rPr>
              <a:t>.</a:t>
            </a:r>
            <a:endParaRPr lang="en-US" sz="5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774602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a:bodyPr>
          <a:lstStyle/>
          <a:p>
            <a:pPr algn="just" eaLnBrk="1" hangingPunct="1">
              <a:lnSpc>
                <a:spcPct val="110000"/>
              </a:lnSpc>
            </a:pPr>
            <a:r>
              <a:rPr lang="en-US" sz="8000" b="0" u="sng" dirty="0" err="1" smtClean="0">
                <a:solidFill>
                  <a:srgbClr val="FFFF00"/>
                </a:solidFill>
                <a:latin typeface="+mj-lt"/>
                <a:cs typeface="Times New Roman" panose="02020603050405020304" pitchFamily="18" charset="0"/>
              </a:rPr>
              <a:t>Đk</a:t>
            </a:r>
            <a:r>
              <a:rPr lang="en-US" sz="8000" b="0" u="sng" dirty="0" smtClean="0">
                <a:solidFill>
                  <a:srgbClr val="FFFF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en-US" sz="8000" b="0" dirty="0" err="1" smtClean="0">
                <a:solidFill>
                  <a:schemeClr val="bg1"/>
                </a:solidFill>
                <a:latin typeface="+mj-lt"/>
                <a:cs typeface="Times New Roman" panose="02020603050405020304" pitchFamily="18" charset="0"/>
              </a:rPr>
              <a:t>Lạy</a:t>
            </a:r>
            <a:r>
              <a:rPr lang="en-US" sz="8000" b="0" dirty="0" smtClean="0">
                <a:solidFill>
                  <a:schemeClr val="bg1"/>
                </a:solidFill>
                <a:latin typeface="+mj-lt"/>
                <a:cs typeface="Times New Roman" panose="02020603050405020304" pitchFamily="18" charset="0"/>
              </a:rPr>
              <a:t> </a:t>
            </a:r>
            <a:r>
              <a:rPr lang="en-US" sz="8000" b="0" dirty="0" err="1" smtClean="0">
                <a:solidFill>
                  <a:schemeClr val="bg1"/>
                </a:solidFill>
                <a:latin typeface="+mj-lt"/>
                <a:cs typeface="Times New Roman" panose="02020603050405020304" pitchFamily="18" charset="0"/>
              </a:rPr>
              <a:t>Chúa</a:t>
            </a:r>
            <a:r>
              <a:rPr lang="en-US" sz="8000" b="0" dirty="0" smtClean="0">
                <a:solidFill>
                  <a:schemeClr val="bg1"/>
                </a:solidFill>
                <a:latin typeface="+mj-lt"/>
                <a:cs typeface="Times New Roman" panose="02020603050405020304" pitchFamily="18" charset="0"/>
              </a:rPr>
              <a:t>, con </a:t>
            </a:r>
            <a:r>
              <a:rPr lang="en-US" sz="8000" b="0" dirty="0" err="1" smtClean="0">
                <a:solidFill>
                  <a:schemeClr val="bg1"/>
                </a:solidFill>
                <a:latin typeface="+mj-lt"/>
                <a:cs typeface="Times New Roman" panose="02020603050405020304" pitchFamily="18" charset="0"/>
              </a:rPr>
              <a:t>nâng</a:t>
            </a:r>
            <a:r>
              <a:rPr lang="en-US" sz="8000" b="0" dirty="0" smtClean="0">
                <a:solidFill>
                  <a:schemeClr val="bg1"/>
                </a:solidFill>
                <a:latin typeface="+mj-lt"/>
                <a:cs typeface="Times New Roman" panose="02020603050405020304" pitchFamily="18" charset="0"/>
              </a:rPr>
              <a:t> </a:t>
            </a:r>
            <a:r>
              <a:rPr lang="en-US" sz="8000" b="0" dirty="0" err="1" smtClean="0">
                <a:solidFill>
                  <a:schemeClr val="bg1"/>
                </a:solidFill>
                <a:latin typeface="+mj-lt"/>
                <a:cs typeface="Times New Roman" panose="02020603050405020304" pitchFamily="18" charset="0"/>
              </a:rPr>
              <a:t>tâm</a:t>
            </a:r>
            <a:r>
              <a:rPr lang="en-US" sz="8000" b="0" dirty="0" smtClean="0">
                <a:solidFill>
                  <a:schemeClr val="bg1"/>
                </a:solidFill>
                <a:latin typeface="+mj-lt"/>
                <a:cs typeface="Times New Roman" panose="02020603050405020304" pitchFamily="18" charset="0"/>
              </a:rPr>
              <a:t> </a:t>
            </a:r>
            <a:r>
              <a:rPr lang="en-US" sz="8000" b="0" dirty="0" err="1" smtClean="0">
                <a:solidFill>
                  <a:schemeClr val="bg1"/>
                </a:solidFill>
                <a:latin typeface="+mj-lt"/>
                <a:cs typeface="Times New Roman" panose="02020603050405020304" pitchFamily="18" charset="0"/>
              </a:rPr>
              <a:t>hồn</a:t>
            </a:r>
            <a:r>
              <a:rPr lang="en-US" sz="8000" b="0" dirty="0" smtClean="0">
                <a:solidFill>
                  <a:schemeClr val="bg1"/>
                </a:solidFill>
                <a:latin typeface="+mj-lt"/>
                <a:cs typeface="Times New Roman" panose="02020603050405020304" pitchFamily="18" charset="0"/>
              </a:rPr>
              <a:t> </a:t>
            </a:r>
            <a:r>
              <a:rPr lang="en-US" sz="8000" b="0" dirty="0" err="1" smtClean="0">
                <a:solidFill>
                  <a:schemeClr val="bg1"/>
                </a:solidFill>
                <a:latin typeface="+mj-lt"/>
                <a:cs typeface="Times New Roman" panose="02020603050405020304" pitchFamily="18" charset="0"/>
              </a:rPr>
              <a:t>lên</a:t>
            </a:r>
            <a:r>
              <a:rPr lang="en-US" sz="8000" b="0" dirty="0" smtClean="0">
                <a:solidFill>
                  <a:schemeClr val="bg1"/>
                </a:solidFill>
                <a:latin typeface="+mj-lt"/>
                <a:cs typeface="Times New Roman" panose="02020603050405020304" pitchFamily="18" charset="0"/>
              </a:rPr>
              <a:t> </a:t>
            </a:r>
            <a:r>
              <a:rPr lang="en-US" sz="8000" b="0" dirty="0" err="1" smtClean="0">
                <a:solidFill>
                  <a:schemeClr val="bg1"/>
                </a:solidFill>
                <a:latin typeface="+mj-lt"/>
                <a:cs typeface="Times New Roman" panose="02020603050405020304" pitchFamily="18" charset="0"/>
              </a:rPr>
              <a:t>cùng</a:t>
            </a:r>
            <a:r>
              <a:rPr lang="en-US" sz="8000" b="0" dirty="0" smtClean="0">
                <a:solidFill>
                  <a:schemeClr val="bg1"/>
                </a:solidFill>
                <a:latin typeface="+mj-lt"/>
                <a:cs typeface="Times New Roman" panose="02020603050405020304" pitchFamily="18" charset="0"/>
              </a:rPr>
              <a:t> </a:t>
            </a:r>
            <a:r>
              <a:rPr lang="en-US" sz="8000" b="0" dirty="0" err="1" smtClean="0">
                <a:solidFill>
                  <a:schemeClr val="bg1"/>
                </a:solidFill>
                <a:latin typeface="+mj-lt"/>
                <a:cs typeface="Times New Roman" panose="02020603050405020304" pitchFamily="18" charset="0"/>
              </a:rPr>
              <a:t>Chúa</a:t>
            </a:r>
            <a:r>
              <a:rPr lang="en-US" sz="8000" b="0" dirty="0" smtClean="0">
                <a:solidFill>
                  <a:schemeClr val="bg1"/>
                </a:solidFill>
                <a:latin typeface="+mj-lt"/>
                <a:cs typeface="Times New Roman" panose="02020603050405020304" pitchFamily="18" charset="0"/>
              </a:rPr>
              <a:t>.</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663311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lvl="0" fontAlgn="base">
              <a:lnSpc>
                <a:spcPct val="120000"/>
              </a:lnSpc>
              <a:spcBef>
                <a:spcPct val="20000"/>
              </a:spcBef>
              <a:spcAft>
                <a:spcPct val="0"/>
              </a:spcAft>
            </a:pPr>
            <a:r>
              <a:rPr lang="en-US" altLang="vi-VN" sz="5400" b="0" dirty="0" smtClean="0">
                <a:solidFill>
                  <a:srgbClr val="FFFF00"/>
                </a:solidFill>
                <a:latin typeface="+mj-lt"/>
                <a:ea typeface="+mn-ea"/>
                <a:cs typeface="Times New Roman" panose="02020603050405020304" pitchFamily="18" charset="0"/>
              </a:rPr>
              <a:t>TẬP HÁT CỘNG ĐOÀN</a:t>
            </a:r>
            <a:endParaRPr lang="en-US"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30408819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eaLnBrk="1" hangingPunct="1"/>
            <a:r>
              <a:rPr lang="en-US" sz="5200" b="0" u="sng" dirty="0" smtClean="0">
                <a:solidFill>
                  <a:srgbClr val="FFFF00"/>
                </a:solidFill>
                <a:latin typeface="+mj-lt"/>
                <a:cs typeface="Times New Roman" panose="02020603050405020304" pitchFamily="18" charset="0"/>
              </a:rPr>
              <a:t>Tk3:</a:t>
            </a:r>
            <a:r>
              <a:rPr lang="en-US" sz="5200" b="0" dirty="0" smtClean="0">
                <a:solidFill>
                  <a:srgbClr val="FF0000"/>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Bao</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nẻo</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đường</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Chúa</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thảy</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đều</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nghĩa</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tín</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cùng</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những</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ai</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tuân</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giao</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ước</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của</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Ngài</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Tội</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tình</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nặng</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nề</a:t>
            </a:r>
            <a:r>
              <a:rPr lang="en-US" sz="5200" b="0" dirty="0" smtClean="0">
                <a:solidFill>
                  <a:schemeClr val="bg1"/>
                </a:solidFill>
                <a:latin typeface="+mj-lt"/>
                <a:cs typeface="Times New Roman" panose="02020603050405020304" pitchFamily="18" charset="0"/>
              </a:rPr>
              <a:t> con </a:t>
            </a:r>
            <a:r>
              <a:rPr lang="en-US" sz="5200" b="0" dirty="0" err="1" smtClean="0">
                <a:solidFill>
                  <a:schemeClr val="bg1"/>
                </a:solidFill>
                <a:latin typeface="+mj-lt"/>
                <a:cs typeface="Times New Roman" panose="02020603050405020304" pitchFamily="18" charset="0"/>
              </a:rPr>
              <a:t>Chúa</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hãy</a:t>
            </a:r>
            <a:r>
              <a:rPr lang="en-US" sz="5200" b="0" dirty="0" smtClean="0">
                <a:solidFill>
                  <a:schemeClr val="bg1"/>
                </a:solidFill>
                <a:latin typeface="+mj-lt"/>
                <a:cs typeface="Times New Roman" panose="02020603050405020304" pitchFamily="18" charset="0"/>
              </a:rPr>
              <a:t> dung </a:t>
            </a:r>
            <a:r>
              <a:rPr lang="en-US" sz="5200" b="0" dirty="0" err="1" smtClean="0">
                <a:solidFill>
                  <a:schemeClr val="bg1"/>
                </a:solidFill>
                <a:latin typeface="+mj-lt"/>
                <a:cs typeface="Times New Roman" panose="02020603050405020304" pitchFamily="18" charset="0"/>
              </a:rPr>
              <a:t>tha</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và</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xin</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thương</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xót</a:t>
            </a:r>
            <a:r>
              <a:rPr lang="en-US" sz="5200" b="0" dirty="0" smtClean="0">
                <a:solidFill>
                  <a:schemeClr val="bg1"/>
                </a:solidFill>
                <a:latin typeface="+mj-lt"/>
                <a:cs typeface="Times New Roman" panose="02020603050405020304" pitchFamily="18" charset="0"/>
              </a:rPr>
              <a:t> con </a:t>
            </a:r>
            <a:r>
              <a:rPr lang="en-US" sz="5200" b="0" dirty="0" err="1" smtClean="0">
                <a:solidFill>
                  <a:schemeClr val="bg1"/>
                </a:solidFill>
                <a:latin typeface="+mj-lt"/>
                <a:cs typeface="Times New Roman" panose="02020603050405020304" pitchFamily="18" charset="0"/>
              </a:rPr>
              <a:t>vì</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danh</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thánh</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Ngài</a:t>
            </a:r>
            <a:r>
              <a:rPr lang="en-US" sz="5200" b="0" dirty="0" smtClean="0">
                <a:solidFill>
                  <a:schemeClr val="bg1"/>
                </a:solidFill>
                <a:latin typeface="+mj-lt"/>
                <a:cs typeface="Times New Roman" panose="02020603050405020304" pitchFamily="18" charset="0"/>
              </a:rPr>
              <a:t>.</a:t>
            </a:r>
            <a:endParaRPr lang="en-US" sz="5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617497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a:bodyPr>
          <a:lstStyle/>
          <a:p>
            <a:pPr algn="just" eaLnBrk="1" hangingPunct="1">
              <a:lnSpc>
                <a:spcPct val="110000"/>
              </a:lnSpc>
            </a:pPr>
            <a:r>
              <a:rPr lang="en-US" sz="8000" b="0" u="sng" dirty="0" err="1" smtClean="0">
                <a:solidFill>
                  <a:srgbClr val="FFFF00"/>
                </a:solidFill>
                <a:latin typeface="+mj-lt"/>
                <a:cs typeface="Times New Roman" panose="02020603050405020304" pitchFamily="18" charset="0"/>
              </a:rPr>
              <a:t>Đk</a:t>
            </a:r>
            <a:r>
              <a:rPr lang="en-US" sz="8000" b="0" u="sng" dirty="0" smtClean="0">
                <a:solidFill>
                  <a:srgbClr val="FFFF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en-US" sz="8000" b="0" dirty="0" err="1" smtClean="0">
                <a:solidFill>
                  <a:schemeClr val="bg1"/>
                </a:solidFill>
                <a:latin typeface="+mj-lt"/>
                <a:cs typeface="Times New Roman" panose="02020603050405020304" pitchFamily="18" charset="0"/>
              </a:rPr>
              <a:t>Lạy</a:t>
            </a:r>
            <a:r>
              <a:rPr lang="en-US" sz="8000" b="0" dirty="0" smtClean="0">
                <a:solidFill>
                  <a:schemeClr val="bg1"/>
                </a:solidFill>
                <a:latin typeface="+mj-lt"/>
                <a:cs typeface="Times New Roman" panose="02020603050405020304" pitchFamily="18" charset="0"/>
              </a:rPr>
              <a:t> </a:t>
            </a:r>
            <a:r>
              <a:rPr lang="en-US" sz="8000" b="0" dirty="0" err="1" smtClean="0">
                <a:solidFill>
                  <a:schemeClr val="bg1"/>
                </a:solidFill>
                <a:latin typeface="+mj-lt"/>
                <a:cs typeface="Times New Roman" panose="02020603050405020304" pitchFamily="18" charset="0"/>
              </a:rPr>
              <a:t>Chúa</a:t>
            </a:r>
            <a:r>
              <a:rPr lang="en-US" sz="8000" b="0" dirty="0" smtClean="0">
                <a:solidFill>
                  <a:schemeClr val="bg1"/>
                </a:solidFill>
                <a:latin typeface="+mj-lt"/>
                <a:cs typeface="Times New Roman" panose="02020603050405020304" pitchFamily="18" charset="0"/>
              </a:rPr>
              <a:t>, con </a:t>
            </a:r>
            <a:r>
              <a:rPr lang="en-US" sz="8000" b="0" dirty="0" err="1" smtClean="0">
                <a:solidFill>
                  <a:schemeClr val="bg1"/>
                </a:solidFill>
                <a:latin typeface="+mj-lt"/>
                <a:cs typeface="Times New Roman" panose="02020603050405020304" pitchFamily="18" charset="0"/>
              </a:rPr>
              <a:t>nâng</a:t>
            </a:r>
            <a:r>
              <a:rPr lang="en-US" sz="8000" b="0" dirty="0" smtClean="0">
                <a:solidFill>
                  <a:schemeClr val="bg1"/>
                </a:solidFill>
                <a:latin typeface="+mj-lt"/>
                <a:cs typeface="Times New Roman" panose="02020603050405020304" pitchFamily="18" charset="0"/>
              </a:rPr>
              <a:t> </a:t>
            </a:r>
            <a:r>
              <a:rPr lang="en-US" sz="8000" b="0" dirty="0" err="1" smtClean="0">
                <a:solidFill>
                  <a:schemeClr val="bg1"/>
                </a:solidFill>
                <a:latin typeface="+mj-lt"/>
                <a:cs typeface="Times New Roman" panose="02020603050405020304" pitchFamily="18" charset="0"/>
              </a:rPr>
              <a:t>tâm</a:t>
            </a:r>
            <a:r>
              <a:rPr lang="en-US" sz="8000" b="0" dirty="0" smtClean="0">
                <a:solidFill>
                  <a:schemeClr val="bg1"/>
                </a:solidFill>
                <a:latin typeface="+mj-lt"/>
                <a:cs typeface="Times New Roman" panose="02020603050405020304" pitchFamily="18" charset="0"/>
              </a:rPr>
              <a:t> </a:t>
            </a:r>
            <a:r>
              <a:rPr lang="en-US" sz="8000" b="0" dirty="0" err="1" smtClean="0">
                <a:solidFill>
                  <a:schemeClr val="bg1"/>
                </a:solidFill>
                <a:latin typeface="+mj-lt"/>
                <a:cs typeface="Times New Roman" panose="02020603050405020304" pitchFamily="18" charset="0"/>
              </a:rPr>
              <a:t>hồn</a:t>
            </a:r>
            <a:r>
              <a:rPr lang="en-US" sz="8000" b="0" dirty="0" smtClean="0">
                <a:solidFill>
                  <a:schemeClr val="bg1"/>
                </a:solidFill>
                <a:latin typeface="+mj-lt"/>
                <a:cs typeface="Times New Roman" panose="02020603050405020304" pitchFamily="18" charset="0"/>
              </a:rPr>
              <a:t> </a:t>
            </a:r>
            <a:r>
              <a:rPr lang="en-US" sz="8000" b="0" dirty="0" err="1" smtClean="0">
                <a:solidFill>
                  <a:schemeClr val="bg1"/>
                </a:solidFill>
                <a:latin typeface="+mj-lt"/>
                <a:cs typeface="Times New Roman" panose="02020603050405020304" pitchFamily="18" charset="0"/>
              </a:rPr>
              <a:t>lên</a:t>
            </a:r>
            <a:r>
              <a:rPr lang="en-US" sz="8000" b="0" dirty="0" smtClean="0">
                <a:solidFill>
                  <a:schemeClr val="bg1"/>
                </a:solidFill>
                <a:latin typeface="+mj-lt"/>
                <a:cs typeface="Times New Roman" panose="02020603050405020304" pitchFamily="18" charset="0"/>
              </a:rPr>
              <a:t> </a:t>
            </a:r>
            <a:r>
              <a:rPr lang="en-US" sz="8000" b="0" dirty="0" err="1" smtClean="0">
                <a:solidFill>
                  <a:schemeClr val="bg1"/>
                </a:solidFill>
                <a:latin typeface="+mj-lt"/>
                <a:cs typeface="Times New Roman" panose="02020603050405020304" pitchFamily="18" charset="0"/>
              </a:rPr>
              <a:t>cùng</a:t>
            </a:r>
            <a:r>
              <a:rPr lang="en-US" sz="8000" b="0" dirty="0" smtClean="0">
                <a:solidFill>
                  <a:schemeClr val="bg1"/>
                </a:solidFill>
                <a:latin typeface="+mj-lt"/>
                <a:cs typeface="Times New Roman" panose="02020603050405020304" pitchFamily="18" charset="0"/>
              </a:rPr>
              <a:t> </a:t>
            </a:r>
            <a:r>
              <a:rPr lang="en-US" sz="8000" b="0" dirty="0" err="1" smtClean="0">
                <a:solidFill>
                  <a:schemeClr val="bg1"/>
                </a:solidFill>
                <a:latin typeface="+mj-lt"/>
                <a:cs typeface="Times New Roman" panose="02020603050405020304" pitchFamily="18" charset="0"/>
              </a:rPr>
              <a:t>Chúa</a:t>
            </a:r>
            <a:r>
              <a:rPr lang="en-US" sz="8000" b="0" dirty="0" smtClean="0">
                <a:solidFill>
                  <a:schemeClr val="bg1"/>
                </a:solidFill>
                <a:latin typeface="+mj-lt"/>
                <a:cs typeface="Times New Roman" panose="02020603050405020304" pitchFamily="18" charset="0"/>
              </a:rPr>
              <a:t>.</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4081774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p:txBody>
          <a:bodyPr>
            <a:normAutofit fontScale="90000"/>
          </a:bodyPr>
          <a:lstStyle/>
          <a:p>
            <a:pPr eaLnBrk="1" hangingPunct="1"/>
            <a:r>
              <a:rPr lang="en-US" b="0" dirty="0" smtClean="0">
                <a:latin typeface="+mj-lt"/>
              </a:rPr>
              <a:t/>
            </a:r>
            <a:br>
              <a:rPr lang="en-US" b="0" dirty="0" smtClean="0">
                <a:latin typeface="+mj-lt"/>
              </a:rPr>
            </a:br>
            <a:endParaRPr lang="en-US" b="0" dirty="0" smtClean="0">
              <a:latin typeface="+mj-lt"/>
            </a:endParaRPr>
          </a:p>
        </p:txBody>
      </p:sp>
      <p:sp>
        <p:nvSpPr>
          <p:cNvPr id="34819"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34820" name="Rectangle 4"/>
          <p:cNvSpPr>
            <a:spLocks noChangeArrowheads="1"/>
          </p:cNvSpPr>
          <p:nvPr/>
        </p:nvSpPr>
        <p:spPr bwMode="auto">
          <a:xfrm>
            <a:off x="3524250" y="16669"/>
            <a:ext cx="290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132686428"/>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32"/>
            <a:ext cx="9144000" cy="5134236"/>
          </a:xfrm>
          <a:prstGeom prst="rect">
            <a:avLst/>
          </a:prstGeom>
        </p:spPr>
      </p:pic>
    </p:spTree>
    <p:extLst>
      <p:ext uri="{BB962C8B-B14F-4D97-AF65-F5344CB8AC3E}">
        <p14:creationId xmlns:p14="http://schemas.microsoft.com/office/powerpoint/2010/main" val="32475261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0"/>
            <a:ext cx="9144000" cy="5143500"/>
          </a:xfrm>
        </p:spPr>
        <p:txBody>
          <a:bodyPr>
            <a:normAutofit lnSpcReduction="10000"/>
          </a:bodyPr>
          <a:lstStyle/>
          <a:p>
            <a:pPr marL="0" indent="0" algn="just" eaLnBrk="1" hangingPunct="1">
              <a:lnSpc>
                <a:spcPct val="120000"/>
              </a:lnSpc>
              <a:buNone/>
            </a:pPr>
            <a:r>
              <a:rPr lang="en-US" sz="5200" b="0" u="sng" dirty="0" smtClean="0">
                <a:solidFill>
                  <a:srgbClr val="FFFF00"/>
                </a:solidFill>
                <a:latin typeface="+mj-lt"/>
                <a:cs typeface="Times New Roman" panose="02020603050405020304" pitchFamily="18" charset="0"/>
              </a:rPr>
              <a:t>Alleluia-alleluia:</a:t>
            </a:r>
            <a:endParaRPr lang="en-US" sz="5200" b="0" dirty="0" smtClean="0">
              <a:solidFill>
                <a:srgbClr val="FFFF00"/>
              </a:solidFill>
              <a:latin typeface="+mj-lt"/>
              <a:cs typeface="Times New Roman" panose="02020603050405020304" pitchFamily="18" charset="0"/>
            </a:endParaRPr>
          </a:p>
          <a:p>
            <a:pPr marL="0" indent="0" algn="just">
              <a:lnSpc>
                <a:spcPct val="110000"/>
              </a:lnSpc>
              <a:buNone/>
            </a:pPr>
            <a:r>
              <a:rPr lang="en-US" sz="6500" b="0" dirty="0" err="1" smtClean="0">
                <a:solidFill>
                  <a:schemeClr val="bg1"/>
                </a:solidFill>
                <a:latin typeface="+mj-lt"/>
                <a:cs typeface="Times New Roman" panose="02020603050405020304" pitchFamily="18" charset="0"/>
              </a:rPr>
              <a:t>Lạy</a:t>
            </a:r>
            <a:r>
              <a:rPr lang="en-US" sz="6500" b="0" dirty="0" smtClean="0">
                <a:solidFill>
                  <a:schemeClr val="bg1"/>
                </a:solidFill>
                <a:latin typeface="+mj-lt"/>
                <a:cs typeface="Times New Roman" panose="02020603050405020304" pitchFamily="18" charset="0"/>
              </a:rPr>
              <a:t> </a:t>
            </a:r>
            <a:r>
              <a:rPr lang="en-US" sz="6500" b="0" dirty="0" err="1" smtClean="0">
                <a:solidFill>
                  <a:schemeClr val="bg1"/>
                </a:solidFill>
                <a:latin typeface="+mj-lt"/>
                <a:cs typeface="Times New Roman" panose="02020603050405020304" pitchFamily="18" charset="0"/>
              </a:rPr>
              <a:t>Chúa</a:t>
            </a:r>
            <a:r>
              <a:rPr lang="en-US" sz="6500" b="0" dirty="0" smtClean="0">
                <a:solidFill>
                  <a:schemeClr val="bg1"/>
                </a:solidFill>
                <a:latin typeface="+mj-lt"/>
                <a:cs typeface="Times New Roman" panose="02020603050405020304" pitchFamily="18" charset="0"/>
              </a:rPr>
              <a:t>, </a:t>
            </a:r>
            <a:r>
              <a:rPr lang="en-US" sz="6500" b="0" dirty="0" err="1" smtClean="0">
                <a:solidFill>
                  <a:schemeClr val="bg1"/>
                </a:solidFill>
                <a:latin typeface="+mj-lt"/>
                <a:cs typeface="Times New Roman" panose="02020603050405020304" pitchFamily="18" charset="0"/>
              </a:rPr>
              <a:t>xin</a:t>
            </a:r>
            <a:r>
              <a:rPr lang="en-US" sz="6500" b="0" dirty="0" smtClean="0">
                <a:solidFill>
                  <a:schemeClr val="bg1"/>
                </a:solidFill>
                <a:latin typeface="+mj-lt"/>
                <a:cs typeface="Times New Roman" panose="02020603050405020304" pitchFamily="18" charset="0"/>
              </a:rPr>
              <a:t> </a:t>
            </a:r>
            <a:r>
              <a:rPr lang="en-US" sz="6500" b="0" dirty="0" err="1" smtClean="0">
                <a:solidFill>
                  <a:schemeClr val="bg1"/>
                </a:solidFill>
                <a:latin typeface="+mj-lt"/>
                <a:cs typeface="Times New Roman" panose="02020603050405020304" pitchFamily="18" charset="0"/>
              </a:rPr>
              <a:t>tỏ</a:t>
            </a:r>
            <a:r>
              <a:rPr lang="en-US" sz="6500" b="0" dirty="0" smtClean="0">
                <a:solidFill>
                  <a:schemeClr val="bg1"/>
                </a:solidFill>
                <a:latin typeface="+mj-lt"/>
                <a:cs typeface="Times New Roman" panose="02020603050405020304" pitchFamily="18" charset="0"/>
              </a:rPr>
              <a:t> </a:t>
            </a:r>
            <a:r>
              <a:rPr lang="en-US" sz="6500" b="0" dirty="0" err="1" smtClean="0">
                <a:solidFill>
                  <a:schemeClr val="bg1"/>
                </a:solidFill>
                <a:latin typeface="+mj-lt"/>
                <a:cs typeface="Times New Roman" panose="02020603050405020304" pitchFamily="18" charset="0"/>
              </a:rPr>
              <a:t>cho</a:t>
            </a:r>
            <a:r>
              <a:rPr lang="en-US" sz="6500" b="0" dirty="0" smtClean="0">
                <a:solidFill>
                  <a:schemeClr val="bg1"/>
                </a:solidFill>
                <a:latin typeface="+mj-lt"/>
                <a:cs typeface="Times New Roman" panose="02020603050405020304" pitchFamily="18" charset="0"/>
              </a:rPr>
              <a:t> </a:t>
            </a:r>
            <a:r>
              <a:rPr lang="en-US" sz="6500" b="0" dirty="0" err="1" smtClean="0">
                <a:solidFill>
                  <a:schemeClr val="bg1"/>
                </a:solidFill>
                <a:latin typeface="+mj-lt"/>
                <a:cs typeface="Times New Roman" panose="02020603050405020304" pitchFamily="18" charset="0"/>
              </a:rPr>
              <a:t>chúng</a:t>
            </a:r>
            <a:r>
              <a:rPr lang="en-US" sz="6500" b="0" dirty="0" smtClean="0">
                <a:solidFill>
                  <a:schemeClr val="bg1"/>
                </a:solidFill>
                <a:latin typeface="+mj-lt"/>
                <a:cs typeface="Times New Roman" panose="02020603050405020304" pitchFamily="18" charset="0"/>
              </a:rPr>
              <a:t> con </a:t>
            </a:r>
            <a:r>
              <a:rPr lang="en-US" sz="6500" b="0" dirty="0" err="1" smtClean="0">
                <a:solidFill>
                  <a:schemeClr val="bg1"/>
                </a:solidFill>
                <a:latin typeface="+mj-lt"/>
                <a:cs typeface="Times New Roman" panose="02020603050405020304" pitchFamily="18" charset="0"/>
              </a:rPr>
              <a:t>tình</a:t>
            </a:r>
            <a:r>
              <a:rPr lang="en-US" sz="6500" b="0" dirty="0" smtClean="0">
                <a:solidFill>
                  <a:schemeClr val="bg1"/>
                </a:solidFill>
                <a:latin typeface="+mj-lt"/>
                <a:cs typeface="Times New Roman" panose="02020603050405020304" pitchFamily="18" charset="0"/>
              </a:rPr>
              <a:t> </a:t>
            </a:r>
            <a:r>
              <a:rPr lang="en-US" sz="6500" b="0" dirty="0" err="1" smtClean="0">
                <a:solidFill>
                  <a:schemeClr val="bg1"/>
                </a:solidFill>
                <a:latin typeface="+mj-lt"/>
                <a:cs typeface="Times New Roman" panose="02020603050405020304" pitchFamily="18" charset="0"/>
              </a:rPr>
              <a:t>thương</a:t>
            </a:r>
            <a:r>
              <a:rPr lang="en-US" sz="6500" b="0" dirty="0" smtClean="0">
                <a:solidFill>
                  <a:schemeClr val="bg1"/>
                </a:solidFill>
                <a:latin typeface="+mj-lt"/>
                <a:cs typeface="Times New Roman" panose="02020603050405020304" pitchFamily="18" charset="0"/>
              </a:rPr>
              <a:t> </a:t>
            </a:r>
            <a:r>
              <a:rPr lang="vi-VN" sz="6500" b="0" dirty="0" smtClean="0">
                <a:solidFill>
                  <a:schemeClr val="bg1"/>
                </a:solidFill>
                <a:latin typeface="+mj-lt"/>
                <a:cs typeface="Times New Roman" panose="02020603050405020304" pitchFamily="18" charset="0"/>
              </a:rPr>
              <a:t>  </a:t>
            </a:r>
            <a:r>
              <a:rPr lang="en-US" sz="6500" b="0" dirty="0" err="1" smtClean="0">
                <a:solidFill>
                  <a:schemeClr val="bg1"/>
                </a:solidFill>
                <a:latin typeface="+mj-lt"/>
                <a:cs typeface="Times New Roman" panose="02020603050405020304" pitchFamily="18" charset="0"/>
              </a:rPr>
              <a:t>của</a:t>
            </a:r>
            <a:r>
              <a:rPr lang="en-US" sz="6500" b="0" dirty="0" smtClean="0">
                <a:solidFill>
                  <a:schemeClr val="bg1"/>
                </a:solidFill>
                <a:latin typeface="+mj-lt"/>
                <a:cs typeface="Times New Roman" panose="02020603050405020304" pitchFamily="18" charset="0"/>
              </a:rPr>
              <a:t> </a:t>
            </a:r>
            <a:r>
              <a:rPr lang="en-US" sz="6500" b="0" dirty="0" err="1" smtClean="0">
                <a:solidFill>
                  <a:schemeClr val="bg1"/>
                </a:solidFill>
                <a:latin typeface="+mj-lt"/>
                <a:cs typeface="Times New Roman" panose="02020603050405020304" pitchFamily="18" charset="0"/>
              </a:rPr>
              <a:t>Chúa</a:t>
            </a:r>
            <a:r>
              <a:rPr lang="en-US" sz="6500" b="0" dirty="0" smtClean="0">
                <a:solidFill>
                  <a:schemeClr val="bg1"/>
                </a:solidFill>
                <a:latin typeface="+mj-lt"/>
                <a:cs typeface="Times New Roman" panose="02020603050405020304" pitchFamily="18" charset="0"/>
              </a:rPr>
              <a:t>.</a:t>
            </a:r>
            <a:r>
              <a:rPr lang="vi-VN" sz="6500" b="0" dirty="0" smtClean="0">
                <a:solidFill>
                  <a:schemeClr val="bg1"/>
                </a:solidFill>
                <a:latin typeface="+mj-lt"/>
                <a:cs typeface="Times New Roman" panose="02020603050405020304" pitchFamily="18" charset="0"/>
              </a:rPr>
              <a:t> Và ban ơn cứu độ cho chúng con.</a:t>
            </a:r>
            <a:r>
              <a:rPr lang="en-US" sz="6600" b="0" u="sng" dirty="0">
                <a:solidFill>
                  <a:srgbClr val="FFFF00"/>
                </a:solidFill>
                <a:latin typeface="+mj-lt"/>
                <a:cs typeface="Times New Roman" panose="02020603050405020304" pitchFamily="18" charset="0"/>
              </a:rPr>
              <a:t> </a:t>
            </a:r>
            <a:r>
              <a:rPr lang="en-US" sz="5200" b="0" u="sng" dirty="0">
                <a:solidFill>
                  <a:srgbClr val="FFFF00"/>
                </a:solidFill>
                <a:latin typeface="+mj-lt"/>
                <a:cs typeface="Times New Roman" panose="02020603050405020304" pitchFamily="18" charset="0"/>
              </a:rPr>
              <a:t>Alleluia.</a:t>
            </a:r>
          </a:p>
          <a:p>
            <a:pPr marL="0" indent="0" algn="just" eaLnBrk="1" hangingPunct="1">
              <a:lnSpc>
                <a:spcPct val="110000"/>
              </a:lnSpc>
              <a:buFontTx/>
              <a:buNone/>
            </a:pPr>
            <a:endParaRPr lang="vi-VN" sz="6500" b="0" dirty="0" smtClean="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6935050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32"/>
            <a:ext cx="9144000" cy="5134236"/>
          </a:xfrm>
          <a:prstGeom prst="rect">
            <a:avLst/>
          </a:prstGeom>
        </p:spPr>
      </p:pic>
    </p:spTree>
    <p:extLst>
      <p:ext uri="{BB962C8B-B14F-4D97-AF65-F5344CB8AC3E}">
        <p14:creationId xmlns:p14="http://schemas.microsoft.com/office/powerpoint/2010/main" val="32475261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p:txBody>
          <a:bodyPr>
            <a:normAutofit fontScale="90000"/>
          </a:bodyPr>
          <a:lstStyle/>
          <a:p>
            <a:pPr eaLnBrk="1" hangingPunct="1"/>
            <a:r>
              <a:rPr lang="en-US" b="0" dirty="0" smtClean="0">
                <a:latin typeface="+mj-lt"/>
              </a:rPr>
              <a:t/>
            </a:r>
            <a:br>
              <a:rPr lang="en-US" b="0" dirty="0" smtClean="0">
                <a:latin typeface="+mj-lt"/>
              </a:rPr>
            </a:br>
            <a:endParaRPr lang="en-US" b="0" dirty="0" smtClean="0">
              <a:latin typeface="+mj-lt"/>
            </a:endParaRPr>
          </a:p>
        </p:txBody>
      </p:sp>
      <p:sp>
        <p:nvSpPr>
          <p:cNvPr id="34819"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34820" name="Rectangle 4"/>
          <p:cNvSpPr>
            <a:spLocks noChangeArrowheads="1"/>
          </p:cNvSpPr>
          <p:nvPr/>
        </p:nvSpPr>
        <p:spPr bwMode="auto">
          <a:xfrm>
            <a:off x="3524250" y="16669"/>
            <a:ext cx="290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913888196"/>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FFFF00"/>
                </a:solidFill>
                <a:latin typeface="+mj-lt"/>
                <a:cs typeface="Times New Roman" pitchFamily="18" charset="0"/>
              </a:rPr>
              <a:t>KINH TIN KÍNH</a:t>
            </a:r>
            <a:endParaRPr lang="en-US" sz="60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724195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a:solidFill>
                  <a:srgbClr val="FFFF00"/>
                </a:solidFill>
                <a:latin typeface="+mj-lt"/>
                <a:cs typeface="Times New Roman" pitchFamily="18" charset="0"/>
              </a:rPr>
              <a:t>Tôi tin kính một Thiên Chúa là Cha toàn năng, </a:t>
            </a:r>
            <a:r>
              <a:rPr lang="vi-VN" sz="5400" b="0" dirty="0">
                <a:solidFill>
                  <a:schemeClr val="bg1"/>
                </a:solidFill>
                <a:latin typeface="+mj-lt"/>
                <a:cs typeface="Times New Roman" pitchFamily="18" charset="0"/>
              </a:rPr>
              <a:t>Đấng tạo thành trời đất, muôn vật hữu hình và vô hình. </a:t>
            </a:r>
            <a:r>
              <a:rPr lang="en-US" sz="5400" b="0" dirty="0" err="1">
                <a:solidFill>
                  <a:schemeClr val="bg1"/>
                </a:solidFill>
                <a:latin typeface="+mj-lt"/>
                <a:cs typeface="Times New Roman" pitchFamily="18" charset="0"/>
              </a:rPr>
              <a:t>Tôi</a:t>
            </a:r>
            <a:r>
              <a:rPr lang="en-US" sz="5400" b="0" dirty="0">
                <a:solidFill>
                  <a:schemeClr val="bg1"/>
                </a:solidFill>
                <a:latin typeface="+mj-lt"/>
                <a:cs typeface="Times New Roman" pitchFamily="18" charset="0"/>
              </a:rPr>
              <a:t> tin </a:t>
            </a:r>
            <a:r>
              <a:rPr lang="en-US" sz="5400" b="0" dirty="0" err="1">
                <a:solidFill>
                  <a:schemeClr val="bg1"/>
                </a:solidFill>
                <a:latin typeface="+mj-lt"/>
                <a:cs typeface="Times New Roman" pitchFamily="18" charset="0"/>
              </a:rPr>
              <a:t>kính</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Giêsu</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Kitô</a:t>
            </a:r>
            <a:r>
              <a:rPr lang="en-US" sz="5400" b="0" dirty="0">
                <a:solidFill>
                  <a:schemeClr val="bg1"/>
                </a:solidFill>
                <a:latin typeface="+mj-lt"/>
                <a:cs typeface="Times New Roman" pitchFamily="18" charset="0"/>
              </a:rPr>
              <a:t>, Con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Thiên</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14264835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500" b="0" dirty="0">
                <a:solidFill>
                  <a:schemeClr val="bg1"/>
                </a:solidFill>
                <a:latin typeface="+mj-lt"/>
                <a:cs typeface="Times New Roman" pitchFamily="18" charset="0"/>
              </a:rPr>
              <a:t>Sinh bởi Đức Chúa Cha từ trước muôn đời. Người là Thiên Chúa bởi Thiên Chúa, Ánh Sáng bởi Ánh Sáng</a:t>
            </a:r>
            <a:r>
              <a:rPr lang="vi-VN" sz="5500" b="0" dirty="0" smtClean="0">
                <a:solidFill>
                  <a:schemeClr val="bg1"/>
                </a:solidFill>
                <a:latin typeface="+mj-lt"/>
                <a:cs typeface="Times New Roman" pitchFamily="18" charset="0"/>
              </a:rPr>
              <a:t>,</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bởi</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3849207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a:bodyPr>
          <a:lstStyle/>
          <a:p>
            <a:pPr algn="just" eaLnBrk="1" hangingPunct="1">
              <a:lnSpc>
                <a:spcPct val="110000"/>
              </a:lnSpc>
            </a:pPr>
            <a:r>
              <a:rPr lang="en-US" sz="8000" b="0" u="sng" dirty="0" err="1" smtClean="0">
                <a:solidFill>
                  <a:srgbClr val="FFFF00"/>
                </a:solidFill>
                <a:latin typeface="+mj-lt"/>
                <a:cs typeface="Times New Roman" panose="02020603050405020304" pitchFamily="18" charset="0"/>
              </a:rPr>
              <a:t>Đk</a:t>
            </a:r>
            <a:r>
              <a:rPr lang="en-US" sz="8000" b="0" u="sng" dirty="0" smtClean="0">
                <a:solidFill>
                  <a:srgbClr val="FFFF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en-US" sz="8000" b="0" dirty="0" err="1" smtClean="0">
                <a:solidFill>
                  <a:schemeClr val="bg1"/>
                </a:solidFill>
                <a:latin typeface="+mj-lt"/>
                <a:cs typeface="Times New Roman" panose="02020603050405020304" pitchFamily="18" charset="0"/>
              </a:rPr>
              <a:t>Lạy</a:t>
            </a:r>
            <a:r>
              <a:rPr lang="en-US" sz="8000" b="0" dirty="0" smtClean="0">
                <a:solidFill>
                  <a:schemeClr val="bg1"/>
                </a:solidFill>
                <a:latin typeface="+mj-lt"/>
                <a:cs typeface="Times New Roman" panose="02020603050405020304" pitchFamily="18" charset="0"/>
              </a:rPr>
              <a:t> </a:t>
            </a:r>
            <a:r>
              <a:rPr lang="en-US" sz="8000" b="0" dirty="0" err="1" smtClean="0">
                <a:solidFill>
                  <a:schemeClr val="bg1"/>
                </a:solidFill>
                <a:latin typeface="+mj-lt"/>
                <a:cs typeface="Times New Roman" panose="02020603050405020304" pitchFamily="18" charset="0"/>
              </a:rPr>
              <a:t>Chúa</a:t>
            </a:r>
            <a:r>
              <a:rPr lang="en-US" sz="8000" b="0" dirty="0" smtClean="0">
                <a:solidFill>
                  <a:schemeClr val="bg1"/>
                </a:solidFill>
                <a:latin typeface="+mj-lt"/>
                <a:cs typeface="Times New Roman" panose="02020603050405020304" pitchFamily="18" charset="0"/>
              </a:rPr>
              <a:t>, con </a:t>
            </a:r>
            <a:r>
              <a:rPr lang="en-US" sz="8000" b="0" dirty="0" err="1" smtClean="0">
                <a:solidFill>
                  <a:schemeClr val="bg1"/>
                </a:solidFill>
                <a:latin typeface="+mj-lt"/>
                <a:cs typeface="Times New Roman" panose="02020603050405020304" pitchFamily="18" charset="0"/>
              </a:rPr>
              <a:t>nâng</a:t>
            </a:r>
            <a:r>
              <a:rPr lang="en-US" sz="8000" b="0" dirty="0" smtClean="0">
                <a:solidFill>
                  <a:schemeClr val="bg1"/>
                </a:solidFill>
                <a:latin typeface="+mj-lt"/>
                <a:cs typeface="Times New Roman" panose="02020603050405020304" pitchFamily="18" charset="0"/>
              </a:rPr>
              <a:t> </a:t>
            </a:r>
            <a:r>
              <a:rPr lang="en-US" sz="8000" b="0" dirty="0" err="1" smtClean="0">
                <a:solidFill>
                  <a:schemeClr val="bg1"/>
                </a:solidFill>
                <a:latin typeface="+mj-lt"/>
                <a:cs typeface="Times New Roman" panose="02020603050405020304" pitchFamily="18" charset="0"/>
              </a:rPr>
              <a:t>tâm</a:t>
            </a:r>
            <a:r>
              <a:rPr lang="en-US" sz="8000" b="0" dirty="0" smtClean="0">
                <a:solidFill>
                  <a:schemeClr val="bg1"/>
                </a:solidFill>
                <a:latin typeface="+mj-lt"/>
                <a:cs typeface="Times New Roman" panose="02020603050405020304" pitchFamily="18" charset="0"/>
              </a:rPr>
              <a:t> </a:t>
            </a:r>
            <a:r>
              <a:rPr lang="en-US" sz="8000" b="0" dirty="0" err="1" smtClean="0">
                <a:solidFill>
                  <a:schemeClr val="bg1"/>
                </a:solidFill>
                <a:latin typeface="+mj-lt"/>
                <a:cs typeface="Times New Roman" panose="02020603050405020304" pitchFamily="18" charset="0"/>
              </a:rPr>
              <a:t>hồn</a:t>
            </a:r>
            <a:r>
              <a:rPr lang="en-US" sz="8000" b="0" dirty="0" smtClean="0">
                <a:solidFill>
                  <a:schemeClr val="bg1"/>
                </a:solidFill>
                <a:latin typeface="+mj-lt"/>
                <a:cs typeface="Times New Roman" panose="02020603050405020304" pitchFamily="18" charset="0"/>
              </a:rPr>
              <a:t> </a:t>
            </a:r>
            <a:r>
              <a:rPr lang="en-US" sz="8000" b="0" dirty="0" err="1" smtClean="0">
                <a:solidFill>
                  <a:schemeClr val="bg1"/>
                </a:solidFill>
                <a:latin typeface="+mj-lt"/>
                <a:cs typeface="Times New Roman" panose="02020603050405020304" pitchFamily="18" charset="0"/>
              </a:rPr>
              <a:t>lên</a:t>
            </a:r>
            <a:r>
              <a:rPr lang="en-US" sz="8000" b="0" dirty="0" smtClean="0">
                <a:solidFill>
                  <a:schemeClr val="bg1"/>
                </a:solidFill>
                <a:latin typeface="+mj-lt"/>
                <a:cs typeface="Times New Roman" panose="02020603050405020304" pitchFamily="18" charset="0"/>
              </a:rPr>
              <a:t> </a:t>
            </a:r>
            <a:r>
              <a:rPr lang="en-US" sz="8000" b="0" dirty="0" err="1" smtClean="0">
                <a:solidFill>
                  <a:schemeClr val="bg1"/>
                </a:solidFill>
                <a:latin typeface="+mj-lt"/>
                <a:cs typeface="Times New Roman" panose="02020603050405020304" pitchFamily="18" charset="0"/>
              </a:rPr>
              <a:t>cùng</a:t>
            </a:r>
            <a:r>
              <a:rPr lang="en-US" sz="8000" b="0" dirty="0" smtClean="0">
                <a:solidFill>
                  <a:schemeClr val="bg1"/>
                </a:solidFill>
                <a:latin typeface="+mj-lt"/>
                <a:cs typeface="Times New Roman" panose="02020603050405020304" pitchFamily="18" charset="0"/>
              </a:rPr>
              <a:t> </a:t>
            </a:r>
            <a:r>
              <a:rPr lang="en-US" sz="8000" b="0" dirty="0" err="1" smtClean="0">
                <a:solidFill>
                  <a:schemeClr val="bg1"/>
                </a:solidFill>
                <a:latin typeface="+mj-lt"/>
                <a:cs typeface="Times New Roman" panose="02020603050405020304" pitchFamily="18" charset="0"/>
              </a:rPr>
              <a:t>Chúa</a:t>
            </a:r>
            <a:r>
              <a:rPr lang="en-US" sz="8000" b="0" dirty="0" smtClean="0">
                <a:solidFill>
                  <a:schemeClr val="bg1"/>
                </a:solidFill>
                <a:latin typeface="+mj-lt"/>
                <a:cs typeface="Times New Roman" panose="02020603050405020304" pitchFamily="18" charset="0"/>
              </a:rPr>
              <a:t>.</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7348788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vi-VN" sz="6000" b="0" dirty="0">
                <a:solidFill>
                  <a:schemeClr val="bg1"/>
                </a:solidFill>
                <a:latin typeface="+mj-lt"/>
              </a:rPr>
              <a:t>được sinh ra mà không phải được tạo thành, đồng bản thể với Đức Chúa Cha: nhờ Người mà muôn vật được tạo thành. Vì loài người chúng ta và để cứu độ chúng ta,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9197955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latin typeface="+mj-lt"/>
                <a:cs typeface="Times New Roman" pitchFamily="18" charset="0"/>
              </a:rPr>
              <a:t>Người đã từ trời xuống thế. </a:t>
            </a:r>
            <a:r>
              <a:rPr lang="vi-VN" sz="6000" b="0" dirty="0">
                <a:solidFill>
                  <a:srgbClr val="FFFF00"/>
                </a:solidFill>
                <a:latin typeface="+mj-lt"/>
                <a:cs typeface="Times New Roman" pitchFamily="18" charset="0"/>
              </a:rPr>
              <a:t>Bởi phép Đức Chúa Thánh Thần, Người đã nhập thể trong lòng Trinh Nữ Maria, và đã làm người.</a:t>
            </a:r>
            <a:endParaRPr lang="en-US" sz="6000" b="0" dirty="0">
              <a:solidFill>
                <a:srgbClr val="FFFF00"/>
              </a:solidFill>
              <a:latin typeface="+mj-lt"/>
              <a:cs typeface="Times New Roman" pitchFamily="18" charset="0"/>
            </a:endParaRPr>
          </a:p>
        </p:txBody>
      </p:sp>
      <p:sp>
        <p:nvSpPr>
          <p:cNvPr id="3" name="TextBox 2"/>
          <p:cNvSpPr txBox="1"/>
          <p:nvPr/>
        </p:nvSpPr>
        <p:spPr>
          <a:xfrm>
            <a:off x="793284" y="1047750"/>
            <a:ext cx="1492716" cy="461665"/>
          </a:xfrm>
          <a:prstGeom prst="rect">
            <a:avLst/>
          </a:prstGeom>
          <a:noFill/>
        </p:spPr>
        <p:txBody>
          <a:bodyPr wrap="none" rtlCol="0">
            <a:spAutoFit/>
          </a:bodyPr>
          <a:lstStyle/>
          <a:p>
            <a:r>
              <a:rPr lang="en-US" sz="2400" b="1" i="1" smtClean="0">
                <a:solidFill>
                  <a:srgbClr val="FFFF00"/>
                </a:solidFill>
                <a:latin typeface="Times New Roman" pitchFamily="18" charset="0"/>
                <a:cs typeface="Times New Roman" pitchFamily="18" charset="0"/>
              </a:rPr>
              <a:t>(cuối đầu)</a:t>
            </a:r>
            <a:endParaRPr lang="en-US" sz="2400" b="1" i="1">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5679979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latin typeface="+mj-lt"/>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9277362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smtClean="0">
                <a:solidFill>
                  <a:schemeClr val="bg1"/>
                </a:solidFill>
                <a:latin typeface="+mj-lt"/>
              </a:rPr>
              <a:t>Người lên trời, ngự bên hữu Đức Chúa Cha, và Người sẽ lại đến trong vinh quang để phán xét kẻ sống và kẻ chết, Nước Người sẽ không bao giờ cùng.</a:t>
            </a:r>
            <a:endParaRPr lang="en-US" sz="54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3941668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41564011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0" dirty="0">
                <a:solidFill>
                  <a:schemeClr val="bg1"/>
                </a:solidFill>
                <a:latin typeface="+mj-lt"/>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330759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latin typeface="+mj-lt"/>
                <a:cs typeface="Times New Roman" pitchFamily="18" charset="0"/>
              </a:rPr>
              <a:t>Tôi tuyên xưng có một Phép Rửa để tha tội. Tôi trông đợi kẻ chết sống lại và </a:t>
            </a:r>
            <a:r>
              <a:rPr lang="vi-VN" sz="6600" b="0" dirty="0" smtClean="0">
                <a:solidFill>
                  <a:schemeClr val="bg1"/>
                </a:solidFill>
                <a:latin typeface="+mj-lt"/>
                <a:cs typeface="Times New Roman" pitchFamily="18" charset="0"/>
              </a:rPr>
              <a:t>sự sống </a:t>
            </a:r>
            <a:r>
              <a:rPr lang="vi-VN" sz="6600" b="0" dirty="0">
                <a:solidFill>
                  <a:schemeClr val="bg1"/>
                </a:solidFill>
                <a:latin typeface="+mj-lt"/>
                <a:cs typeface="Times New Roman" pitchFamily="18" charset="0"/>
              </a:rPr>
              <a:t>đời sau. </a:t>
            </a:r>
            <a:r>
              <a:rPr lang="vi-VN" sz="6600" b="0" dirty="0">
                <a:solidFill>
                  <a:srgbClr val="FFFF00"/>
                </a:solidFill>
                <a:latin typeface="+mj-lt"/>
                <a:cs typeface="Times New Roman" pitchFamily="18" charset="0"/>
              </a:rPr>
              <a:t>Amen.</a:t>
            </a:r>
            <a:endParaRPr lang="en-US" sz="66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28557805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32"/>
            <a:ext cx="9144000" cy="5134236"/>
          </a:xfrm>
          <a:prstGeom prst="rect">
            <a:avLst/>
          </a:prstGeom>
        </p:spPr>
      </p:pic>
    </p:spTree>
    <p:extLst>
      <p:ext uri="{BB962C8B-B14F-4D97-AF65-F5344CB8AC3E}">
        <p14:creationId xmlns:p14="http://schemas.microsoft.com/office/powerpoint/2010/main" val="32475261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r>
              <a:rPr lang="en-US" sz="7000" b="0" u="sng" dirty="0" smtClean="0">
                <a:solidFill>
                  <a:srgbClr val="FFFF00"/>
                </a:solidFill>
                <a:latin typeface="+mj-lt"/>
                <a:cs typeface="Times New Roman" pitchFamily="18" charset="0"/>
              </a:rPr>
              <a:t>Ca </a:t>
            </a:r>
            <a:r>
              <a:rPr lang="en-US" sz="7000" b="0" u="sng" dirty="0" err="1" smtClean="0">
                <a:solidFill>
                  <a:srgbClr val="FFFF00"/>
                </a:solidFill>
                <a:latin typeface="+mj-lt"/>
                <a:cs typeface="Times New Roman" pitchFamily="18" charset="0"/>
              </a:rPr>
              <a:t>Dâng</a:t>
            </a:r>
            <a:r>
              <a:rPr lang="en-US" sz="7000" b="0" u="sng" dirty="0" smtClean="0">
                <a:solidFill>
                  <a:srgbClr val="FFFF00"/>
                </a:solidFill>
                <a:latin typeface="+mj-lt"/>
                <a:cs typeface="Times New Roman" pitchFamily="18" charset="0"/>
              </a:rPr>
              <a:t> </a:t>
            </a:r>
            <a:r>
              <a:rPr lang="en-US" sz="7000" b="0" u="sng" dirty="0" err="1" smtClean="0">
                <a:solidFill>
                  <a:srgbClr val="FFFF00"/>
                </a:solidFill>
                <a:latin typeface="+mj-lt"/>
                <a:cs typeface="Times New Roman" pitchFamily="18" charset="0"/>
              </a:rPr>
              <a:t>Lễ</a:t>
            </a:r>
            <a:r>
              <a:rPr lang="vi-VN" sz="7000" b="0" u="sng" dirty="0" smtClean="0">
                <a:solidFill>
                  <a:srgbClr val="FFFF00"/>
                </a:solidFill>
                <a:latin typeface="+mj-lt"/>
                <a:cs typeface="Times New Roman" pitchFamily="18" charset="0"/>
              </a:rPr>
              <a:t/>
            </a:r>
            <a:br>
              <a:rPr lang="vi-VN" sz="7000" b="0" u="sng" dirty="0" smtClean="0">
                <a:solidFill>
                  <a:srgbClr val="FFFF00"/>
                </a:solidFill>
                <a:latin typeface="+mj-lt"/>
                <a:cs typeface="Times New Roman" pitchFamily="18" charset="0"/>
              </a:rPr>
            </a:br>
            <a:r>
              <a:rPr lang="en-US" altLang="en-US" sz="8800" b="0" dirty="0" err="1" smtClean="0">
                <a:solidFill>
                  <a:srgbClr val="FFFF00"/>
                </a:solidFill>
                <a:latin typeface="+mj-lt"/>
              </a:rPr>
              <a:t>Lời</a:t>
            </a:r>
            <a:r>
              <a:rPr lang="en-US" altLang="en-US" sz="8800" b="0" dirty="0" smtClean="0">
                <a:solidFill>
                  <a:srgbClr val="FFFF00"/>
                </a:solidFill>
                <a:latin typeface="+mj-lt"/>
              </a:rPr>
              <a:t> </a:t>
            </a:r>
            <a:r>
              <a:rPr lang="en-US" altLang="en-US" sz="8800" b="0" dirty="0" err="1" smtClean="0">
                <a:solidFill>
                  <a:srgbClr val="FFFF00"/>
                </a:solidFill>
                <a:latin typeface="+mj-lt"/>
              </a:rPr>
              <a:t>Dâng</a:t>
            </a:r>
            <a:r>
              <a:rPr lang="en-US" sz="8000" b="0" dirty="0" smtClean="0">
                <a:solidFill>
                  <a:srgbClr val="FFFF00"/>
                </a:solidFill>
                <a:latin typeface="+mj-lt"/>
                <a:cs typeface="Times New Roman" pitchFamily="18" charset="0"/>
              </a:rPr>
              <a:t/>
            </a:r>
            <a:br>
              <a:rPr lang="en-US" sz="8000" b="0" dirty="0" smtClean="0">
                <a:solidFill>
                  <a:srgbClr val="FFFF00"/>
                </a:solidFill>
                <a:latin typeface="+mj-lt"/>
                <a:cs typeface="Times New Roman" pitchFamily="18" charset="0"/>
              </a:rPr>
            </a:br>
            <a:endParaRPr lang="en-US" sz="70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16789267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altLang="en-US" sz="6600" b="0" u="sng" dirty="0" smtClean="0">
                <a:solidFill>
                  <a:srgbClr val="FFFF00"/>
                </a:solidFill>
                <a:latin typeface="+mj-lt"/>
                <a:cs typeface="Times New Roman" panose="02020603050405020304" pitchFamily="18" charset="0"/>
              </a:rPr>
              <a:t>Tk1:</a:t>
            </a:r>
            <a:r>
              <a:rPr lang="en-US" altLang="en-US" sz="6600" b="0" dirty="0" smtClean="0">
                <a:solidFill>
                  <a:schemeClr val="bg1"/>
                </a:solidFill>
                <a:latin typeface="+mj-lt"/>
                <a:cs typeface="Times New Roman" panose="02020603050405020304" pitchFamily="18" charset="0"/>
              </a:rPr>
              <a:t>  N</a:t>
            </a:r>
            <a:r>
              <a:rPr lang="vi-VN" altLang="en-US" sz="6600" b="0" dirty="0" smtClean="0">
                <a:solidFill>
                  <a:schemeClr val="bg1"/>
                </a:solidFill>
                <a:latin typeface="+mj-lt"/>
                <a:cs typeface="Times New Roman" panose="02020603050405020304" pitchFamily="18" charset="0"/>
              </a:rPr>
              <a:t>à</a:t>
            </a:r>
            <a:r>
              <a:rPr lang="en-US" altLang="en-US" sz="6600" b="0" dirty="0" smtClean="0">
                <a:solidFill>
                  <a:schemeClr val="bg1"/>
                </a:solidFill>
                <a:latin typeface="+mj-lt"/>
                <a:cs typeface="Times New Roman" panose="02020603050405020304" pitchFamily="18" charset="0"/>
              </a:rPr>
              <a:t>y t</a:t>
            </a:r>
            <a:r>
              <a:rPr lang="vi-VN" altLang="en-US" sz="6600" b="0" dirty="0" smtClean="0">
                <a:solidFill>
                  <a:schemeClr val="bg1"/>
                </a:solidFill>
                <a:latin typeface="+mj-lt"/>
                <a:cs typeface="Times New Roman" panose="02020603050405020304" pitchFamily="18" charset="0"/>
              </a:rPr>
              <a:t>ấ</a:t>
            </a:r>
            <a:r>
              <a:rPr lang="en-US" altLang="en-US" sz="6600" b="0" dirty="0" smtClean="0">
                <a:solidFill>
                  <a:schemeClr val="bg1"/>
                </a:solidFill>
                <a:latin typeface="+mj-lt"/>
                <a:cs typeface="Times New Roman" panose="02020603050405020304" pitchFamily="18" charset="0"/>
              </a:rPr>
              <a:t>m b</a:t>
            </a:r>
            <a:r>
              <a:rPr lang="vi-VN" altLang="en-US" sz="6600" b="0" dirty="0" smtClean="0">
                <a:solidFill>
                  <a:schemeClr val="bg1"/>
                </a:solidFill>
                <a:latin typeface="+mj-lt"/>
                <a:cs typeface="Times New Roman" panose="02020603050405020304" pitchFamily="18" charset="0"/>
              </a:rPr>
              <a:t>á</a:t>
            </a:r>
            <a:r>
              <a:rPr lang="en-US" altLang="en-US" sz="6600" b="0" dirty="0" err="1" smtClean="0">
                <a:solidFill>
                  <a:schemeClr val="bg1"/>
                </a:solidFill>
                <a:latin typeface="+mj-lt"/>
                <a:cs typeface="Times New Roman" panose="02020603050405020304" pitchFamily="18" charset="0"/>
              </a:rPr>
              <a:t>nh</a:t>
            </a:r>
            <a:r>
              <a:rPr lang="en-US" altLang="en-US" sz="6600" b="0" dirty="0" smtClean="0">
                <a:solidFill>
                  <a:schemeClr val="bg1"/>
                </a:solidFill>
                <a:latin typeface="+mj-lt"/>
                <a:cs typeface="Times New Roman" panose="02020603050405020304" pitchFamily="18" charset="0"/>
              </a:rPr>
              <a:t> </a:t>
            </a:r>
            <a:r>
              <a:rPr lang="en-US" altLang="en-US" sz="6600" b="0" dirty="0" err="1" smtClean="0">
                <a:solidFill>
                  <a:schemeClr val="bg1"/>
                </a:solidFill>
                <a:latin typeface="+mj-lt"/>
                <a:cs typeface="Times New Roman" panose="02020603050405020304" pitchFamily="18" charset="0"/>
              </a:rPr>
              <a:t>th</a:t>
            </a:r>
            <a:r>
              <a:rPr lang="vi-VN" altLang="en-US" sz="6600" b="0" dirty="0" smtClean="0">
                <a:solidFill>
                  <a:schemeClr val="bg1"/>
                </a:solidFill>
                <a:latin typeface="+mj-lt"/>
                <a:cs typeface="Times New Roman" panose="02020603050405020304" pitchFamily="18" charset="0"/>
              </a:rPr>
              <a:t>ơ</a:t>
            </a:r>
            <a:r>
              <a:rPr lang="en-US" altLang="en-US" sz="6600" b="0" dirty="0" smtClean="0">
                <a:solidFill>
                  <a:schemeClr val="bg1"/>
                </a:solidFill>
                <a:latin typeface="+mj-lt"/>
                <a:cs typeface="Times New Roman" panose="02020603050405020304" pitchFamily="18" charset="0"/>
              </a:rPr>
              <a:t>m </a:t>
            </a:r>
            <a:r>
              <a:rPr lang="vi-VN" altLang="en-US" sz="6600" b="0" dirty="0" smtClean="0">
                <a:solidFill>
                  <a:schemeClr val="bg1"/>
                </a:solidFill>
                <a:latin typeface="+mj-lt"/>
                <a:cs typeface="Times New Roman" panose="02020603050405020304" pitchFamily="18" charset="0"/>
              </a:rPr>
              <a:t>đ</a:t>
            </a:r>
            <a:r>
              <a:rPr lang="en-US" altLang="en-US" sz="6600" b="0" dirty="0" err="1" smtClean="0">
                <a:solidFill>
                  <a:schemeClr val="bg1"/>
                </a:solidFill>
                <a:latin typeface="+mj-lt"/>
                <a:cs typeface="Times New Roman" panose="02020603050405020304" pitchFamily="18" charset="0"/>
              </a:rPr>
              <a:t>ây</a:t>
            </a:r>
            <a:r>
              <a:rPr lang="en-US" altLang="en-US" sz="6600" b="0" dirty="0" smtClean="0">
                <a:solidFill>
                  <a:schemeClr val="bg1"/>
                </a:solidFill>
                <a:latin typeface="+mj-lt"/>
                <a:cs typeface="Times New Roman" panose="02020603050405020304" pitchFamily="18" charset="0"/>
              </a:rPr>
              <a:t> </a:t>
            </a:r>
            <a:r>
              <a:rPr lang="en-US" altLang="en-US" sz="6600" b="0" dirty="0" err="1" smtClean="0">
                <a:solidFill>
                  <a:schemeClr val="bg1"/>
                </a:solidFill>
                <a:latin typeface="+mj-lt"/>
                <a:cs typeface="Times New Roman" panose="02020603050405020304" pitchFamily="18" charset="0"/>
              </a:rPr>
              <a:t>ly</a:t>
            </a:r>
            <a:r>
              <a:rPr lang="en-US" altLang="en-US" sz="6600" b="0" dirty="0" smtClean="0">
                <a:solidFill>
                  <a:schemeClr val="bg1"/>
                </a:solidFill>
                <a:latin typeface="+mj-lt"/>
                <a:cs typeface="Times New Roman" panose="02020603050405020304" pitchFamily="18" charset="0"/>
              </a:rPr>
              <a:t> r</a:t>
            </a:r>
            <a:r>
              <a:rPr lang="vi-VN" altLang="en-US" sz="6600" b="0" dirty="0" smtClean="0">
                <a:solidFill>
                  <a:schemeClr val="bg1"/>
                </a:solidFill>
                <a:latin typeface="+mj-lt"/>
                <a:cs typeface="Times New Roman" panose="02020603050405020304" pitchFamily="18" charset="0"/>
              </a:rPr>
              <a:t>ượ</a:t>
            </a:r>
            <a:r>
              <a:rPr lang="en-US" altLang="en-US" sz="6600" b="0" dirty="0" smtClean="0">
                <a:solidFill>
                  <a:schemeClr val="bg1"/>
                </a:solidFill>
                <a:latin typeface="+mj-lt"/>
                <a:cs typeface="Times New Roman" panose="02020603050405020304" pitchFamily="18" charset="0"/>
              </a:rPr>
              <a:t>u n</a:t>
            </a:r>
            <a:r>
              <a:rPr lang="vi-VN" altLang="en-US" sz="6600" b="0" dirty="0" smtClean="0">
                <a:solidFill>
                  <a:schemeClr val="bg1"/>
                </a:solidFill>
                <a:latin typeface="+mj-lt"/>
                <a:cs typeface="Times New Roman" panose="02020603050405020304" pitchFamily="18" charset="0"/>
              </a:rPr>
              <a:t>ồ</a:t>
            </a:r>
            <a:r>
              <a:rPr lang="en-US" altLang="en-US" sz="6600" b="0" dirty="0" err="1" smtClean="0">
                <a:solidFill>
                  <a:schemeClr val="bg1"/>
                </a:solidFill>
                <a:latin typeface="+mj-lt"/>
                <a:cs typeface="Times New Roman" panose="02020603050405020304" pitchFamily="18" charset="0"/>
              </a:rPr>
              <a:t>ng</a:t>
            </a:r>
            <a:r>
              <a:rPr lang="en-US" altLang="en-US" sz="6600" b="0" dirty="0" smtClean="0">
                <a:solidFill>
                  <a:schemeClr val="bg1"/>
                </a:solidFill>
                <a:latin typeface="+mj-lt"/>
                <a:cs typeface="Times New Roman" panose="02020603050405020304" pitchFamily="18" charset="0"/>
              </a:rPr>
              <a:t> n</a:t>
            </a:r>
            <a:r>
              <a:rPr lang="vi-VN" altLang="en-US" sz="6600" b="0" dirty="0" smtClean="0">
                <a:solidFill>
                  <a:schemeClr val="bg1"/>
                </a:solidFill>
                <a:latin typeface="+mj-lt"/>
                <a:cs typeface="Times New Roman" panose="02020603050405020304" pitchFamily="18" charset="0"/>
              </a:rPr>
              <a:t>à</a:t>
            </a:r>
            <a:r>
              <a:rPr lang="en-US" altLang="en-US" sz="6600" b="0" dirty="0" smtClean="0">
                <a:solidFill>
                  <a:schemeClr val="bg1"/>
                </a:solidFill>
                <a:latin typeface="+mj-lt"/>
                <a:cs typeface="Times New Roman" panose="02020603050405020304" pitchFamily="18" charset="0"/>
              </a:rPr>
              <a:t>n h</a:t>
            </a:r>
            <a:r>
              <a:rPr lang="vi-VN" altLang="en-US" sz="6600" b="0" dirty="0" smtClean="0">
                <a:solidFill>
                  <a:schemeClr val="bg1"/>
                </a:solidFill>
                <a:latin typeface="+mj-lt"/>
                <a:cs typeface="Times New Roman" panose="02020603050405020304" pitchFamily="18" charset="0"/>
              </a:rPr>
              <a:t>ươ</a:t>
            </a:r>
            <a:r>
              <a:rPr lang="en-US" altLang="en-US" sz="6600" b="0" dirty="0" err="1" smtClean="0">
                <a:solidFill>
                  <a:schemeClr val="bg1"/>
                </a:solidFill>
                <a:latin typeface="+mj-lt"/>
                <a:cs typeface="Times New Roman" panose="02020603050405020304" pitchFamily="18" charset="0"/>
              </a:rPr>
              <a:t>ng</a:t>
            </a:r>
            <a:r>
              <a:rPr lang="en-US" altLang="en-US" sz="6600" b="0" dirty="0" smtClean="0">
                <a:solidFill>
                  <a:schemeClr val="bg1"/>
                </a:solidFill>
                <a:latin typeface="+mj-lt"/>
                <a:cs typeface="Times New Roman" panose="02020603050405020304" pitchFamily="18" charset="0"/>
              </a:rPr>
              <a:t> </a:t>
            </a:r>
            <a:r>
              <a:rPr lang="en-US" altLang="en-US" sz="6600" b="0" dirty="0" err="1" smtClean="0">
                <a:solidFill>
                  <a:schemeClr val="bg1"/>
                </a:solidFill>
                <a:latin typeface="+mj-lt"/>
                <a:cs typeface="Times New Roman" panose="02020603050405020304" pitchFamily="18" charset="0"/>
              </a:rPr>
              <a:t>nho</a:t>
            </a:r>
            <a:r>
              <a:rPr lang="en-US" altLang="en-US" sz="6600" b="0" dirty="0" smtClean="0">
                <a:solidFill>
                  <a:schemeClr val="bg1"/>
                </a:solidFill>
                <a:latin typeface="+mj-lt"/>
                <a:cs typeface="Times New Roman" panose="02020603050405020304" pitchFamily="18" charset="0"/>
              </a:rPr>
              <a:t> m</a:t>
            </a:r>
            <a:r>
              <a:rPr lang="vi-VN" altLang="en-US" sz="6600" b="0" dirty="0" smtClean="0">
                <a:solidFill>
                  <a:schemeClr val="bg1"/>
                </a:solidFill>
                <a:latin typeface="+mj-lt"/>
                <a:cs typeface="Times New Roman" panose="02020603050405020304" pitchFamily="18" charset="0"/>
              </a:rPr>
              <a:t>ớ</a:t>
            </a:r>
            <a:r>
              <a:rPr lang="en-US" altLang="en-US" sz="6600" b="0" dirty="0" err="1" smtClean="0">
                <a:solidFill>
                  <a:schemeClr val="bg1"/>
                </a:solidFill>
                <a:latin typeface="+mj-lt"/>
                <a:cs typeface="Times New Roman" panose="02020603050405020304" pitchFamily="18" charset="0"/>
              </a:rPr>
              <a:t>i</a:t>
            </a:r>
            <a:r>
              <a:rPr lang="en-US" altLang="en-US" sz="6600" b="0" dirty="0" smtClean="0">
                <a:solidFill>
                  <a:schemeClr val="bg1"/>
                </a:solidFill>
                <a:latin typeface="+mj-lt"/>
                <a:cs typeface="Times New Roman" panose="02020603050405020304" pitchFamily="18" charset="0"/>
              </a:rPr>
              <a:t>, </a:t>
            </a:r>
            <a:r>
              <a:rPr lang="en-US" altLang="en-US" sz="6600" b="0" dirty="0" err="1" smtClean="0">
                <a:solidFill>
                  <a:schemeClr val="bg1"/>
                </a:solidFill>
                <a:latin typeface="+mj-lt"/>
                <a:cs typeface="Times New Roman" panose="02020603050405020304" pitchFamily="18" charset="0"/>
              </a:rPr>
              <a:t>xin</a:t>
            </a:r>
            <a:r>
              <a:rPr lang="en-US" altLang="en-US" sz="6600" b="0" dirty="0" smtClean="0">
                <a:solidFill>
                  <a:schemeClr val="bg1"/>
                </a:solidFill>
                <a:latin typeface="+mj-lt"/>
                <a:cs typeface="Times New Roman" panose="02020603050405020304" pitchFamily="18" charset="0"/>
              </a:rPr>
              <a:t> g</a:t>
            </a:r>
            <a:r>
              <a:rPr lang="vi-VN" altLang="en-US" sz="6600" b="0" dirty="0" smtClean="0">
                <a:solidFill>
                  <a:schemeClr val="bg1"/>
                </a:solidFill>
                <a:latin typeface="+mj-lt"/>
                <a:cs typeface="Times New Roman" panose="02020603050405020304" pitchFamily="18" charset="0"/>
              </a:rPr>
              <a:t>ó</a:t>
            </a:r>
            <a:r>
              <a:rPr lang="en-US" altLang="en-US" sz="6600" b="0" dirty="0" smtClean="0">
                <a:solidFill>
                  <a:schemeClr val="bg1"/>
                </a:solidFill>
                <a:latin typeface="+mj-lt"/>
                <a:cs typeface="Times New Roman" panose="02020603050405020304" pitchFamily="18" charset="0"/>
              </a:rPr>
              <a:t>p v</a:t>
            </a:r>
            <a:r>
              <a:rPr lang="vi-VN" altLang="en-US" sz="6600" b="0" dirty="0" smtClean="0">
                <a:solidFill>
                  <a:schemeClr val="bg1"/>
                </a:solidFill>
                <a:latin typeface="+mj-lt"/>
                <a:cs typeface="Times New Roman" panose="02020603050405020304" pitchFamily="18" charset="0"/>
              </a:rPr>
              <a:t>ề</a:t>
            </a:r>
            <a:r>
              <a:rPr lang="en-US" altLang="en-US" sz="6600" b="0" dirty="0" smtClean="0">
                <a:solidFill>
                  <a:schemeClr val="bg1"/>
                </a:solidFill>
                <a:latin typeface="+mj-lt"/>
                <a:cs typeface="Times New Roman" panose="02020603050405020304" pitchFamily="18" charset="0"/>
              </a:rPr>
              <a:t> t</a:t>
            </a:r>
            <a:r>
              <a:rPr lang="vi-VN" altLang="en-US" sz="6600" b="0" dirty="0" smtClean="0">
                <a:solidFill>
                  <a:schemeClr val="bg1"/>
                </a:solidFill>
                <a:latin typeface="+mj-lt"/>
                <a:cs typeface="Times New Roman" panose="02020603050405020304" pitchFamily="18" charset="0"/>
              </a:rPr>
              <a:t>ừ</a:t>
            </a:r>
            <a:r>
              <a:rPr lang="en-US" altLang="en-US" sz="6600" b="0" dirty="0" smtClean="0">
                <a:solidFill>
                  <a:schemeClr val="bg1"/>
                </a:solidFill>
                <a:latin typeface="+mj-lt"/>
                <a:cs typeface="Times New Roman" panose="02020603050405020304" pitchFamily="18" charset="0"/>
              </a:rPr>
              <a:t> </a:t>
            </a:r>
            <a:r>
              <a:rPr lang="en-US" altLang="en-US" sz="6600" b="0" dirty="0" err="1" smtClean="0">
                <a:solidFill>
                  <a:schemeClr val="bg1"/>
                </a:solidFill>
                <a:latin typeface="+mj-lt"/>
                <a:cs typeface="Times New Roman" panose="02020603050405020304" pitchFamily="18" charset="0"/>
              </a:rPr>
              <a:t>ru</a:t>
            </a:r>
            <a:r>
              <a:rPr lang="vi-VN" altLang="en-US" sz="6600" b="0" dirty="0" smtClean="0">
                <a:solidFill>
                  <a:schemeClr val="bg1"/>
                </a:solidFill>
                <a:latin typeface="+mj-lt"/>
                <a:cs typeface="Times New Roman" panose="02020603050405020304" pitchFamily="18" charset="0"/>
              </a:rPr>
              <a:t>ộ</a:t>
            </a:r>
            <a:r>
              <a:rPr lang="en-US" altLang="en-US" sz="6600" b="0" dirty="0" err="1" smtClean="0">
                <a:solidFill>
                  <a:schemeClr val="bg1"/>
                </a:solidFill>
                <a:latin typeface="+mj-lt"/>
                <a:cs typeface="Times New Roman" panose="02020603050405020304" pitchFamily="18" charset="0"/>
              </a:rPr>
              <a:t>ng</a:t>
            </a:r>
            <a:r>
              <a:rPr lang="en-US" altLang="en-US" sz="6600" b="0" dirty="0" smtClean="0">
                <a:solidFill>
                  <a:schemeClr val="bg1"/>
                </a:solidFill>
                <a:latin typeface="+mj-lt"/>
                <a:cs typeface="Times New Roman" panose="02020603050405020304" pitchFamily="18" charset="0"/>
              </a:rPr>
              <a:t> </a:t>
            </a:r>
            <a:r>
              <a:rPr lang="en-US" altLang="en-US" sz="6600" b="0" dirty="0" err="1" smtClean="0">
                <a:solidFill>
                  <a:schemeClr val="bg1"/>
                </a:solidFill>
                <a:latin typeface="+mj-lt"/>
                <a:cs typeface="Times New Roman" panose="02020603050405020304" pitchFamily="18" charset="0"/>
              </a:rPr>
              <a:t>xanh</a:t>
            </a:r>
            <a:r>
              <a:rPr lang="en-US" altLang="en-US" sz="6600" b="0" dirty="0" smtClean="0">
                <a:solidFill>
                  <a:schemeClr val="bg1"/>
                </a:solidFill>
                <a:latin typeface="+mj-lt"/>
                <a:cs typeface="Times New Roman" panose="02020603050405020304" pitchFamily="18" charset="0"/>
              </a:rPr>
              <a:t> </a:t>
            </a:r>
            <a:r>
              <a:rPr lang="en-US" altLang="en-US" sz="6600" b="0" dirty="0" err="1" smtClean="0">
                <a:solidFill>
                  <a:schemeClr val="bg1"/>
                </a:solidFill>
                <a:latin typeface="+mj-lt"/>
                <a:cs typeface="Times New Roman" panose="02020603050405020304" pitchFamily="18" charset="0"/>
              </a:rPr>
              <a:t>dâng</a:t>
            </a:r>
            <a:r>
              <a:rPr lang="en-US" altLang="en-US" sz="6600" b="0" dirty="0" smtClean="0">
                <a:solidFill>
                  <a:schemeClr val="bg1"/>
                </a:solidFill>
                <a:latin typeface="+mj-lt"/>
                <a:cs typeface="Times New Roman" panose="02020603050405020304" pitchFamily="18" charset="0"/>
              </a:rPr>
              <a:t> </a:t>
            </a:r>
            <a:r>
              <a:rPr lang="en-US" altLang="en-US" sz="6600" b="0" dirty="0" err="1" smtClean="0">
                <a:solidFill>
                  <a:schemeClr val="bg1"/>
                </a:solidFill>
                <a:latin typeface="+mj-lt"/>
                <a:cs typeface="Times New Roman" panose="02020603050405020304" pitchFamily="18" charset="0"/>
              </a:rPr>
              <a:t>Ch</a:t>
            </a:r>
            <a:r>
              <a:rPr lang="vi-VN" altLang="en-US" sz="6600" b="0" dirty="0" smtClean="0">
                <a:solidFill>
                  <a:schemeClr val="bg1"/>
                </a:solidFill>
                <a:latin typeface="+mj-lt"/>
                <a:cs typeface="Times New Roman" panose="02020603050405020304" pitchFamily="18" charset="0"/>
              </a:rPr>
              <a:t>ú</a:t>
            </a:r>
            <a:r>
              <a:rPr lang="en-US" altLang="en-US" sz="6600" b="0" dirty="0" smtClean="0">
                <a:solidFill>
                  <a:schemeClr val="bg1"/>
                </a:solidFill>
                <a:latin typeface="+mj-lt"/>
                <a:cs typeface="Times New Roman" panose="02020603050405020304" pitchFamily="18" charset="0"/>
              </a:rPr>
              <a:t>a. </a:t>
            </a:r>
            <a:endParaRPr lang="en-US" sz="6000" b="0" dirty="0">
              <a:solidFill>
                <a:srgbClr val="FF0000"/>
              </a:solidFill>
              <a:latin typeface="+mj-lt"/>
              <a:cs typeface="Times New Roman" pitchFamily="18" charset="0"/>
            </a:endParaRPr>
          </a:p>
        </p:txBody>
      </p:sp>
    </p:spTree>
    <p:extLst>
      <p:ext uri="{BB962C8B-B14F-4D97-AF65-F5344CB8AC3E}">
        <p14:creationId xmlns:p14="http://schemas.microsoft.com/office/powerpoint/2010/main" val="1678926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0"/>
            <a:ext cx="9144000" cy="5143500"/>
          </a:xfrm>
        </p:spPr>
        <p:txBody>
          <a:bodyPr>
            <a:normAutofit lnSpcReduction="10000"/>
          </a:bodyPr>
          <a:lstStyle/>
          <a:p>
            <a:pPr marL="0" indent="0" algn="just" eaLnBrk="1" hangingPunct="1">
              <a:lnSpc>
                <a:spcPct val="120000"/>
              </a:lnSpc>
              <a:buNone/>
            </a:pPr>
            <a:r>
              <a:rPr lang="en-US" sz="5200" b="0" u="sng" dirty="0" smtClean="0">
                <a:solidFill>
                  <a:srgbClr val="FFFF00"/>
                </a:solidFill>
                <a:latin typeface="+mj-lt"/>
                <a:cs typeface="Times New Roman" panose="02020603050405020304" pitchFamily="18" charset="0"/>
              </a:rPr>
              <a:t>Alleluia-alleluia:</a:t>
            </a:r>
            <a:endParaRPr lang="en-US" sz="5200" b="0" dirty="0" smtClean="0">
              <a:solidFill>
                <a:srgbClr val="FFFF00"/>
              </a:solidFill>
              <a:latin typeface="+mj-lt"/>
              <a:cs typeface="Times New Roman" panose="02020603050405020304" pitchFamily="18" charset="0"/>
            </a:endParaRPr>
          </a:p>
          <a:p>
            <a:pPr marL="0" indent="0" algn="just">
              <a:lnSpc>
                <a:spcPct val="110000"/>
              </a:lnSpc>
              <a:buNone/>
            </a:pPr>
            <a:r>
              <a:rPr lang="en-US" sz="6500" b="0" dirty="0" err="1" smtClean="0">
                <a:solidFill>
                  <a:schemeClr val="bg1"/>
                </a:solidFill>
                <a:latin typeface="+mj-lt"/>
                <a:cs typeface="Times New Roman" panose="02020603050405020304" pitchFamily="18" charset="0"/>
              </a:rPr>
              <a:t>Lạy</a:t>
            </a:r>
            <a:r>
              <a:rPr lang="en-US" sz="6500" b="0" dirty="0" smtClean="0">
                <a:solidFill>
                  <a:schemeClr val="bg1"/>
                </a:solidFill>
                <a:latin typeface="+mj-lt"/>
                <a:cs typeface="Times New Roman" panose="02020603050405020304" pitchFamily="18" charset="0"/>
              </a:rPr>
              <a:t> </a:t>
            </a:r>
            <a:r>
              <a:rPr lang="en-US" sz="6500" b="0" dirty="0" err="1" smtClean="0">
                <a:solidFill>
                  <a:schemeClr val="bg1"/>
                </a:solidFill>
                <a:latin typeface="+mj-lt"/>
                <a:cs typeface="Times New Roman" panose="02020603050405020304" pitchFamily="18" charset="0"/>
              </a:rPr>
              <a:t>Chúa</a:t>
            </a:r>
            <a:r>
              <a:rPr lang="en-US" sz="6500" b="0" dirty="0" smtClean="0">
                <a:solidFill>
                  <a:schemeClr val="bg1"/>
                </a:solidFill>
                <a:latin typeface="+mj-lt"/>
                <a:cs typeface="Times New Roman" panose="02020603050405020304" pitchFamily="18" charset="0"/>
              </a:rPr>
              <a:t>, </a:t>
            </a:r>
            <a:r>
              <a:rPr lang="en-US" sz="6500" b="0" dirty="0" err="1" smtClean="0">
                <a:solidFill>
                  <a:schemeClr val="bg1"/>
                </a:solidFill>
                <a:latin typeface="+mj-lt"/>
                <a:cs typeface="Times New Roman" panose="02020603050405020304" pitchFamily="18" charset="0"/>
              </a:rPr>
              <a:t>xin</a:t>
            </a:r>
            <a:r>
              <a:rPr lang="en-US" sz="6500" b="0" dirty="0" smtClean="0">
                <a:solidFill>
                  <a:schemeClr val="bg1"/>
                </a:solidFill>
                <a:latin typeface="+mj-lt"/>
                <a:cs typeface="Times New Roman" panose="02020603050405020304" pitchFamily="18" charset="0"/>
              </a:rPr>
              <a:t> </a:t>
            </a:r>
            <a:r>
              <a:rPr lang="en-US" sz="6500" b="0" dirty="0" err="1" smtClean="0">
                <a:solidFill>
                  <a:schemeClr val="bg1"/>
                </a:solidFill>
                <a:latin typeface="+mj-lt"/>
                <a:cs typeface="Times New Roman" panose="02020603050405020304" pitchFamily="18" charset="0"/>
              </a:rPr>
              <a:t>tỏ</a:t>
            </a:r>
            <a:r>
              <a:rPr lang="en-US" sz="6500" b="0" dirty="0" smtClean="0">
                <a:solidFill>
                  <a:schemeClr val="bg1"/>
                </a:solidFill>
                <a:latin typeface="+mj-lt"/>
                <a:cs typeface="Times New Roman" panose="02020603050405020304" pitchFamily="18" charset="0"/>
              </a:rPr>
              <a:t> </a:t>
            </a:r>
            <a:r>
              <a:rPr lang="en-US" sz="6500" b="0" dirty="0" err="1" smtClean="0">
                <a:solidFill>
                  <a:schemeClr val="bg1"/>
                </a:solidFill>
                <a:latin typeface="+mj-lt"/>
                <a:cs typeface="Times New Roman" panose="02020603050405020304" pitchFamily="18" charset="0"/>
              </a:rPr>
              <a:t>cho</a:t>
            </a:r>
            <a:r>
              <a:rPr lang="en-US" sz="6500" b="0" dirty="0" smtClean="0">
                <a:solidFill>
                  <a:schemeClr val="bg1"/>
                </a:solidFill>
                <a:latin typeface="+mj-lt"/>
                <a:cs typeface="Times New Roman" panose="02020603050405020304" pitchFamily="18" charset="0"/>
              </a:rPr>
              <a:t> </a:t>
            </a:r>
            <a:r>
              <a:rPr lang="en-US" sz="6500" b="0" dirty="0" err="1" smtClean="0">
                <a:solidFill>
                  <a:schemeClr val="bg1"/>
                </a:solidFill>
                <a:latin typeface="+mj-lt"/>
                <a:cs typeface="Times New Roman" panose="02020603050405020304" pitchFamily="18" charset="0"/>
              </a:rPr>
              <a:t>chúng</a:t>
            </a:r>
            <a:r>
              <a:rPr lang="en-US" sz="6500" b="0" dirty="0" smtClean="0">
                <a:solidFill>
                  <a:schemeClr val="bg1"/>
                </a:solidFill>
                <a:latin typeface="+mj-lt"/>
                <a:cs typeface="Times New Roman" panose="02020603050405020304" pitchFamily="18" charset="0"/>
              </a:rPr>
              <a:t> con </a:t>
            </a:r>
            <a:r>
              <a:rPr lang="en-US" sz="6500" b="0" dirty="0" err="1" smtClean="0">
                <a:solidFill>
                  <a:schemeClr val="bg1"/>
                </a:solidFill>
                <a:latin typeface="+mj-lt"/>
                <a:cs typeface="Times New Roman" panose="02020603050405020304" pitchFamily="18" charset="0"/>
              </a:rPr>
              <a:t>tình</a:t>
            </a:r>
            <a:r>
              <a:rPr lang="en-US" sz="6500" b="0" dirty="0" smtClean="0">
                <a:solidFill>
                  <a:schemeClr val="bg1"/>
                </a:solidFill>
                <a:latin typeface="+mj-lt"/>
                <a:cs typeface="Times New Roman" panose="02020603050405020304" pitchFamily="18" charset="0"/>
              </a:rPr>
              <a:t> </a:t>
            </a:r>
            <a:r>
              <a:rPr lang="en-US" sz="6500" b="0" dirty="0" err="1" smtClean="0">
                <a:solidFill>
                  <a:schemeClr val="bg1"/>
                </a:solidFill>
                <a:latin typeface="+mj-lt"/>
                <a:cs typeface="Times New Roman" panose="02020603050405020304" pitchFamily="18" charset="0"/>
              </a:rPr>
              <a:t>thương</a:t>
            </a:r>
            <a:r>
              <a:rPr lang="en-US" sz="6500" b="0" dirty="0" smtClean="0">
                <a:solidFill>
                  <a:schemeClr val="bg1"/>
                </a:solidFill>
                <a:latin typeface="+mj-lt"/>
                <a:cs typeface="Times New Roman" panose="02020603050405020304" pitchFamily="18" charset="0"/>
              </a:rPr>
              <a:t> </a:t>
            </a:r>
            <a:r>
              <a:rPr lang="vi-VN" sz="6500" b="0" dirty="0" smtClean="0">
                <a:solidFill>
                  <a:schemeClr val="bg1"/>
                </a:solidFill>
                <a:latin typeface="+mj-lt"/>
                <a:cs typeface="Times New Roman" panose="02020603050405020304" pitchFamily="18" charset="0"/>
              </a:rPr>
              <a:t>  </a:t>
            </a:r>
            <a:r>
              <a:rPr lang="en-US" sz="6500" b="0" dirty="0" err="1" smtClean="0">
                <a:solidFill>
                  <a:schemeClr val="bg1"/>
                </a:solidFill>
                <a:latin typeface="+mj-lt"/>
                <a:cs typeface="Times New Roman" panose="02020603050405020304" pitchFamily="18" charset="0"/>
              </a:rPr>
              <a:t>của</a:t>
            </a:r>
            <a:r>
              <a:rPr lang="en-US" sz="6500" b="0" dirty="0" smtClean="0">
                <a:solidFill>
                  <a:schemeClr val="bg1"/>
                </a:solidFill>
                <a:latin typeface="+mj-lt"/>
                <a:cs typeface="Times New Roman" panose="02020603050405020304" pitchFamily="18" charset="0"/>
              </a:rPr>
              <a:t> </a:t>
            </a:r>
            <a:r>
              <a:rPr lang="en-US" sz="6500" b="0" dirty="0" err="1" smtClean="0">
                <a:solidFill>
                  <a:schemeClr val="bg1"/>
                </a:solidFill>
                <a:latin typeface="+mj-lt"/>
                <a:cs typeface="Times New Roman" panose="02020603050405020304" pitchFamily="18" charset="0"/>
              </a:rPr>
              <a:t>Chúa</a:t>
            </a:r>
            <a:r>
              <a:rPr lang="en-US" sz="6500" b="0" dirty="0" smtClean="0">
                <a:solidFill>
                  <a:schemeClr val="bg1"/>
                </a:solidFill>
                <a:latin typeface="+mj-lt"/>
                <a:cs typeface="Times New Roman" panose="02020603050405020304" pitchFamily="18" charset="0"/>
              </a:rPr>
              <a:t>.</a:t>
            </a:r>
            <a:r>
              <a:rPr lang="vi-VN" sz="6500" b="0" dirty="0" smtClean="0">
                <a:solidFill>
                  <a:schemeClr val="bg1"/>
                </a:solidFill>
                <a:latin typeface="+mj-lt"/>
                <a:cs typeface="Times New Roman" panose="02020603050405020304" pitchFamily="18" charset="0"/>
              </a:rPr>
              <a:t> Và ban ơn cứu độ cho chúng con.</a:t>
            </a:r>
            <a:r>
              <a:rPr lang="en-US" sz="6600" b="0" u="sng" dirty="0">
                <a:solidFill>
                  <a:srgbClr val="FFFF00"/>
                </a:solidFill>
                <a:latin typeface="+mj-lt"/>
                <a:cs typeface="Times New Roman" panose="02020603050405020304" pitchFamily="18" charset="0"/>
              </a:rPr>
              <a:t> </a:t>
            </a:r>
            <a:r>
              <a:rPr lang="en-US" sz="5200" b="0" u="sng" dirty="0">
                <a:solidFill>
                  <a:srgbClr val="FFFF00"/>
                </a:solidFill>
                <a:latin typeface="+mj-lt"/>
                <a:cs typeface="Times New Roman" panose="02020603050405020304" pitchFamily="18" charset="0"/>
              </a:rPr>
              <a:t>Alleluia.</a:t>
            </a:r>
          </a:p>
          <a:p>
            <a:pPr marL="0" indent="0" algn="just" eaLnBrk="1" hangingPunct="1">
              <a:lnSpc>
                <a:spcPct val="110000"/>
              </a:lnSpc>
              <a:buFontTx/>
              <a:buNone/>
            </a:pPr>
            <a:endParaRPr lang="vi-VN" sz="6500" b="0" dirty="0" smtClean="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3534986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altLang="en-US" sz="6600" b="0" dirty="0" smtClean="0">
                <a:solidFill>
                  <a:schemeClr val="bg1"/>
                </a:solidFill>
                <a:latin typeface="+mj-lt"/>
                <a:cs typeface="Times New Roman" panose="02020603050405020304" pitchFamily="18" charset="0"/>
              </a:rPr>
              <a:t>C</a:t>
            </a:r>
            <a:r>
              <a:rPr lang="vi-VN" altLang="en-US" sz="6600" b="0" dirty="0" smtClean="0">
                <a:solidFill>
                  <a:schemeClr val="bg1"/>
                </a:solidFill>
                <a:latin typeface="+mj-lt"/>
                <a:cs typeface="Times New Roman" panose="02020603050405020304" pitchFamily="18" charset="0"/>
              </a:rPr>
              <a:t>ù</a:t>
            </a:r>
            <a:r>
              <a:rPr lang="en-US" altLang="en-US" sz="6600" b="0" dirty="0" err="1" smtClean="0">
                <a:solidFill>
                  <a:schemeClr val="bg1"/>
                </a:solidFill>
                <a:latin typeface="+mj-lt"/>
                <a:cs typeface="Times New Roman" panose="02020603050405020304" pitchFamily="18" charset="0"/>
              </a:rPr>
              <a:t>ng</a:t>
            </a:r>
            <a:r>
              <a:rPr lang="en-US" altLang="en-US" sz="6600" b="0" dirty="0" smtClean="0">
                <a:solidFill>
                  <a:schemeClr val="bg1"/>
                </a:solidFill>
                <a:latin typeface="+mj-lt"/>
                <a:cs typeface="Times New Roman" panose="02020603050405020304" pitchFamily="18" charset="0"/>
              </a:rPr>
              <a:t> </a:t>
            </a:r>
            <a:r>
              <a:rPr lang="en-US" altLang="en-US" sz="6600" b="0" dirty="0" err="1" smtClean="0">
                <a:solidFill>
                  <a:schemeClr val="bg1"/>
                </a:solidFill>
                <a:latin typeface="+mj-lt"/>
                <a:cs typeface="Times New Roman" panose="02020603050405020304" pitchFamily="18" charset="0"/>
              </a:rPr>
              <a:t>ti</a:t>
            </a:r>
            <a:r>
              <a:rPr lang="vi-VN" altLang="en-US" sz="6600" b="0" dirty="0" smtClean="0">
                <a:solidFill>
                  <a:schemeClr val="bg1"/>
                </a:solidFill>
                <a:latin typeface="+mj-lt"/>
                <a:cs typeface="Times New Roman" panose="02020603050405020304" pitchFamily="18" charset="0"/>
              </a:rPr>
              <a:t>ế</a:t>
            </a:r>
            <a:r>
              <a:rPr lang="en-US" altLang="en-US" sz="6600" b="0" dirty="0" smtClean="0">
                <a:solidFill>
                  <a:schemeClr val="bg1"/>
                </a:solidFill>
                <a:latin typeface="+mj-lt"/>
                <a:cs typeface="Times New Roman" panose="02020603050405020304" pitchFamily="18" charset="0"/>
              </a:rPr>
              <a:t>n </a:t>
            </a:r>
            <a:r>
              <a:rPr lang="en-US" altLang="en-US" sz="6600" b="0" dirty="0" err="1" smtClean="0">
                <a:solidFill>
                  <a:schemeClr val="bg1"/>
                </a:solidFill>
                <a:latin typeface="+mj-lt"/>
                <a:cs typeface="Times New Roman" panose="02020603050405020304" pitchFamily="18" charset="0"/>
              </a:rPr>
              <a:t>dâng</a:t>
            </a:r>
            <a:r>
              <a:rPr lang="en-US" altLang="en-US" sz="6600" b="0" dirty="0" smtClean="0">
                <a:solidFill>
                  <a:schemeClr val="bg1"/>
                </a:solidFill>
                <a:latin typeface="+mj-lt"/>
                <a:cs typeface="Times New Roman" panose="02020603050405020304" pitchFamily="18" charset="0"/>
              </a:rPr>
              <a:t> l</a:t>
            </a:r>
            <a:r>
              <a:rPr lang="vi-VN" altLang="en-US" sz="6600" b="0" dirty="0" smtClean="0">
                <a:solidFill>
                  <a:schemeClr val="bg1"/>
                </a:solidFill>
                <a:latin typeface="+mj-lt"/>
                <a:cs typeface="Times New Roman" panose="02020603050405020304" pitchFamily="18" charset="0"/>
              </a:rPr>
              <a:t>ê</a:t>
            </a:r>
            <a:r>
              <a:rPr lang="en-US" altLang="en-US" sz="6600" b="0" dirty="0" smtClean="0">
                <a:solidFill>
                  <a:schemeClr val="bg1"/>
                </a:solidFill>
                <a:latin typeface="+mj-lt"/>
                <a:cs typeface="Times New Roman" panose="02020603050405020304" pitchFamily="18" charset="0"/>
              </a:rPr>
              <a:t>n </a:t>
            </a:r>
            <a:r>
              <a:rPr lang="en-US" altLang="en-US" sz="6600" b="0" dirty="0" err="1" smtClean="0">
                <a:solidFill>
                  <a:schemeClr val="bg1"/>
                </a:solidFill>
                <a:latin typeface="+mj-lt"/>
                <a:cs typeface="Times New Roman" panose="02020603050405020304" pitchFamily="18" charset="0"/>
              </a:rPr>
              <a:t>tâm</a:t>
            </a:r>
            <a:r>
              <a:rPr lang="en-US" altLang="en-US" sz="6600" b="0" dirty="0" smtClean="0">
                <a:solidFill>
                  <a:schemeClr val="bg1"/>
                </a:solidFill>
                <a:latin typeface="+mj-lt"/>
                <a:cs typeface="Times New Roman" panose="02020603050405020304" pitchFamily="18" charset="0"/>
              </a:rPr>
              <a:t> </a:t>
            </a:r>
            <a:r>
              <a:rPr lang="en-US" altLang="en-US" sz="6600" b="0" dirty="0" err="1" smtClean="0">
                <a:solidFill>
                  <a:schemeClr val="bg1"/>
                </a:solidFill>
                <a:latin typeface="+mj-lt"/>
                <a:cs typeface="Times New Roman" panose="02020603050405020304" pitchFamily="18" charset="0"/>
              </a:rPr>
              <a:t>tình</a:t>
            </a:r>
            <a:r>
              <a:rPr lang="en-US" altLang="en-US" sz="6600" b="0" dirty="0" smtClean="0">
                <a:solidFill>
                  <a:schemeClr val="bg1"/>
                </a:solidFill>
                <a:latin typeface="+mj-lt"/>
                <a:cs typeface="Times New Roman" panose="02020603050405020304" pitchFamily="18" charset="0"/>
              </a:rPr>
              <a:t> c</a:t>
            </a:r>
            <a:r>
              <a:rPr lang="vi-VN" altLang="en-US" sz="6600" b="0" dirty="0" smtClean="0">
                <a:solidFill>
                  <a:schemeClr val="bg1"/>
                </a:solidFill>
                <a:latin typeface="+mj-lt"/>
                <a:cs typeface="Times New Roman" panose="02020603050405020304" pitchFamily="18" charset="0"/>
              </a:rPr>
              <a:t>ủ</a:t>
            </a:r>
            <a:r>
              <a:rPr lang="en-US" altLang="en-US" sz="6600" b="0" dirty="0" smtClean="0">
                <a:solidFill>
                  <a:schemeClr val="bg1"/>
                </a:solidFill>
                <a:latin typeface="+mj-lt"/>
                <a:cs typeface="Times New Roman" panose="02020603050405020304" pitchFamily="18" charset="0"/>
              </a:rPr>
              <a:t>a mu</a:t>
            </a:r>
            <a:r>
              <a:rPr lang="vi-VN" altLang="en-US" sz="6600" b="0" dirty="0" smtClean="0">
                <a:solidFill>
                  <a:schemeClr val="bg1"/>
                </a:solidFill>
                <a:latin typeface="+mj-lt"/>
                <a:cs typeface="Times New Roman" panose="02020603050405020304" pitchFamily="18" charset="0"/>
              </a:rPr>
              <a:t>ô</a:t>
            </a:r>
            <a:r>
              <a:rPr lang="en-US" altLang="en-US" sz="6600" b="0" dirty="0" smtClean="0">
                <a:solidFill>
                  <a:schemeClr val="bg1"/>
                </a:solidFill>
                <a:latin typeface="+mj-lt"/>
                <a:cs typeface="Times New Roman" panose="02020603050405020304" pitchFamily="18" charset="0"/>
              </a:rPr>
              <a:t>n con   </a:t>
            </a:r>
            <a:r>
              <a:rPr lang="en-US" altLang="en-US" sz="6600" b="0" dirty="0" err="1" smtClean="0">
                <a:solidFill>
                  <a:schemeClr val="bg1"/>
                </a:solidFill>
                <a:latin typeface="+mj-lt"/>
                <a:cs typeface="Times New Roman" panose="02020603050405020304" pitchFamily="18" charset="0"/>
              </a:rPr>
              <a:t>ng</a:t>
            </a:r>
            <a:r>
              <a:rPr lang="vi-VN" altLang="en-US" sz="6600" b="0" dirty="0" smtClean="0">
                <a:solidFill>
                  <a:schemeClr val="bg1"/>
                </a:solidFill>
                <a:latin typeface="+mj-lt"/>
                <a:cs typeface="Times New Roman" panose="02020603050405020304" pitchFamily="18" charset="0"/>
              </a:rPr>
              <a:t>ườ</a:t>
            </a:r>
            <a:r>
              <a:rPr lang="en-US" altLang="en-US" sz="6600" b="0" dirty="0" err="1" smtClean="0">
                <a:solidFill>
                  <a:schemeClr val="bg1"/>
                </a:solidFill>
                <a:latin typeface="+mj-lt"/>
                <a:cs typeface="Times New Roman" panose="02020603050405020304" pitchFamily="18" charset="0"/>
              </a:rPr>
              <a:t>i</a:t>
            </a:r>
            <a:r>
              <a:rPr lang="en-US" altLang="en-US" sz="6600" b="0" dirty="0" smtClean="0">
                <a:solidFill>
                  <a:schemeClr val="bg1"/>
                </a:solidFill>
                <a:latin typeface="+mj-lt"/>
                <a:cs typeface="Times New Roman" panose="02020603050405020304" pitchFamily="18" charset="0"/>
              </a:rPr>
              <a:t>, l</a:t>
            </a:r>
            <a:r>
              <a:rPr lang="vi-VN" altLang="en-US" sz="6600" b="0" dirty="0" smtClean="0">
                <a:solidFill>
                  <a:schemeClr val="bg1"/>
                </a:solidFill>
                <a:latin typeface="+mj-lt"/>
                <a:cs typeface="Times New Roman" panose="02020603050405020304" pitchFamily="18" charset="0"/>
              </a:rPr>
              <a:t>à</a:t>
            </a:r>
            <a:r>
              <a:rPr lang="en-US" altLang="en-US" sz="6600" b="0" dirty="0" smtClean="0">
                <a:solidFill>
                  <a:schemeClr val="bg1"/>
                </a:solidFill>
                <a:latin typeface="+mj-lt"/>
                <a:cs typeface="Times New Roman" panose="02020603050405020304" pitchFamily="18" charset="0"/>
              </a:rPr>
              <a:t> </a:t>
            </a:r>
            <a:r>
              <a:rPr lang="en-US" altLang="en-US" sz="6600" b="0" dirty="0" err="1" smtClean="0">
                <a:solidFill>
                  <a:schemeClr val="bg1"/>
                </a:solidFill>
                <a:latin typeface="+mj-lt"/>
                <a:cs typeface="Times New Roman" panose="02020603050405020304" pitchFamily="18" charset="0"/>
              </a:rPr>
              <a:t>nh</a:t>
            </a:r>
            <a:r>
              <a:rPr lang="vi-VN" altLang="en-US" sz="6600" b="0" dirty="0" smtClean="0">
                <a:solidFill>
                  <a:schemeClr val="bg1"/>
                </a:solidFill>
                <a:latin typeface="+mj-lt"/>
                <a:cs typeface="Times New Roman" panose="02020603050405020304" pitchFamily="18" charset="0"/>
              </a:rPr>
              <a:t>ữ</a:t>
            </a:r>
            <a:r>
              <a:rPr lang="en-US" altLang="en-US" sz="6600" b="0" dirty="0" err="1" smtClean="0">
                <a:solidFill>
                  <a:schemeClr val="bg1"/>
                </a:solidFill>
                <a:latin typeface="+mj-lt"/>
                <a:cs typeface="Times New Roman" panose="02020603050405020304" pitchFamily="18" charset="0"/>
              </a:rPr>
              <a:t>ng</a:t>
            </a:r>
            <a:r>
              <a:rPr lang="en-US" altLang="en-US" sz="6600" b="0" dirty="0" smtClean="0">
                <a:solidFill>
                  <a:schemeClr val="bg1"/>
                </a:solidFill>
                <a:latin typeface="+mj-lt"/>
                <a:cs typeface="Times New Roman" panose="02020603050405020304" pitchFamily="18" charset="0"/>
              </a:rPr>
              <a:t> </a:t>
            </a:r>
            <a:r>
              <a:rPr lang="vi-VN" altLang="en-US" sz="6600" b="0" dirty="0" smtClean="0">
                <a:solidFill>
                  <a:schemeClr val="bg1"/>
                </a:solidFill>
                <a:latin typeface="+mj-lt"/>
                <a:cs typeface="Times New Roman" panose="02020603050405020304" pitchFamily="18" charset="0"/>
              </a:rPr>
              <a:t>ướ</a:t>
            </a:r>
            <a:r>
              <a:rPr lang="en-US" altLang="en-US" sz="6600" b="0" dirty="0" smtClean="0">
                <a:solidFill>
                  <a:schemeClr val="bg1"/>
                </a:solidFill>
                <a:latin typeface="+mj-lt"/>
                <a:cs typeface="Times New Roman" panose="02020603050405020304" pitchFamily="18" charset="0"/>
              </a:rPr>
              <a:t>c m</a:t>
            </a:r>
            <a:r>
              <a:rPr lang="vi-VN" altLang="en-US" sz="6600" b="0" dirty="0" smtClean="0">
                <a:solidFill>
                  <a:schemeClr val="bg1"/>
                </a:solidFill>
                <a:latin typeface="+mj-lt"/>
                <a:cs typeface="Times New Roman" panose="02020603050405020304" pitchFamily="18" charset="0"/>
              </a:rPr>
              <a:t>ơ</a:t>
            </a:r>
            <a:r>
              <a:rPr lang="en-US" altLang="en-US" sz="6600" b="0" dirty="0" smtClean="0">
                <a:solidFill>
                  <a:schemeClr val="bg1"/>
                </a:solidFill>
                <a:latin typeface="+mj-lt"/>
                <a:cs typeface="Times New Roman" panose="02020603050405020304" pitchFamily="18" charset="0"/>
              </a:rPr>
              <a:t> </a:t>
            </a:r>
            <a:r>
              <a:rPr lang="en-US" altLang="en-US" sz="6600" b="0" dirty="0" err="1" smtClean="0">
                <a:solidFill>
                  <a:schemeClr val="bg1"/>
                </a:solidFill>
                <a:latin typeface="+mj-lt"/>
                <a:cs typeface="Times New Roman" panose="02020603050405020304" pitchFamily="18" charset="0"/>
              </a:rPr>
              <a:t>ng</a:t>
            </a:r>
            <a:r>
              <a:rPr lang="vi-VN" altLang="en-US" sz="6600" b="0" dirty="0" smtClean="0">
                <a:solidFill>
                  <a:schemeClr val="bg1"/>
                </a:solidFill>
                <a:latin typeface="+mj-lt"/>
                <a:cs typeface="Times New Roman" panose="02020603050405020304" pitchFamily="18" charset="0"/>
              </a:rPr>
              <a:t>à</a:t>
            </a:r>
            <a:r>
              <a:rPr lang="en-US" altLang="en-US" sz="6600" b="0" dirty="0" smtClean="0">
                <a:solidFill>
                  <a:schemeClr val="bg1"/>
                </a:solidFill>
                <a:latin typeface="+mj-lt"/>
                <a:cs typeface="Times New Roman" panose="02020603050405020304" pitchFamily="18" charset="0"/>
              </a:rPr>
              <a:t>y </a:t>
            </a:r>
            <a:r>
              <a:rPr lang="en-US" altLang="en-US" sz="6600" b="0" dirty="0" err="1" smtClean="0">
                <a:solidFill>
                  <a:schemeClr val="bg1"/>
                </a:solidFill>
                <a:latin typeface="+mj-lt"/>
                <a:cs typeface="Times New Roman" panose="02020603050405020304" pitchFamily="18" charset="0"/>
              </a:rPr>
              <a:t>vui</a:t>
            </a:r>
            <a:r>
              <a:rPr lang="en-US" altLang="en-US" sz="6600" b="0" dirty="0" smtClean="0">
                <a:solidFill>
                  <a:schemeClr val="bg1"/>
                </a:solidFill>
                <a:latin typeface="+mj-lt"/>
                <a:cs typeface="Times New Roman" panose="02020603050405020304" pitchFamily="18" charset="0"/>
              </a:rPr>
              <a:t> </a:t>
            </a:r>
            <a:r>
              <a:rPr lang="vi-VN" altLang="en-US" sz="6600" b="0" dirty="0" smtClean="0">
                <a:solidFill>
                  <a:schemeClr val="bg1"/>
                </a:solidFill>
                <a:latin typeface="+mj-lt"/>
                <a:cs typeface="Times New Roman" panose="02020603050405020304" pitchFamily="18" charset="0"/>
              </a:rPr>
              <a:t>đế</a:t>
            </a:r>
            <a:r>
              <a:rPr lang="en-US" altLang="en-US" sz="6600" b="0" dirty="0" smtClean="0">
                <a:solidFill>
                  <a:schemeClr val="bg1"/>
                </a:solidFill>
                <a:latin typeface="+mj-lt"/>
                <a:cs typeface="Times New Roman" panose="02020603050405020304" pitchFamily="18" charset="0"/>
              </a:rPr>
              <a:t>n </a:t>
            </a:r>
            <a:r>
              <a:rPr lang="en-US" altLang="en-US" sz="6600" b="0" dirty="0" err="1" smtClean="0">
                <a:solidFill>
                  <a:schemeClr val="bg1"/>
                </a:solidFill>
                <a:latin typeface="+mj-lt"/>
                <a:cs typeface="Times New Roman" panose="02020603050405020304" pitchFamily="18" charset="0"/>
              </a:rPr>
              <a:t>trong</a:t>
            </a:r>
            <a:r>
              <a:rPr lang="en-US" altLang="en-US" sz="6600" b="0" dirty="0" smtClean="0">
                <a:solidFill>
                  <a:schemeClr val="bg1"/>
                </a:solidFill>
                <a:latin typeface="+mj-lt"/>
                <a:cs typeface="Times New Roman" panose="02020603050405020304" pitchFamily="18" charset="0"/>
              </a:rPr>
              <a:t> cu</a:t>
            </a:r>
            <a:r>
              <a:rPr lang="vi-VN" altLang="en-US" sz="6600" b="0" dirty="0" smtClean="0">
                <a:solidFill>
                  <a:schemeClr val="bg1"/>
                </a:solidFill>
                <a:latin typeface="+mj-lt"/>
                <a:cs typeface="Times New Roman" panose="02020603050405020304" pitchFamily="18" charset="0"/>
              </a:rPr>
              <a:t>ộ</a:t>
            </a:r>
            <a:r>
              <a:rPr lang="en-US" altLang="en-US" sz="6600" b="0" dirty="0" smtClean="0">
                <a:solidFill>
                  <a:schemeClr val="bg1"/>
                </a:solidFill>
                <a:latin typeface="+mj-lt"/>
                <a:cs typeface="Times New Roman" panose="02020603050405020304" pitchFamily="18" charset="0"/>
              </a:rPr>
              <a:t>c </a:t>
            </a:r>
            <a:r>
              <a:rPr lang="vi-VN" altLang="en-US" sz="6600" b="0" dirty="0" smtClean="0">
                <a:solidFill>
                  <a:schemeClr val="bg1"/>
                </a:solidFill>
                <a:latin typeface="+mj-lt"/>
                <a:cs typeface="Times New Roman" panose="02020603050405020304" pitchFamily="18" charset="0"/>
              </a:rPr>
              <a:t>đờ</a:t>
            </a:r>
            <a:r>
              <a:rPr lang="en-US" altLang="en-US" sz="6600" b="0" dirty="0" err="1" smtClean="0">
                <a:solidFill>
                  <a:schemeClr val="bg1"/>
                </a:solidFill>
                <a:latin typeface="+mj-lt"/>
                <a:cs typeface="Times New Roman" panose="02020603050405020304" pitchFamily="18" charset="0"/>
              </a:rPr>
              <a:t>i</a:t>
            </a:r>
            <a:r>
              <a:rPr lang="en-US" altLang="en-US" sz="6600" b="0" dirty="0" smtClean="0">
                <a:solidFill>
                  <a:schemeClr val="bg1"/>
                </a:solidFill>
                <a:latin typeface="+mj-lt"/>
                <a:cs typeface="Times New Roman" panose="02020603050405020304" pitchFamily="18" charset="0"/>
              </a:rPr>
              <a:t>.</a:t>
            </a:r>
            <a:endParaRPr lang="en-US" sz="6600" b="0"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31506289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vi-VN" altLang="en-US" sz="6600" b="0" u="sng" dirty="0" smtClean="0">
                <a:solidFill>
                  <a:srgbClr val="FFFF00"/>
                </a:solidFill>
                <a:latin typeface="+mj-lt"/>
                <a:cs typeface="Times New Roman" panose="02020603050405020304" pitchFamily="18" charset="0"/>
              </a:rPr>
              <a:t>Đ</a:t>
            </a:r>
            <a:r>
              <a:rPr lang="en-US" altLang="en-US" sz="6600" b="0" u="sng" dirty="0" smtClean="0">
                <a:solidFill>
                  <a:srgbClr val="FFFF00"/>
                </a:solidFill>
                <a:latin typeface="+mj-lt"/>
                <a:cs typeface="Times New Roman" panose="02020603050405020304" pitchFamily="18" charset="0"/>
              </a:rPr>
              <a:t>k:</a:t>
            </a:r>
            <a:r>
              <a:rPr lang="en-US" altLang="en-US" sz="6600" b="0" dirty="0" smtClean="0">
                <a:solidFill>
                  <a:schemeClr val="bg1"/>
                </a:solidFill>
                <a:latin typeface="+mj-lt"/>
                <a:cs typeface="Times New Roman" panose="02020603050405020304" pitchFamily="18" charset="0"/>
              </a:rPr>
              <a:t>  </a:t>
            </a:r>
            <a:r>
              <a:rPr lang="en-US" altLang="en-US" sz="6600" b="0" dirty="0" err="1" smtClean="0">
                <a:solidFill>
                  <a:schemeClr val="bg1"/>
                </a:solidFill>
                <a:latin typeface="+mj-lt"/>
                <a:cs typeface="Times New Roman" panose="02020603050405020304" pitchFamily="18" charset="0"/>
              </a:rPr>
              <a:t>Xin</a:t>
            </a:r>
            <a:r>
              <a:rPr lang="en-US" altLang="en-US" sz="6600" b="0" dirty="0" smtClean="0">
                <a:solidFill>
                  <a:schemeClr val="bg1"/>
                </a:solidFill>
                <a:latin typeface="+mj-lt"/>
                <a:cs typeface="Times New Roman" panose="02020603050405020304" pitchFamily="18" charset="0"/>
              </a:rPr>
              <a:t> </a:t>
            </a:r>
            <a:r>
              <a:rPr lang="en-US" altLang="en-US" sz="6600" b="0" dirty="0" err="1" smtClean="0">
                <a:solidFill>
                  <a:schemeClr val="bg1"/>
                </a:solidFill>
                <a:latin typeface="+mj-lt"/>
                <a:cs typeface="Times New Roman" panose="02020603050405020304" pitchFamily="18" charset="0"/>
              </a:rPr>
              <a:t>dâng</a:t>
            </a:r>
            <a:r>
              <a:rPr lang="en-US" altLang="en-US" sz="6600" b="0" dirty="0" smtClean="0">
                <a:solidFill>
                  <a:schemeClr val="bg1"/>
                </a:solidFill>
                <a:latin typeface="+mj-lt"/>
                <a:cs typeface="Times New Roman" panose="02020603050405020304" pitchFamily="18" charset="0"/>
              </a:rPr>
              <a:t> l</a:t>
            </a:r>
            <a:r>
              <a:rPr lang="vi-VN" altLang="en-US" sz="6600" b="0" dirty="0" smtClean="0">
                <a:solidFill>
                  <a:schemeClr val="bg1"/>
                </a:solidFill>
                <a:latin typeface="+mj-lt"/>
                <a:cs typeface="Times New Roman" panose="02020603050405020304" pitchFamily="18" charset="0"/>
              </a:rPr>
              <a:t>ê</a:t>
            </a:r>
            <a:r>
              <a:rPr lang="en-US" altLang="en-US" sz="6600" b="0" dirty="0" smtClean="0">
                <a:solidFill>
                  <a:schemeClr val="bg1"/>
                </a:solidFill>
                <a:latin typeface="+mj-lt"/>
                <a:cs typeface="Times New Roman" panose="02020603050405020304" pitchFamily="18" charset="0"/>
              </a:rPr>
              <a:t>n </a:t>
            </a:r>
            <a:r>
              <a:rPr lang="en-US" altLang="en-US" sz="6600" b="0" dirty="0" err="1" smtClean="0">
                <a:solidFill>
                  <a:schemeClr val="bg1"/>
                </a:solidFill>
                <a:latin typeface="+mj-lt"/>
                <a:cs typeface="Times New Roman" panose="02020603050405020304" pitchFamily="18" charset="0"/>
              </a:rPr>
              <a:t>hy</a:t>
            </a:r>
            <a:r>
              <a:rPr lang="en-US" altLang="en-US" sz="6600" b="0" dirty="0" smtClean="0">
                <a:solidFill>
                  <a:schemeClr val="bg1"/>
                </a:solidFill>
                <a:latin typeface="+mj-lt"/>
                <a:cs typeface="Times New Roman" panose="02020603050405020304" pitchFamily="18" charset="0"/>
              </a:rPr>
              <a:t> l</a:t>
            </a:r>
            <a:r>
              <a:rPr lang="vi-VN" altLang="en-US" sz="6600" b="0" dirty="0" smtClean="0">
                <a:solidFill>
                  <a:schemeClr val="bg1"/>
                </a:solidFill>
                <a:latin typeface="+mj-lt"/>
                <a:cs typeface="Times New Roman" panose="02020603050405020304" pitchFamily="18" charset="0"/>
              </a:rPr>
              <a:t>ễ</a:t>
            </a:r>
            <a:r>
              <a:rPr lang="en-US" altLang="en-US" sz="6600" b="0" dirty="0" smtClean="0">
                <a:solidFill>
                  <a:schemeClr val="bg1"/>
                </a:solidFill>
                <a:latin typeface="+mj-lt"/>
                <a:cs typeface="Times New Roman" panose="02020603050405020304" pitchFamily="18" charset="0"/>
              </a:rPr>
              <a:t> m</a:t>
            </a:r>
            <a:r>
              <a:rPr lang="vi-VN" altLang="en-US" sz="6600" b="0" dirty="0" smtClean="0">
                <a:solidFill>
                  <a:schemeClr val="bg1"/>
                </a:solidFill>
                <a:latin typeface="+mj-lt"/>
                <a:cs typeface="Times New Roman" panose="02020603050405020304" pitchFamily="18" charset="0"/>
              </a:rPr>
              <a:t>ớ</a:t>
            </a:r>
            <a:r>
              <a:rPr lang="en-US" altLang="en-US" sz="6600" b="0" dirty="0" err="1" smtClean="0">
                <a:solidFill>
                  <a:schemeClr val="bg1"/>
                </a:solidFill>
                <a:latin typeface="+mj-lt"/>
                <a:cs typeface="Times New Roman" panose="02020603050405020304" pitchFamily="18" charset="0"/>
              </a:rPr>
              <a:t>i</a:t>
            </a:r>
            <a:r>
              <a:rPr lang="en-US" altLang="en-US" sz="6600" b="0" dirty="0" smtClean="0">
                <a:solidFill>
                  <a:schemeClr val="bg1"/>
                </a:solidFill>
                <a:latin typeface="+mj-lt"/>
                <a:cs typeface="Times New Roman" panose="02020603050405020304" pitchFamily="18" charset="0"/>
              </a:rPr>
              <a:t> n</a:t>
            </a:r>
            <a:r>
              <a:rPr lang="vi-VN" altLang="en-US" sz="6600" b="0" dirty="0" smtClean="0">
                <a:solidFill>
                  <a:schemeClr val="bg1"/>
                </a:solidFill>
                <a:latin typeface="+mj-lt"/>
                <a:cs typeface="Times New Roman" panose="02020603050405020304" pitchFamily="18" charset="0"/>
              </a:rPr>
              <a:t>à</a:t>
            </a:r>
            <a:r>
              <a:rPr lang="en-US" altLang="en-US" sz="6600" b="0" dirty="0" smtClean="0">
                <a:solidFill>
                  <a:schemeClr val="bg1"/>
                </a:solidFill>
                <a:latin typeface="+mj-lt"/>
                <a:cs typeface="Times New Roman" panose="02020603050405020304" pitchFamily="18" charset="0"/>
              </a:rPr>
              <a:t>y t</a:t>
            </a:r>
            <a:r>
              <a:rPr lang="vi-VN" altLang="en-US" sz="6600" b="0" dirty="0" smtClean="0">
                <a:solidFill>
                  <a:schemeClr val="bg1"/>
                </a:solidFill>
                <a:latin typeface="+mj-lt"/>
                <a:cs typeface="Times New Roman" panose="02020603050405020304" pitchFamily="18" charset="0"/>
              </a:rPr>
              <a:t>ấ</a:t>
            </a:r>
            <a:r>
              <a:rPr lang="en-US" altLang="en-US" sz="6600" b="0" dirty="0" smtClean="0">
                <a:solidFill>
                  <a:schemeClr val="bg1"/>
                </a:solidFill>
                <a:latin typeface="+mj-lt"/>
                <a:cs typeface="Times New Roman" panose="02020603050405020304" pitchFamily="18" charset="0"/>
              </a:rPr>
              <a:t>m b</a:t>
            </a:r>
            <a:r>
              <a:rPr lang="vi-VN" altLang="en-US" sz="6600" b="0" dirty="0" smtClean="0">
                <a:solidFill>
                  <a:schemeClr val="bg1"/>
                </a:solidFill>
                <a:latin typeface="+mj-lt"/>
                <a:cs typeface="Times New Roman" panose="02020603050405020304" pitchFamily="18" charset="0"/>
              </a:rPr>
              <a:t>á</a:t>
            </a:r>
            <a:r>
              <a:rPr lang="en-US" altLang="en-US" sz="6600" b="0" dirty="0" err="1" smtClean="0">
                <a:solidFill>
                  <a:schemeClr val="bg1"/>
                </a:solidFill>
                <a:latin typeface="+mj-lt"/>
                <a:cs typeface="Times New Roman" panose="02020603050405020304" pitchFamily="18" charset="0"/>
              </a:rPr>
              <a:t>nh</a:t>
            </a:r>
            <a:r>
              <a:rPr lang="en-US" altLang="en-US" sz="6600" b="0" dirty="0" smtClean="0">
                <a:solidFill>
                  <a:schemeClr val="bg1"/>
                </a:solidFill>
                <a:latin typeface="+mj-lt"/>
                <a:cs typeface="Times New Roman" panose="02020603050405020304" pitchFamily="18" charset="0"/>
              </a:rPr>
              <a:t> v</a:t>
            </a:r>
            <a:r>
              <a:rPr lang="vi-VN" altLang="en-US" sz="6600" b="0" dirty="0" smtClean="0">
                <a:solidFill>
                  <a:schemeClr val="bg1"/>
                </a:solidFill>
                <a:latin typeface="+mj-lt"/>
                <a:cs typeface="Times New Roman" panose="02020603050405020304" pitchFamily="18" charset="0"/>
              </a:rPr>
              <a:t>ớ</a:t>
            </a:r>
            <a:r>
              <a:rPr lang="en-US" altLang="en-US" sz="6600" b="0" dirty="0" err="1" smtClean="0">
                <a:solidFill>
                  <a:schemeClr val="bg1"/>
                </a:solidFill>
                <a:latin typeface="+mj-lt"/>
                <a:cs typeface="Times New Roman" panose="02020603050405020304" pitchFamily="18" charset="0"/>
              </a:rPr>
              <a:t>i</a:t>
            </a:r>
            <a:r>
              <a:rPr lang="en-US" altLang="en-US" sz="6600" b="0" dirty="0" smtClean="0">
                <a:solidFill>
                  <a:schemeClr val="bg1"/>
                </a:solidFill>
                <a:latin typeface="+mj-lt"/>
                <a:cs typeface="Times New Roman" panose="02020603050405020304" pitchFamily="18" charset="0"/>
              </a:rPr>
              <a:t> </a:t>
            </a:r>
            <a:r>
              <a:rPr lang="en-US" altLang="en-US" sz="6600" b="0" dirty="0" err="1" smtClean="0">
                <a:solidFill>
                  <a:schemeClr val="bg1"/>
                </a:solidFill>
                <a:latin typeface="+mj-lt"/>
                <a:cs typeface="Times New Roman" panose="02020603050405020304" pitchFamily="18" charset="0"/>
              </a:rPr>
              <a:t>ly</a:t>
            </a:r>
            <a:r>
              <a:rPr lang="en-US" altLang="en-US" sz="6600" b="0" dirty="0" smtClean="0">
                <a:solidFill>
                  <a:schemeClr val="bg1"/>
                </a:solidFill>
                <a:latin typeface="+mj-lt"/>
                <a:cs typeface="Times New Roman" panose="02020603050405020304" pitchFamily="18" charset="0"/>
              </a:rPr>
              <a:t>   r</a:t>
            </a:r>
            <a:r>
              <a:rPr lang="vi-VN" altLang="en-US" sz="6600" b="0" dirty="0" smtClean="0">
                <a:solidFill>
                  <a:schemeClr val="bg1"/>
                </a:solidFill>
                <a:latin typeface="+mj-lt"/>
                <a:cs typeface="Times New Roman" panose="02020603050405020304" pitchFamily="18" charset="0"/>
              </a:rPr>
              <a:t>ượ</a:t>
            </a:r>
            <a:r>
              <a:rPr lang="en-US" altLang="en-US" sz="6600" b="0" dirty="0" smtClean="0">
                <a:solidFill>
                  <a:schemeClr val="bg1"/>
                </a:solidFill>
                <a:latin typeface="+mj-lt"/>
                <a:cs typeface="Times New Roman" panose="02020603050405020304" pitchFamily="18" charset="0"/>
              </a:rPr>
              <a:t>u. </a:t>
            </a:r>
            <a:r>
              <a:rPr lang="en-US" altLang="en-US" sz="6600" b="0" dirty="0" err="1" smtClean="0">
                <a:solidFill>
                  <a:schemeClr val="bg1"/>
                </a:solidFill>
                <a:latin typeface="+mj-lt"/>
                <a:cs typeface="Times New Roman" panose="02020603050405020304" pitchFamily="18" charset="0"/>
              </a:rPr>
              <a:t>Xin</a:t>
            </a:r>
            <a:r>
              <a:rPr lang="en-US" altLang="en-US" sz="6600" b="0" dirty="0" smtClean="0">
                <a:solidFill>
                  <a:schemeClr val="bg1"/>
                </a:solidFill>
                <a:latin typeface="+mj-lt"/>
                <a:cs typeface="Times New Roman" panose="02020603050405020304" pitchFamily="18" charset="0"/>
              </a:rPr>
              <a:t> Cha ban mu</a:t>
            </a:r>
            <a:r>
              <a:rPr lang="vi-VN" altLang="en-US" sz="6600" b="0" dirty="0" smtClean="0">
                <a:solidFill>
                  <a:schemeClr val="bg1"/>
                </a:solidFill>
                <a:latin typeface="+mj-lt"/>
                <a:cs typeface="Times New Roman" panose="02020603050405020304" pitchFamily="18" charset="0"/>
              </a:rPr>
              <a:t>ô</a:t>
            </a:r>
            <a:r>
              <a:rPr lang="en-US" altLang="en-US" sz="6600" b="0" dirty="0" smtClean="0">
                <a:solidFill>
                  <a:schemeClr val="bg1"/>
                </a:solidFill>
                <a:latin typeface="+mj-lt"/>
                <a:cs typeface="Times New Roman" panose="02020603050405020304" pitchFamily="18" charset="0"/>
              </a:rPr>
              <a:t>n </a:t>
            </a:r>
            <a:r>
              <a:rPr lang="en-US" altLang="en-US" sz="6600" b="0" dirty="0" err="1" smtClean="0">
                <a:solidFill>
                  <a:schemeClr val="bg1"/>
                </a:solidFill>
                <a:latin typeface="+mj-lt"/>
                <a:cs typeface="Times New Roman" panose="02020603050405020304" pitchFamily="18" charset="0"/>
              </a:rPr>
              <a:t>ân</a:t>
            </a:r>
            <a:r>
              <a:rPr lang="en-US" altLang="en-US" sz="6600" b="0" dirty="0" smtClean="0">
                <a:solidFill>
                  <a:schemeClr val="bg1"/>
                </a:solidFill>
                <a:latin typeface="+mj-lt"/>
                <a:cs typeface="Times New Roman" panose="02020603050405020304" pitchFamily="18" charset="0"/>
              </a:rPr>
              <a:t> </a:t>
            </a:r>
            <a:r>
              <a:rPr lang="en-US" altLang="en-US" sz="6600" b="0" dirty="0" err="1" smtClean="0">
                <a:solidFill>
                  <a:schemeClr val="bg1"/>
                </a:solidFill>
                <a:latin typeface="+mj-lt"/>
                <a:cs typeface="Times New Roman" panose="02020603050405020304" pitchFamily="18" charset="0"/>
              </a:rPr>
              <a:t>ph</a:t>
            </a:r>
            <a:r>
              <a:rPr lang="vi-VN" altLang="en-US" sz="6600" b="0" dirty="0" smtClean="0">
                <a:solidFill>
                  <a:schemeClr val="bg1"/>
                </a:solidFill>
                <a:latin typeface="+mj-lt"/>
                <a:cs typeface="Times New Roman" panose="02020603050405020304" pitchFamily="18" charset="0"/>
              </a:rPr>
              <a:t>ú</a:t>
            </a:r>
            <a:r>
              <a:rPr lang="en-US" altLang="en-US" sz="6600" b="0" dirty="0" smtClean="0">
                <a:solidFill>
                  <a:schemeClr val="bg1"/>
                </a:solidFill>
                <a:latin typeface="+mj-lt"/>
                <a:cs typeface="Times New Roman" panose="02020603050405020304" pitchFamily="18" charset="0"/>
              </a:rPr>
              <a:t>c </a:t>
            </a:r>
            <a:r>
              <a:rPr lang="en-US" altLang="en-US" sz="6600" b="0" dirty="0" err="1" smtClean="0">
                <a:solidFill>
                  <a:schemeClr val="bg1"/>
                </a:solidFill>
                <a:latin typeface="+mj-lt"/>
                <a:cs typeface="Times New Roman" panose="02020603050405020304" pitchFamily="18" charset="0"/>
              </a:rPr>
              <a:t>tr</a:t>
            </a:r>
            <a:r>
              <a:rPr lang="vi-VN" altLang="en-US" sz="6600" b="0" dirty="0" smtClean="0">
                <a:solidFill>
                  <a:schemeClr val="bg1"/>
                </a:solidFill>
                <a:latin typeface="+mj-lt"/>
                <a:cs typeface="Times New Roman" panose="02020603050405020304" pitchFamily="18" charset="0"/>
              </a:rPr>
              <a:t>à</a:t>
            </a:r>
            <a:r>
              <a:rPr lang="en-US" altLang="en-US" sz="6600" b="0" dirty="0" smtClean="0">
                <a:solidFill>
                  <a:schemeClr val="bg1"/>
                </a:solidFill>
                <a:latin typeface="+mj-lt"/>
                <a:cs typeface="Times New Roman" panose="02020603050405020304" pitchFamily="18" charset="0"/>
              </a:rPr>
              <a:t>n </a:t>
            </a:r>
            <a:r>
              <a:rPr lang="en-US" altLang="en-US" sz="6600" b="0" dirty="0" err="1" smtClean="0">
                <a:solidFill>
                  <a:schemeClr val="bg1"/>
                </a:solidFill>
                <a:latin typeface="+mj-lt"/>
                <a:cs typeface="Times New Roman" panose="02020603050405020304" pitchFamily="18" charset="0"/>
              </a:rPr>
              <a:t>lan</a:t>
            </a:r>
            <a:r>
              <a:rPr lang="en-US" altLang="en-US" sz="6600" b="0" dirty="0" smtClean="0">
                <a:solidFill>
                  <a:schemeClr val="bg1"/>
                </a:solidFill>
                <a:latin typeface="+mj-lt"/>
                <a:cs typeface="Times New Roman" panose="02020603050405020304" pitchFamily="18" charset="0"/>
              </a:rPr>
              <a:t> </a:t>
            </a:r>
            <a:r>
              <a:rPr lang="en-US" altLang="en-US" sz="6600" b="0" dirty="0" err="1" smtClean="0">
                <a:solidFill>
                  <a:schemeClr val="bg1"/>
                </a:solidFill>
                <a:latin typeface="+mj-lt"/>
                <a:cs typeface="Times New Roman" panose="02020603050405020304" pitchFamily="18" charset="0"/>
              </a:rPr>
              <a:t>tr</a:t>
            </a:r>
            <a:r>
              <a:rPr lang="vi-VN" altLang="en-US" sz="6600" b="0" dirty="0" smtClean="0">
                <a:solidFill>
                  <a:schemeClr val="bg1"/>
                </a:solidFill>
                <a:latin typeface="+mj-lt"/>
                <a:cs typeface="Times New Roman" panose="02020603050405020304" pitchFamily="18" charset="0"/>
              </a:rPr>
              <a:t>ê</a:t>
            </a:r>
            <a:r>
              <a:rPr lang="en-US" altLang="en-US" sz="6600" b="0" dirty="0" smtClean="0">
                <a:solidFill>
                  <a:schemeClr val="bg1"/>
                </a:solidFill>
                <a:latin typeface="+mj-lt"/>
                <a:cs typeface="Times New Roman" panose="02020603050405020304" pitchFamily="18" charset="0"/>
              </a:rPr>
              <a:t>n to</a:t>
            </a:r>
            <a:r>
              <a:rPr lang="vi-VN" altLang="en-US" sz="6600" b="0" dirty="0" smtClean="0">
                <a:solidFill>
                  <a:schemeClr val="bg1"/>
                </a:solidFill>
                <a:latin typeface="+mj-lt"/>
                <a:cs typeface="Times New Roman" panose="02020603050405020304" pitchFamily="18" charset="0"/>
              </a:rPr>
              <a:t>à</a:t>
            </a:r>
            <a:r>
              <a:rPr lang="en-US" altLang="en-US" sz="6600" b="0" dirty="0" smtClean="0">
                <a:solidFill>
                  <a:schemeClr val="bg1"/>
                </a:solidFill>
                <a:latin typeface="+mj-lt"/>
                <a:cs typeface="Times New Roman" panose="02020603050405020304" pitchFamily="18" charset="0"/>
              </a:rPr>
              <a:t>n </a:t>
            </a:r>
            <a:r>
              <a:rPr lang="en-US" altLang="en-US" sz="6600" b="0" dirty="0" err="1" smtClean="0">
                <a:solidFill>
                  <a:schemeClr val="bg1"/>
                </a:solidFill>
                <a:latin typeface="+mj-lt"/>
                <a:cs typeface="Times New Roman" panose="02020603050405020304" pitchFamily="18" charset="0"/>
              </a:rPr>
              <a:t>th</a:t>
            </a:r>
            <a:r>
              <a:rPr lang="vi-VN" altLang="en-US" sz="6600" b="0" dirty="0" smtClean="0">
                <a:solidFill>
                  <a:schemeClr val="bg1"/>
                </a:solidFill>
                <a:latin typeface="+mj-lt"/>
                <a:cs typeface="Times New Roman" panose="02020603050405020304" pitchFamily="18" charset="0"/>
              </a:rPr>
              <a:t>ế</a:t>
            </a:r>
            <a:r>
              <a:rPr lang="en-US" altLang="en-US" sz="6600" b="0" dirty="0" smtClean="0">
                <a:solidFill>
                  <a:schemeClr val="bg1"/>
                </a:solidFill>
                <a:latin typeface="+mj-lt"/>
                <a:cs typeface="Times New Roman" panose="02020603050405020304" pitchFamily="18" charset="0"/>
              </a:rPr>
              <a:t> </a:t>
            </a:r>
            <a:r>
              <a:rPr lang="en-US" altLang="en-US" sz="6600" b="0" dirty="0" err="1" smtClean="0">
                <a:solidFill>
                  <a:schemeClr val="bg1"/>
                </a:solidFill>
                <a:latin typeface="+mj-lt"/>
                <a:cs typeface="Times New Roman" panose="02020603050405020304" pitchFamily="18" charset="0"/>
              </a:rPr>
              <a:t>gi</a:t>
            </a:r>
            <a:r>
              <a:rPr lang="vi-VN" altLang="en-US" sz="6600" b="0" dirty="0" smtClean="0">
                <a:solidFill>
                  <a:schemeClr val="bg1"/>
                </a:solidFill>
                <a:latin typeface="+mj-lt"/>
                <a:cs typeface="Times New Roman" panose="02020603050405020304" pitchFamily="18" charset="0"/>
              </a:rPr>
              <a:t>ớ</a:t>
            </a:r>
            <a:r>
              <a:rPr lang="en-US" altLang="en-US" sz="6600" b="0" dirty="0" err="1" smtClean="0">
                <a:solidFill>
                  <a:schemeClr val="bg1"/>
                </a:solidFill>
                <a:latin typeface="+mj-lt"/>
                <a:cs typeface="Times New Roman" panose="02020603050405020304" pitchFamily="18" charset="0"/>
              </a:rPr>
              <a:t>i</a:t>
            </a:r>
            <a:r>
              <a:rPr lang="en-US" altLang="en-US" sz="6600" b="0" dirty="0" smtClean="0">
                <a:solidFill>
                  <a:schemeClr val="bg1"/>
                </a:solidFill>
                <a:latin typeface="+mj-lt"/>
                <a:cs typeface="Times New Roman" panose="02020603050405020304" pitchFamily="18" charset="0"/>
              </a:rPr>
              <a:t>. </a:t>
            </a:r>
            <a:endParaRPr lang="en-US" sz="6600" b="0" dirty="0">
              <a:solidFill>
                <a:srgbClr val="FF0000"/>
              </a:solidFill>
              <a:latin typeface="+mj-lt"/>
              <a:cs typeface="Times New Roman" pitchFamily="18" charset="0"/>
            </a:endParaRPr>
          </a:p>
        </p:txBody>
      </p:sp>
    </p:spTree>
    <p:extLst>
      <p:ext uri="{BB962C8B-B14F-4D97-AF65-F5344CB8AC3E}">
        <p14:creationId xmlns:p14="http://schemas.microsoft.com/office/powerpoint/2010/main" val="4477071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altLang="en-US" sz="5800" b="0" dirty="0" err="1" smtClean="0">
                <a:solidFill>
                  <a:schemeClr val="bg1"/>
                </a:solidFill>
                <a:latin typeface="+mj-lt"/>
                <a:cs typeface="Times New Roman" panose="02020603050405020304" pitchFamily="18" charset="0"/>
              </a:rPr>
              <a:t>Xin</a:t>
            </a:r>
            <a:r>
              <a:rPr lang="en-US" altLang="en-US" sz="5800" b="0" dirty="0" smtClean="0">
                <a:solidFill>
                  <a:schemeClr val="bg1"/>
                </a:solidFill>
                <a:latin typeface="+mj-lt"/>
                <a:cs typeface="Times New Roman" panose="02020603050405020304" pitchFamily="18" charset="0"/>
              </a:rPr>
              <a:t> </a:t>
            </a:r>
            <a:r>
              <a:rPr lang="en-US" altLang="en-US" sz="5800" b="0" dirty="0" err="1" smtClean="0">
                <a:solidFill>
                  <a:schemeClr val="bg1"/>
                </a:solidFill>
                <a:latin typeface="+mj-lt"/>
                <a:cs typeface="Times New Roman" panose="02020603050405020304" pitchFamily="18" charset="0"/>
              </a:rPr>
              <a:t>dâng</a:t>
            </a:r>
            <a:r>
              <a:rPr lang="en-US" altLang="en-US" sz="5800" b="0" dirty="0" smtClean="0">
                <a:solidFill>
                  <a:schemeClr val="bg1"/>
                </a:solidFill>
                <a:latin typeface="+mj-lt"/>
                <a:cs typeface="Times New Roman" panose="02020603050405020304" pitchFamily="18" charset="0"/>
              </a:rPr>
              <a:t> Cha </a:t>
            </a:r>
            <a:r>
              <a:rPr lang="en-US" altLang="en-US" sz="5800" b="0" dirty="0" err="1" smtClean="0">
                <a:solidFill>
                  <a:schemeClr val="bg1"/>
                </a:solidFill>
                <a:latin typeface="+mj-lt"/>
                <a:cs typeface="Times New Roman" panose="02020603050405020304" pitchFamily="18" charset="0"/>
              </a:rPr>
              <a:t>bao</a:t>
            </a:r>
            <a:r>
              <a:rPr lang="en-US" altLang="en-US" sz="5800" b="0" dirty="0" smtClean="0">
                <a:solidFill>
                  <a:schemeClr val="bg1"/>
                </a:solidFill>
                <a:latin typeface="+mj-lt"/>
                <a:cs typeface="Times New Roman" panose="02020603050405020304" pitchFamily="18" charset="0"/>
              </a:rPr>
              <a:t> m</a:t>
            </a:r>
            <a:r>
              <a:rPr lang="vi-VN" altLang="en-US" sz="5800" b="0" dirty="0" smtClean="0">
                <a:solidFill>
                  <a:schemeClr val="bg1"/>
                </a:solidFill>
                <a:latin typeface="+mj-lt"/>
                <a:cs typeface="Times New Roman" panose="02020603050405020304" pitchFamily="18" charset="0"/>
              </a:rPr>
              <a:t>ơ</a:t>
            </a:r>
            <a:r>
              <a:rPr lang="en-US" altLang="en-US" sz="5800" b="0" dirty="0" smtClean="0">
                <a:solidFill>
                  <a:schemeClr val="bg1"/>
                </a:solidFill>
                <a:latin typeface="+mj-lt"/>
                <a:cs typeface="Times New Roman" panose="02020603050405020304" pitchFamily="18" charset="0"/>
              </a:rPr>
              <a:t> </a:t>
            </a:r>
            <a:r>
              <a:rPr lang="vi-VN" altLang="en-US" sz="5800" b="0" dirty="0" smtClean="0">
                <a:solidFill>
                  <a:schemeClr val="bg1"/>
                </a:solidFill>
                <a:latin typeface="+mj-lt"/>
                <a:cs typeface="Times New Roman" panose="02020603050405020304" pitchFamily="18" charset="0"/>
              </a:rPr>
              <a:t>ướ</a:t>
            </a:r>
            <a:r>
              <a:rPr lang="en-US" altLang="en-US" sz="5800" b="0" dirty="0" smtClean="0">
                <a:solidFill>
                  <a:schemeClr val="bg1"/>
                </a:solidFill>
                <a:latin typeface="+mj-lt"/>
                <a:cs typeface="Times New Roman" panose="02020603050405020304" pitchFamily="18" charset="0"/>
              </a:rPr>
              <a:t>c </a:t>
            </a:r>
            <a:r>
              <a:rPr lang="en-US" altLang="en-US" sz="5800" b="0" dirty="0" err="1" smtClean="0">
                <a:solidFill>
                  <a:schemeClr val="bg1"/>
                </a:solidFill>
                <a:latin typeface="+mj-lt"/>
                <a:cs typeface="Times New Roman" panose="02020603050405020304" pitchFamily="18" charset="0"/>
              </a:rPr>
              <a:t>ng</a:t>
            </a:r>
            <a:r>
              <a:rPr lang="vi-VN" altLang="en-US" sz="5800" b="0" dirty="0" smtClean="0">
                <a:solidFill>
                  <a:schemeClr val="bg1"/>
                </a:solidFill>
                <a:latin typeface="+mj-lt"/>
                <a:cs typeface="Times New Roman" panose="02020603050405020304" pitchFamily="18" charset="0"/>
              </a:rPr>
              <a:t>à</a:t>
            </a:r>
            <a:r>
              <a:rPr lang="en-US" altLang="en-US" sz="5800" b="0" dirty="0" smtClean="0">
                <a:solidFill>
                  <a:schemeClr val="bg1"/>
                </a:solidFill>
                <a:latin typeface="+mj-lt"/>
                <a:cs typeface="Times New Roman" panose="02020603050405020304" pitchFamily="18" charset="0"/>
              </a:rPr>
              <a:t>y </a:t>
            </a:r>
            <a:r>
              <a:rPr lang="en-US" altLang="en-US" sz="5800" b="0" dirty="0" err="1" smtClean="0">
                <a:solidFill>
                  <a:schemeClr val="bg1"/>
                </a:solidFill>
                <a:latin typeface="+mj-lt"/>
                <a:cs typeface="Times New Roman" panose="02020603050405020304" pitchFamily="18" charset="0"/>
              </a:rPr>
              <a:t>mai</a:t>
            </a:r>
            <a:r>
              <a:rPr lang="en-US" altLang="en-US" sz="5800" b="0" dirty="0" smtClean="0">
                <a:solidFill>
                  <a:schemeClr val="bg1"/>
                </a:solidFill>
                <a:latin typeface="+mj-lt"/>
                <a:cs typeface="Times New Roman" panose="02020603050405020304" pitchFamily="18" charset="0"/>
              </a:rPr>
              <a:t> </a:t>
            </a:r>
            <a:r>
              <a:rPr lang="en-US" altLang="en-US" sz="5800" b="0" dirty="0" err="1" smtClean="0">
                <a:solidFill>
                  <a:schemeClr val="bg1"/>
                </a:solidFill>
                <a:latin typeface="+mj-lt"/>
                <a:cs typeface="Times New Roman" panose="02020603050405020304" pitchFamily="18" charset="0"/>
              </a:rPr>
              <a:t>qu</a:t>
            </a:r>
            <a:r>
              <a:rPr lang="vi-VN" altLang="en-US" sz="5800" b="0" dirty="0" smtClean="0">
                <a:solidFill>
                  <a:schemeClr val="bg1"/>
                </a:solidFill>
                <a:latin typeface="+mj-lt"/>
                <a:cs typeface="Times New Roman" panose="02020603050405020304" pitchFamily="18" charset="0"/>
              </a:rPr>
              <a:t>ê</a:t>
            </a:r>
            <a:r>
              <a:rPr lang="en-US" altLang="en-US" sz="5800" b="0" dirty="0" smtClean="0">
                <a:solidFill>
                  <a:schemeClr val="bg1"/>
                </a:solidFill>
                <a:latin typeface="+mj-lt"/>
                <a:cs typeface="Times New Roman" panose="02020603050405020304" pitchFamily="18" charset="0"/>
              </a:rPr>
              <a:t> h</a:t>
            </a:r>
            <a:r>
              <a:rPr lang="vi-VN" altLang="en-US" sz="5800" b="0" dirty="0" smtClean="0">
                <a:solidFill>
                  <a:schemeClr val="bg1"/>
                </a:solidFill>
                <a:latin typeface="+mj-lt"/>
                <a:cs typeface="Times New Roman" panose="02020603050405020304" pitchFamily="18" charset="0"/>
              </a:rPr>
              <a:t>ươ</a:t>
            </a:r>
            <a:r>
              <a:rPr lang="en-US" altLang="en-US" sz="5800" b="0" dirty="0" err="1" smtClean="0">
                <a:solidFill>
                  <a:schemeClr val="bg1"/>
                </a:solidFill>
                <a:latin typeface="+mj-lt"/>
                <a:cs typeface="Times New Roman" panose="02020603050405020304" pitchFamily="18" charset="0"/>
              </a:rPr>
              <a:t>ng</a:t>
            </a:r>
            <a:r>
              <a:rPr lang="en-US" altLang="en-US" sz="5800" b="0" dirty="0" smtClean="0">
                <a:solidFill>
                  <a:schemeClr val="bg1"/>
                </a:solidFill>
                <a:latin typeface="+mj-lt"/>
                <a:cs typeface="Times New Roman" panose="02020603050405020304" pitchFamily="18" charset="0"/>
              </a:rPr>
              <a:t> s</a:t>
            </a:r>
            <a:r>
              <a:rPr lang="vi-VN" altLang="en-US" sz="5800" b="0" dirty="0" smtClean="0">
                <a:solidFill>
                  <a:schemeClr val="bg1"/>
                </a:solidFill>
                <a:latin typeface="+mj-lt"/>
                <a:cs typeface="Times New Roman" panose="02020603050405020304" pitchFamily="18" charset="0"/>
              </a:rPr>
              <a:t>ẽ</a:t>
            </a:r>
            <a:r>
              <a:rPr lang="en-US" altLang="en-US" sz="5800" b="0" dirty="0" smtClean="0">
                <a:solidFill>
                  <a:schemeClr val="bg1"/>
                </a:solidFill>
                <a:latin typeface="+mj-lt"/>
                <a:cs typeface="Times New Roman" panose="02020603050405020304" pitchFamily="18" charset="0"/>
              </a:rPr>
              <a:t> r</a:t>
            </a:r>
            <a:r>
              <a:rPr lang="vi-VN" altLang="en-US" sz="5800" b="0" dirty="0" smtClean="0">
                <a:solidFill>
                  <a:schemeClr val="bg1"/>
                </a:solidFill>
                <a:latin typeface="+mj-lt"/>
                <a:cs typeface="Times New Roman" panose="02020603050405020304" pitchFamily="18" charset="0"/>
              </a:rPr>
              <a:t>ạ</a:t>
            </a:r>
            <a:r>
              <a:rPr lang="en-US" altLang="en-US" sz="5800" b="0" dirty="0" err="1" smtClean="0">
                <a:solidFill>
                  <a:schemeClr val="bg1"/>
                </a:solidFill>
                <a:latin typeface="+mj-lt"/>
                <a:cs typeface="Times New Roman" panose="02020603050405020304" pitchFamily="18" charset="0"/>
              </a:rPr>
              <a:t>ng</a:t>
            </a:r>
            <a:r>
              <a:rPr lang="en-US" altLang="en-US" sz="5800" b="0" dirty="0" smtClean="0">
                <a:solidFill>
                  <a:schemeClr val="bg1"/>
                </a:solidFill>
                <a:latin typeface="+mj-lt"/>
                <a:cs typeface="Times New Roman" panose="02020603050405020304" pitchFamily="18" charset="0"/>
              </a:rPr>
              <a:t> </a:t>
            </a:r>
            <a:r>
              <a:rPr lang="en-US" altLang="en-US" sz="5800" b="0" dirty="0" err="1" smtClean="0">
                <a:solidFill>
                  <a:schemeClr val="bg1"/>
                </a:solidFill>
                <a:latin typeface="+mj-lt"/>
                <a:cs typeface="Times New Roman" panose="02020603050405020304" pitchFamily="18" charset="0"/>
              </a:rPr>
              <a:t>ng</a:t>
            </a:r>
            <a:r>
              <a:rPr lang="vi-VN" altLang="en-US" sz="5800" b="0" dirty="0" smtClean="0">
                <a:solidFill>
                  <a:schemeClr val="bg1"/>
                </a:solidFill>
                <a:latin typeface="+mj-lt"/>
                <a:cs typeface="Times New Roman" panose="02020603050405020304" pitchFamily="18" charset="0"/>
              </a:rPr>
              <a:t>ờ</a:t>
            </a:r>
            <a:r>
              <a:rPr lang="en-US" altLang="en-US" sz="5800" b="0" dirty="0" err="1" smtClean="0">
                <a:solidFill>
                  <a:schemeClr val="bg1"/>
                </a:solidFill>
                <a:latin typeface="+mj-lt"/>
                <a:cs typeface="Times New Roman" panose="02020603050405020304" pitchFamily="18" charset="0"/>
              </a:rPr>
              <a:t>i</a:t>
            </a:r>
            <a:r>
              <a:rPr lang="en-US" altLang="en-US" sz="5800" b="0" dirty="0" smtClean="0">
                <a:solidFill>
                  <a:schemeClr val="bg1"/>
                </a:solidFill>
                <a:latin typeface="+mj-lt"/>
                <a:cs typeface="Times New Roman" panose="02020603050405020304" pitchFamily="18" charset="0"/>
              </a:rPr>
              <a:t>, </a:t>
            </a:r>
            <a:r>
              <a:rPr lang="vi-VN" altLang="en-US" sz="5800" b="0" dirty="0" smtClean="0">
                <a:solidFill>
                  <a:schemeClr val="bg1"/>
                </a:solidFill>
                <a:latin typeface="+mj-lt"/>
                <a:cs typeface="Times New Roman" panose="02020603050405020304" pitchFamily="18" charset="0"/>
              </a:rPr>
              <a:t>đờ</a:t>
            </a:r>
            <a:r>
              <a:rPr lang="en-US" altLang="en-US" sz="5800" b="0" dirty="0" err="1" smtClean="0">
                <a:solidFill>
                  <a:schemeClr val="bg1"/>
                </a:solidFill>
                <a:latin typeface="+mj-lt"/>
                <a:cs typeface="Times New Roman" panose="02020603050405020304" pitchFamily="18" charset="0"/>
              </a:rPr>
              <a:t>i</a:t>
            </a:r>
            <a:r>
              <a:rPr lang="en-US" altLang="en-US" sz="5800" b="0" dirty="0" smtClean="0">
                <a:solidFill>
                  <a:schemeClr val="bg1"/>
                </a:solidFill>
                <a:latin typeface="+mj-lt"/>
                <a:cs typeface="Times New Roman" panose="02020603050405020304" pitchFamily="18" charset="0"/>
              </a:rPr>
              <a:t> </a:t>
            </a:r>
            <a:r>
              <a:rPr lang="en-US" altLang="en-US" sz="5800" b="0" dirty="0" err="1" smtClean="0">
                <a:solidFill>
                  <a:schemeClr val="bg1"/>
                </a:solidFill>
                <a:latin typeface="+mj-lt"/>
                <a:cs typeface="Times New Roman" panose="02020603050405020304" pitchFamily="18" charset="0"/>
              </a:rPr>
              <a:t>vui</a:t>
            </a:r>
            <a:r>
              <a:rPr lang="en-US" altLang="en-US" sz="5800" b="0" dirty="0" smtClean="0">
                <a:solidFill>
                  <a:schemeClr val="bg1"/>
                </a:solidFill>
                <a:latin typeface="+mj-lt"/>
                <a:cs typeface="Times New Roman" panose="02020603050405020304" pitchFamily="18" charset="0"/>
              </a:rPr>
              <a:t> t</a:t>
            </a:r>
            <a:r>
              <a:rPr lang="vi-VN" altLang="en-US" sz="5800" b="0" dirty="0" smtClean="0">
                <a:solidFill>
                  <a:schemeClr val="bg1"/>
                </a:solidFill>
                <a:latin typeface="+mj-lt"/>
                <a:cs typeface="Times New Roman" panose="02020603050405020304" pitchFamily="18" charset="0"/>
              </a:rPr>
              <a:t>ươ</a:t>
            </a:r>
            <a:r>
              <a:rPr lang="en-US" altLang="en-US" sz="5800" b="0" dirty="0" err="1" smtClean="0">
                <a:solidFill>
                  <a:schemeClr val="bg1"/>
                </a:solidFill>
                <a:latin typeface="+mj-lt"/>
                <a:cs typeface="Times New Roman" panose="02020603050405020304" pitchFamily="18" charset="0"/>
              </a:rPr>
              <a:t>i</a:t>
            </a:r>
            <a:r>
              <a:rPr lang="en-US" altLang="en-US" sz="5800" b="0" dirty="0" smtClean="0">
                <a:solidFill>
                  <a:schemeClr val="bg1"/>
                </a:solidFill>
                <a:latin typeface="+mj-lt"/>
                <a:cs typeface="Times New Roman" panose="02020603050405020304" pitchFamily="18" charset="0"/>
              </a:rPr>
              <a:t> </a:t>
            </a:r>
            <a:r>
              <a:rPr lang="en-US" altLang="en-US" sz="5800" b="0" dirty="0" err="1" smtClean="0">
                <a:solidFill>
                  <a:schemeClr val="bg1"/>
                </a:solidFill>
                <a:latin typeface="+mj-lt"/>
                <a:cs typeface="Times New Roman" panose="02020603050405020304" pitchFamily="18" charset="0"/>
              </a:rPr>
              <a:t>th</a:t>
            </a:r>
            <a:r>
              <a:rPr lang="vi-VN" altLang="en-US" sz="5800" b="0" dirty="0" smtClean="0">
                <a:solidFill>
                  <a:schemeClr val="bg1"/>
                </a:solidFill>
                <a:latin typeface="+mj-lt"/>
                <a:cs typeface="Times New Roman" panose="02020603050405020304" pitchFamily="18" charset="0"/>
              </a:rPr>
              <a:t>ê</a:t>
            </a:r>
            <a:r>
              <a:rPr lang="en-US" altLang="en-US" sz="5800" b="0" dirty="0" smtClean="0">
                <a:solidFill>
                  <a:schemeClr val="bg1"/>
                </a:solidFill>
                <a:latin typeface="+mj-lt"/>
                <a:cs typeface="Times New Roman" panose="02020603050405020304" pitchFamily="18" charset="0"/>
              </a:rPr>
              <a:t>m </a:t>
            </a:r>
            <a:r>
              <a:rPr lang="en-US" altLang="en-US" sz="5800" b="0" dirty="0" err="1" smtClean="0">
                <a:solidFill>
                  <a:schemeClr val="bg1"/>
                </a:solidFill>
                <a:latin typeface="+mj-lt"/>
                <a:cs typeface="Times New Roman" panose="02020603050405020304" pitchFamily="18" charset="0"/>
              </a:rPr>
              <a:t>nh</a:t>
            </a:r>
            <a:r>
              <a:rPr lang="vi-VN" altLang="en-US" sz="5800" b="0" dirty="0" smtClean="0">
                <a:solidFill>
                  <a:schemeClr val="bg1"/>
                </a:solidFill>
                <a:latin typeface="+mj-lt"/>
                <a:cs typeface="Times New Roman" panose="02020603050405020304" pitchFamily="18" charset="0"/>
              </a:rPr>
              <a:t>ữ</a:t>
            </a:r>
            <a:r>
              <a:rPr lang="en-US" altLang="en-US" sz="5800" b="0" dirty="0" err="1" smtClean="0">
                <a:solidFill>
                  <a:schemeClr val="bg1"/>
                </a:solidFill>
                <a:latin typeface="+mj-lt"/>
                <a:cs typeface="Times New Roman" panose="02020603050405020304" pitchFamily="18" charset="0"/>
              </a:rPr>
              <a:t>ng</a:t>
            </a:r>
            <a:r>
              <a:rPr lang="en-US" altLang="en-US" sz="5800" b="0" dirty="0" smtClean="0">
                <a:solidFill>
                  <a:schemeClr val="bg1"/>
                </a:solidFill>
                <a:latin typeface="+mj-lt"/>
                <a:cs typeface="Times New Roman" panose="02020603050405020304" pitchFamily="18" charset="0"/>
              </a:rPr>
              <a:t> n</a:t>
            </a:r>
            <a:r>
              <a:rPr lang="vi-VN" altLang="en-US" sz="5800" b="0" dirty="0" smtClean="0">
                <a:solidFill>
                  <a:schemeClr val="bg1"/>
                </a:solidFill>
                <a:latin typeface="+mj-lt"/>
                <a:cs typeface="Times New Roman" panose="02020603050405020304" pitchFamily="18" charset="0"/>
              </a:rPr>
              <a:t>ụ</a:t>
            </a:r>
            <a:r>
              <a:rPr lang="en-US" altLang="en-US" sz="5800" b="0" dirty="0" smtClean="0">
                <a:solidFill>
                  <a:schemeClr val="bg1"/>
                </a:solidFill>
                <a:latin typeface="+mj-lt"/>
                <a:cs typeface="Times New Roman" panose="02020603050405020304" pitchFamily="18" charset="0"/>
              </a:rPr>
              <a:t> c</a:t>
            </a:r>
            <a:r>
              <a:rPr lang="vi-VN" altLang="en-US" sz="5800" b="0" dirty="0" smtClean="0">
                <a:solidFill>
                  <a:schemeClr val="bg1"/>
                </a:solidFill>
                <a:latin typeface="+mj-lt"/>
                <a:cs typeface="Times New Roman" panose="02020603050405020304" pitchFamily="18" charset="0"/>
              </a:rPr>
              <a:t>ườ</a:t>
            </a:r>
            <a:r>
              <a:rPr lang="en-US" altLang="en-US" sz="5800" b="0" dirty="0" err="1" smtClean="0">
                <a:solidFill>
                  <a:schemeClr val="bg1"/>
                </a:solidFill>
                <a:latin typeface="+mj-lt"/>
                <a:cs typeface="Times New Roman" panose="02020603050405020304" pitchFamily="18" charset="0"/>
              </a:rPr>
              <a:t>i</a:t>
            </a:r>
            <a:r>
              <a:rPr lang="en-US" altLang="en-US" sz="5800" b="0" dirty="0" smtClean="0">
                <a:solidFill>
                  <a:schemeClr val="bg1"/>
                </a:solidFill>
                <a:latin typeface="+mj-lt"/>
                <a:cs typeface="Times New Roman" panose="02020603050405020304" pitchFamily="18" charset="0"/>
              </a:rPr>
              <a:t>, </a:t>
            </a:r>
            <a:r>
              <a:rPr lang="en-US" altLang="en-US" sz="5800" b="0" dirty="0" err="1" smtClean="0">
                <a:solidFill>
                  <a:schemeClr val="bg1"/>
                </a:solidFill>
                <a:latin typeface="+mj-lt"/>
                <a:cs typeface="Times New Roman" panose="02020603050405020304" pitchFamily="18" charset="0"/>
              </a:rPr>
              <a:t>th</a:t>
            </a:r>
            <a:r>
              <a:rPr lang="vi-VN" altLang="en-US" sz="5800" b="0" dirty="0" smtClean="0">
                <a:solidFill>
                  <a:schemeClr val="bg1"/>
                </a:solidFill>
                <a:latin typeface="+mj-lt"/>
                <a:cs typeface="Times New Roman" panose="02020603050405020304" pitchFamily="18" charset="0"/>
              </a:rPr>
              <a:t>á</a:t>
            </a:r>
            <a:r>
              <a:rPr lang="en-US" altLang="en-US" sz="5800" b="0" dirty="0" err="1" smtClean="0">
                <a:solidFill>
                  <a:schemeClr val="bg1"/>
                </a:solidFill>
                <a:latin typeface="+mj-lt"/>
                <a:cs typeface="Times New Roman" panose="02020603050405020304" pitchFamily="18" charset="0"/>
              </a:rPr>
              <a:t>ng</a:t>
            </a:r>
            <a:r>
              <a:rPr lang="en-US" altLang="en-US" sz="5800" b="0" dirty="0" smtClean="0">
                <a:solidFill>
                  <a:schemeClr val="bg1"/>
                </a:solidFill>
                <a:latin typeface="+mj-lt"/>
                <a:cs typeface="Times New Roman" panose="02020603050405020304" pitchFamily="18" charset="0"/>
              </a:rPr>
              <a:t> n</a:t>
            </a:r>
            <a:r>
              <a:rPr lang="vi-VN" altLang="en-US" sz="5800" b="0" dirty="0" smtClean="0">
                <a:solidFill>
                  <a:schemeClr val="bg1"/>
                </a:solidFill>
                <a:latin typeface="+mj-lt"/>
                <a:cs typeface="Times New Roman" panose="02020603050405020304" pitchFamily="18" charset="0"/>
              </a:rPr>
              <a:t>ă</a:t>
            </a:r>
            <a:r>
              <a:rPr lang="en-US" altLang="en-US" sz="5800" b="0" dirty="0" smtClean="0">
                <a:solidFill>
                  <a:schemeClr val="bg1"/>
                </a:solidFill>
                <a:latin typeface="+mj-lt"/>
                <a:cs typeface="Times New Roman" panose="02020603050405020304" pitchFamily="18" charset="0"/>
              </a:rPr>
              <a:t>m s</a:t>
            </a:r>
            <a:r>
              <a:rPr lang="vi-VN" altLang="en-US" sz="5800" b="0" dirty="0" smtClean="0">
                <a:solidFill>
                  <a:schemeClr val="bg1"/>
                </a:solidFill>
                <a:latin typeface="+mj-lt"/>
                <a:cs typeface="Times New Roman" panose="02020603050405020304" pitchFamily="18" charset="0"/>
              </a:rPr>
              <a:t>ố</a:t>
            </a:r>
            <a:r>
              <a:rPr lang="en-US" altLang="en-US" sz="5800" b="0" dirty="0" err="1" smtClean="0">
                <a:solidFill>
                  <a:schemeClr val="bg1"/>
                </a:solidFill>
                <a:latin typeface="+mj-lt"/>
                <a:cs typeface="Times New Roman" panose="02020603050405020304" pitchFamily="18" charset="0"/>
              </a:rPr>
              <a:t>ng</a:t>
            </a:r>
            <a:r>
              <a:rPr lang="en-US" altLang="en-US" sz="5800" b="0" dirty="0" smtClean="0">
                <a:solidFill>
                  <a:schemeClr val="bg1"/>
                </a:solidFill>
                <a:latin typeface="+mj-lt"/>
                <a:cs typeface="Times New Roman" panose="02020603050405020304" pitchFamily="18" charset="0"/>
              </a:rPr>
              <a:t> </a:t>
            </a:r>
            <a:r>
              <a:rPr lang="en-US" altLang="en-US" sz="5800" b="0" dirty="0" err="1" smtClean="0">
                <a:solidFill>
                  <a:schemeClr val="bg1"/>
                </a:solidFill>
                <a:latin typeface="+mj-lt"/>
                <a:cs typeface="Times New Roman" panose="02020603050405020304" pitchFamily="18" charset="0"/>
              </a:rPr>
              <a:t>cho</a:t>
            </a:r>
            <a:r>
              <a:rPr lang="en-US" altLang="en-US" sz="5800" b="0" dirty="0" smtClean="0">
                <a:solidFill>
                  <a:schemeClr val="bg1"/>
                </a:solidFill>
                <a:latin typeface="+mj-lt"/>
                <a:cs typeface="Times New Roman" panose="02020603050405020304" pitchFamily="18" charset="0"/>
              </a:rPr>
              <a:t> </a:t>
            </a:r>
            <a:r>
              <a:rPr lang="en-US" altLang="en-US" sz="5800" b="0" dirty="0" err="1" smtClean="0">
                <a:solidFill>
                  <a:schemeClr val="bg1"/>
                </a:solidFill>
                <a:latin typeface="+mj-lt"/>
                <a:cs typeface="Times New Roman" panose="02020603050405020304" pitchFamily="18" charset="0"/>
              </a:rPr>
              <a:t>tình</a:t>
            </a:r>
            <a:r>
              <a:rPr lang="en-US" altLang="en-US" sz="5800" b="0" dirty="0" smtClean="0">
                <a:solidFill>
                  <a:schemeClr val="bg1"/>
                </a:solidFill>
                <a:latin typeface="+mj-lt"/>
                <a:cs typeface="Times New Roman" panose="02020603050405020304" pitchFamily="18" charset="0"/>
              </a:rPr>
              <a:t> y</a:t>
            </a:r>
            <a:r>
              <a:rPr lang="vi-VN" altLang="en-US" sz="5800" b="0" dirty="0" smtClean="0">
                <a:solidFill>
                  <a:schemeClr val="bg1"/>
                </a:solidFill>
                <a:latin typeface="+mj-lt"/>
                <a:cs typeface="Times New Roman" panose="02020603050405020304" pitchFamily="18" charset="0"/>
              </a:rPr>
              <a:t>ê</a:t>
            </a:r>
            <a:r>
              <a:rPr lang="en-US" altLang="en-US" sz="5800" b="0" dirty="0" smtClean="0">
                <a:solidFill>
                  <a:schemeClr val="bg1"/>
                </a:solidFill>
                <a:latin typeface="+mj-lt"/>
                <a:cs typeface="Times New Roman" panose="02020603050405020304" pitchFamily="18" charset="0"/>
              </a:rPr>
              <a:t>u </a:t>
            </a:r>
            <a:r>
              <a:rPr lang="en-US" altLang="en-US" sz="5800" b="0" dirty="0" err="1" smtClean="0">
                <a:solidFill>
                  <a:schemeClr val="bg1"/>
                </a:solidFill>
                <a:latin typeface="+mj-lt"/>
                <a:cs typeface="Times New Roman" panose="02020603050405020304" pitchFamily="18" charset="0"/>
              </a:rPr>
              <a:t>ng</a:t>
            </a:r>
            <a:r>
              <a:rPr lang="vi-VN" altLang="en-US" sz="5800" b="0" dirty="0" smtClean="0">
                <a:solidFill>
                  <a:schemeClr val="bg1"/>
                </a:solidFill>
                <a:latin typeface="+mj-lt"/>
                <a:cs typeface="Times New Roman" panose="02020603050405020304" pitchFamily="18" charset="0"/>
              </a:rPr>
              <a:t>ườ</a:t>
            </a:r>
            <a:r>
              <a:rPr lang="en-US" altLang="en-US" sz="5800" b="0" dirty="0" err="1" smtClean="0">
                <a:solidFill>
                  <a:schemeClr val="bg1"/>
                </a:solidFill>
                <a:latin typeface="+mj-lt"/>
                <a:cs typeface="Times New Roman" panose="02020603050405020304" pitchFamily="18" charset="0"/>
              </a:rPr>
              <a:t>i</a:t>
            </a:r>
            <a:r>
              <a:rPr lang="en-US" altLang="en-US" sz="5800" b="0" dirty="0" smtClean="0">
                <a:solidFill>
                  <a:schemeClr val="bg1"/>
                </a:solidFill>
                <a:latin typeface="+mj-lt"/>
                <a:cs typeface="Times New Roman" panose="02020603050405020304" pitchFamily="18" charset="0"/>
              </a:rPr>
              <a:t>.</a:t>
            </a:r>
            <a:endParaRPr lang="en-US" sz="5800" b="0"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42265327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altLang="en-US" sz="6600" b="0" u="sng" dirty="0" smtClean="0">
                <a:solidFill>
                  <a:srgbClr val="FFFF00"/>
                </a:solidFill>
                <a:latin typeface="+mj-lt"/>
                <a:cs typeface="Times New Roman" panose="02020603050405020304" pitchFamily="18" charset="0"/>
              </a:rPr>
              <a:t>Tk2:</a:t>
            </a:r>
            <a:r>
              <a:rPr lang="en-US" altLang="en-US" sz="6600" b="0" dirty="0" smtClean="0">
                <a:solidFill>
                  <a:schemeClr val="bg1"/>
                </a:solidFill>
                <a:latin typeface="+mj-lt"/>
                <a:cs typeface="Times New Roman" panose="02020603050405020304" pitchFamily="18" charset="0"/>
              </a:rPr>
              <a:t>  C</a:t>
            </a:r>
            <a:r>
              <a:rPr lang="vi-VN" altLang="en-US" sz="6600" b="0" dirty="0" smtClean="0">
                <a:solidFill>
                  <a:schemeClr val="bg1"/>
                </a:solidFill>
                <a:latin typeface="+mj-lt"/>
                <a:cs typeface="Times New Roman" panose="02020603050405020304" pitchFamily="18" charset="0"/>
              </a:rPr>
              <a:t>ủ</a:t>
            </a:r>
            <a:r>
              <a:rPr lang="en-US" altLang="en-US" sz="6600" b="0" dirty="0" smtClean="0">
                <a:solidFill>
                  <a:schemeClr val="bg1"/>
                </a:solidFill>
                <a:latin typeface="+mj-lt"/>
                <a:cs typeface="Times New Roman" panose="02020603050405020304" pitchFamily="18" charset="0"/>
              </a:rPr>
              <a:t>a l</a:t>
            </a:r>
            <a:r>
              <a:rPr lang="vi-VN" altLang="en-US" sz="6600" b="0" dirty="0" smtClean="0">
                <a:solidFill>
                  <a:schemeClr val="bg1"/>
                </a:solidFill>
                <a:latin typeface="+mj-lt"/>
                <a:cs typeface="Times New Roman" panose="02020603050405020304" pitchFamily="18" charset="0"/>
              </a:rPr>
              <a:t>ễ</a:t>
            </a:r>
            <a:r>
              <a:rPr lang="en-US" altLang="en-US" sz="6600" b="0" dirty="0" smtClean="0">
                <a:solidFill>
                  <a:schemeClr val="bg1"/>
                </a:solidFill>
                <a:latin typeface="+mj-lt"/>
                <a:cs typeface="Times New Roman" panose="02020603050405020304" pitchFamily="18" charset="0"/>
              </a:rPr>
              <a:t> h</a:t>
            </a:r>
            <a:r>
              <a:rPr lang="vi-VN" altLang="en-US" sz="6600" b="0" dirty="0" smtClean="0">
                <a:solidFill>
                  <a:schemeClr val="bg1"/>
                </a:solidFill>
                <a:latin typeface="+mj-lt"/>
                <a:cs typeface="Times New Roman" panose="02020603050405020304" pitchFamily="18" charset="0"/>
              </a:rPr>
              <a:t>ô</a:t>
            </a:r>
            <a:r>
              <a:rPr lang="en-US" altLang="en-US" sz="6600" b="0" dirty="0" smtClean="0">
                <a:solidFill>
                  <a:schemeClr val="bg1"/>
                </a:solidFill>
                <a:latin typeface="+mj-lt"/>
                <a:cs typeface="Times New Roman" panose="02020603050405020304" pitchFamily="18" charset="0"/>
              </a:rPr>
              <a:t>m nay </a:t>
            </a:r>
            <a:r>
              <a:rPr lang="en-US" altLang="en-US" sz="6600" b="0" dirty="0" err="1" smtClean="0">
                <a:solidFill>
                  <a:schemeClr val="bg1"/>
                </a:solidFill>
                <a:latin typeface="+mj-lt"/>
                <a:cs typeface="Times New Roman" panose="02020603050405020304" pitchFamily="18" charset="0"/>
              </a:rPr>
              <a:t>xin</a:t>
            </a:r>
            <a:r>
              <a:rPr lang="en-US" altLang="en-US" sz="6600" b="0" dirty="0" smtClean="0">
                <a:solidFill>
                  <a:schemeClr val="bg1"/>
                </a:solidFill>
                <a:latin typeface="+mj-lt"/>
                <a:cs typeface="Times New Roman" panose="02020603050405020304" pitchFamily="18" charset="0"/>
              </a:rPr>
              <a:t> g</a:t>
            </a:r>
            <a:r>
              <a:rPr lang="vi-VN" altLang="en-US" sz="6600" b="0" dirty="0" smtClean="0">
                <a:solidFill>
                  <a:schemeClr val="bg1"/>
                </a:solidFill>
                <a:latin typeface="+mj-lt"/>
                <a:cs typeface="Times New Roman" panose="02020603050405020304" pitchFamily="18" charset="0"/>
              </a:rPr>
              <a:t>ó</a:t>
            </a:r>
            <a:r>
              <a:rPr lang="en-US" altLang="en-US" sz="6600" b="0" dirty="0" smtClean="0">
                <a:solidFill>
                  <a:schemeClr val="bg1"/>
                </a:solidFill>
                <a:latin typeface="+mj-lt"/>
                <a:cs typeface="Times New Roman" panose="02020603050405020304" pitchFamily="18" charset="0"/>
              </a:rPr>
              <a:t>p l</a:t>
            </a:r>
            <a:r>
              <a:rPr lang="vi-VN" altLang="en-US" sz="6600" b="0" dirty="0" smtClean="0">
                <a:solidFill>
                  <a:schemeClr val="bg1"/>
                </a:solidFill>
                <a:latin typeface="+mj-lt"/>
                <a:cs typeface="Times New Roman" panose="02020603050405020304" pitchFamily="18" charset="0"/>
              </a:rPr>
              <a:t>ạ</a:t>
            </a:r>
            <a:r>
              <a:rPr lang="en-US" altLang="en-US" sz="6600" b="0" dirty="0" err="1" smtClean="0">
                <a:solidFill>
                  <a:schemeClr val="bg1"/>
                </a:solidFill>
                <a:latin typeface="+mj-lt"/>
                <a:cs typeface="Times New Roman" panose="02020603050405020304" pitchFamily="18" charset="0"/>
              </a:rPr>
              <a:t>i</a:t>
            </a:r>
            <a:r>
              <a:rPr lang="en-US" altLang="en-US" sz="6600" b="0" dirty="0" smtClean="0">
                <a:solidFill>
                  <a:schemeClr val="bg1"/>
                </a:solidFill>
                <a:latin typeface="+mj-lt"/>
                <a:cs typeface="Times New Roman" panose="02020603050405020304" pitchFamily="18" charset="0"/>
              </a:rPr>
              <a:t> </a:t>
            </a:r>
            <a:r>
              <a:rPr lang="en-US" altLang="en-US" sz="6600" b="0" dirty="0" err="1" smtClean="0">
                <a:solidFill>
                  <a:schemeClr val="bg1"/>
                </a:solidFill>
                <a:latin typeface="+mj-lt"/>
                <a:cs typeface="Times New Roman" panose="02020603050405020304" pitchFamily="18" charset="0"/>
              </a:rPr>
              <a:t>tình</a:t>
            </a:r>
            <a:r>
              <a:rPr lang="en-US" altLang="en-US" sz="6600" b="0" dirty="0" smtClean="0">
                <a:solidFill>
                  <a:schemeClr val="bg1"/>
                </a:solidFill>
                <a:latin typeface="+mj-lt"/>
                <a:cs typeface="Times New Roman" panose="02020603050405020304" pitchFamily="18" charset="0"/>
              </a:rPr>
              <a:t> </a:t>
            </a:r>
            <a:r>
              <a:rPr lang="en-US" altLang="en-US" sz="6600" b="0" dirty="0" err="1" smtClean="0">
                <a:solidFill>
                  <a:schemeClr val="bg1"/>
                </a:solidFill>
                <a:latin typeface="+mj-lt"/>
                <a:cs typeface="Times New Roman" panose="02020603050405020304" pitchFamily="18" charset="0"/>
              </a:rPr>
              <a:t>ng</a:t>
            </a:r>
            <a:r>
              <a:rPr lang="vi-VN" altLang="en-US" sz="6600" b="0" dirty="0" smtClean="0">
                <a:solidFill>
                  <a:schemeClr val="bg1"/>
                </a:solidFill>
                <a:latin typeface="+mj-lt"/>
                <a:cs typeface="Times New Roman" panose="02020603050405020304" pitchFamily="18" charset="0"/>
              </a:rPr>
              <a:t>ườ</a:t>
            </a:r>
            <a:r>
              <a:rPr lang="en-US" altLang="en-US" sz="6600" b="0" dirty="0" err="1" smtClean="0">
                <a:solidFill>
                  <a:schemeClr val="bg1"/>
                </a:solidFill>
                <a:latin typeface="+mj-lt"/>
                <a:cs typeface="Times New Roman" panose="02020603050405020304" pitchFamily="18" charset="0"/>
              </a:rPr>
              <a:t>i</a:t>
            </a:r>
            <a:r>
              <a:rPr lang="en-US" altLang="en-US" sz="6600" b="0" dirty="0" smtClean="0">
                <a:solidFill>
                  <a:schemeClr val="bg1"/>
                </a:solidFill>
                <a:latin typeface="+mj-lt"/>
                <a:cs typeface="Times New Roman" panose="02020603050405020304" pitchFamily="18" charset="0"/>
              </a:rPr>
              <a:t> </a:t>
            </a:r>
            <a:r>
              <a:rPr lang="en-US" altLang="en-US" sz="6600" b="0" dirty="0" err="1" smtClean="0">
                <a:solidFill>
                  <a:schemeClr val="bg1"/>
                </a:solidFill>
                <a:latin typeface="+mj-lt"/>
                <a:cs typeface="Times New Roman" panose="02020603050405020304" pitchFamily="18" charset="0"/>
              </a:rPr>
              <a:t>tr</a:t>
            </a:r>
            <a:r>
              <a:rPr lang="vi-VN" altLang="en-US" sz="6600" b="0" dirty="0" smtClean="0">
                <a:solidFill>
                  <a:schemeClr val="bg1"/>
                </a:solidFill>
                <a:latin typeface="+mj-lt"/>
                <a:cs typeface="Times New Roman" panose="02020603050405020304" pitchFamily="18" charset="0"/>
              </a:rPr>
              <a:t>ê</a:t>
            </a:r>
            <a:r>
              <a:rPr lang="en-US" altLang="en-US" sz="6600" b="0" dirty="0" smtClean="0">
                <a:solidFill>
                  <a:schemeClr val="bg1"/>
                </a:solidFill>
                <a:latin typeface="+mj-lt"/>
                <a:cs typeface="Times New Roman" panose="02020603050405020304" pitchFamily="18" charset="0"/>
              </a:rPr>
              <a:t>n </a:t>
            </a:r>
            <a:r>
              <a:rPr lang="en-US" altLang="en-US" sz="6600" b="0" dirty="0" err="1" smtClean="0">
                <a:solidFill>
                  <a:schemeClr val="bg1"/>
                </a:solidFill>
                <a:latin typeface="+mj-lt"/>
                <a:cs typeface="Times New Roman" panose="02020603050405020304" pitchFamily="18" charset="0"/>
              </a:rPr>
              <a:t>th</a:t>
            </a:r>
            <a:r>
              <a:rPr lang="vi-VN" altLang="en-US" sz="6600" b="0" dirty="0" smtClean="0">
                <a:solidFill>
                  <a:schemeClr val="bg1"/>
                </a:solidFill>
                <a:latin typeface="+mj-lt"/>
                <a:cs typeface="Times New Roman" panose="02020603050405020304" pitchFamily="18" charset="0"/>
              </a:rPr>
              <a:t>ế</a:t>
            </a:r>
            <a:r>
              <a:rPr lang="en-US" altLang="en-US" sz="6600" b="0" dirty="0" smtClean="0">
                <a:solidFill>
                  <a:schemeClr val="bg1"/>
                </a:solidFill>
                <a:latin typeface="+mj-lt"/>
                <a:cs typeface="Times New Roman" panose="02020603050405020304" pitchFamily="18" charset="0"/>
              </a:rPr>
              <a:t> </a:t>
            </a:r>
            <a:r>
              <a:rPr lang="en-US" altLang="en-US" sz="6600" b="0" dirty="0" err="1" smtClean="0">
                <a:solidFill>
                  <a:schemeClr val="bg1"/>
                </a:solidFill>
                <a:latin typeface="+mj-lt"/>
                <a:cs typeface="Times New Roman" panose="02020603050405020304" pitchFamily="18" charset="0"/>
              </a:rPr>
              <a:t>gi</a:t>
            </a:r>
            <a:r>
              <a:rPr lang="vi-VN" altLang="en-US" sz="6600" b="0" dirty="0" smtClean="0">
                <a:solidFill>
                  <a:schemeClr val="bg1"/>
                </a:solidFill>
                <a:latin typeface="+mj-lt"/>
                <a:cs typeface="Times New Roman" panose="02020603050405020304" pitchFamily="18" charset="0"/>
              </a:rPr>
              <a:t>ớ</a:t>
            </a:r>
            <a:r>
              <a:rPr lang="en-US" altLang="en-US" sz="6600" b="0" dirty="0" err="1" smtClean="0">
                <a:solidFill>
                  <a:schemeClr val="bg1"/>
                </a:solidFill>
                <a:latin typeface="+mj-lt"/>
                <a:cs typeface="Times New Roman" panose="02020603050405020304" pitchFamily="18" charset="0"/>
              </a:rPr>
              <a:t>i</a:t>
            </a:r>
            <a:r>
              <a:rPr lang="en-US" altLang="en-US" sz="6600" b="0" dirty="0" smtClean="0">
                <a:solidFill>
                  <a:schemeClr val="bg1"/>
                </a:solidFill>
                <a:latin typeface="+mj-lt"/>
                <a:cs typeface="Times New Roman" panose="02020603050405020304" pitchFamily="18" charset="0"/>
              </a:rPr>
              <a:t>, </a:t>
            </a:r>
            <a:r>
              <a:rPr lang="en-US" altLang="en-US" sz="6600" b="0" dirty="0" err="1" smtClean="0">
                <a:solidFill>
                  <a:schemeClr val="bg1"/>
                </a:solidFill>
                <a:latin typeface="+mj-lt"/>
                <a:cs typeface="Times New Roman" panose="02020603050405020304" pitchFamily="18" charset="0"/>
              </a:rPr>
              <a:t>xin</a:t>
            </a:r>
            <a:r>
              <a:rPr lang="en-US" altLang="en-US" sz="6600" b="0" dirty="0" smtClean="0">
                <a:solidFill>
                  <a:schemeClr val="bg1"/>
                </a:solidFill>
                <a:latin typeface="+mj-lt"/>
                <a:cs typeface="Times New Roman" panose="02020603050405020304" pitchFamily="18" charset="0"/>
              </a:rPr>
              <a:t> </a:t>
            </a:r>
            <a:r>
              <a:rPr lang="en-US" altLang="en-US" sz="6600" b="0" dirty="0" err="1" smtClean="0">
                <a:solidFill>
                  <a:schemeClr val="bg1"/>
                </a:solidFill>
                <a:latin typeface="+mj-lt"/>
                <a:cs typeface="Times New Roman" panose="02020603050405020304" pitchFamily="18" charset="0"/>
              </a:rPr>
              <a:t>dâng</a:t>
            </a:r>
            <a:r>
              <a:rPr lang="en-US" altLang="en-US" sz="6600" b="0" dirty="0" smtClean="0">
                <a:solidFill>
                  <a:schemeClr val="bg1"/>
                </a:solidFill>
                <a:latin typeface="+mj-lt"/>
                <a:cs typeface="Times New Roman" panose="02020603050405020304" pitchFamily="18" charset="0"/>
              </a:rPr>
              <a:t> </a:t>
            </a:r>
            <a:r>
              <a:rPr lang="en-US" altLang="en-US" sz="6600" b="0" dirty="0" err="1" smtClean="0">
                <a:solidFill>
                  <a:schemeClr val="bg1"/>
                </a:solidFill>
                <a:latin typeface="+mj-lt"/>
                <a:cs typeface="Times New Roman" panose="02020603050405020304" pitchFamily="18" charset="0"/>
              </a:rPr>
              <a:t>ng</a:t>
            </a:r>
            <a:r>
              <a:rPr lang="vi-VN" altLang="en-US" sz="6600" b="0" dirty="0" smtClean="0">
                <a:solidFill>
                  <a:schemeClr val="bg1"/>
                </a:solidFill>
                <a:latin typeface="+mj-lt"/>
                <a:cs typeface="Times New Roman" panose="02020603050405020304" pitchFamily="18" charset="0"/>
              </a:rPr>
              <a:t>à</a:t>
            </a:r>
            <a:r>
              <a:rPr lang="en-US" altLang="en-US" sz="6600" b="0" dirty="0" err="1" smtClean="0">
                <a:solidFill>
                  <a:schemeClr val="bg1"/>
                </a:solidFill>
                <a:latin typeface="+mj-lt"/>
                <a:cs typeface="Times New Roman" panose="02020603050405020304" pitchFamily="18" charset="0"/>
              </a:rPr>
              <a:t>i</a:t>
            </a:r>
            <a:r>
              <a:rPr lang="en-US" altLang="en-US" sz="6600" b="0" dirty="0" smtClean="0">
                <a:solidFill>
                  <a:schemeClr val="bg1"/>
                </a:solidFill>
                <a:latin typeface="+mj-lt"/>
                <a:cs typeface="Times New Roman" panose="02020603050405020304" pitchFamily="18" charset="0"/>
              </a:rPr>
              <a:t> v</a:t>
            </a:r>
            <a:r>
              <a:rPr lang="vi-VN" altLang="en-US" sz="6600" b="0" dirty="0" smtClean="0">
                <a:solidFill>
                  <a:schemeClr val="bg1"/>
                </a:solidFill>
                <a:latin typeface="+mj-lt"/>
                <a:cs typeface="Times New Roman" panose="02020603050405020304" pitchFamily="18" charset="0"/>
              </a:rPr>
              <a:t>ạ</a:t>
            </a:r>
            <a:r>
              <a:rPr lang="en-US" altLang="en-US" sz="6600" b="0" dirty="0" smtClean="0">
                <a:solidFill>
                  <a:schemeClr val="bg1"/>
                </a:solidFill>
                <a:latin typeface="+mj-lt"/>
                <a:cs typeface="Times New Roman" panose="02020603050405020304" pitchFamily="18" charset="0"/>
              </a:rPr>
              <a:t>n b</a:t>
            </a:r>
            <a:r>
              <a:rPr lang="vi-VN" altLang="en-US" sz="6600" b="0" dirty="0" smtClean="0">
                <a:solidFill>
                  <a:schemeClr val="bg1"/>
                </a:solidFill>
                <a:latin typeface="+mj-lt"/>
                <a:cs typeface="Times New Roman" panose="02020603050405020304" pitchFamily="18" charset="0"/>
              </a:rPr>
              <a:t>à</a:t>
            </a:r>
            <a:r>
              <a:rPr lang="en-US" altLang="en-US" sz="6600" b="0" dirty="0" smtClean="0">
                <a:solidFill>
                  <a:schemeClr val="bg1"/>
                </a:solidFill>
                <a:latin typeface="+mj-lt"/>
                <a:cs typeface="Times New Roman" panose="02020603050405020304" pitchFamily="18" charset="0"/>
              </a:rPr>
              <a:t>n </a:t>
            </a:r>
            <a:r>
              <a:rPr lang="en-US" altLang="en-US" sz="6600" b="0" dirty="0" err="1" smtClean="0">
                <a:solidFill>
                  <a:schemeClr val="bg1"/>
                </a:solidFill>
                <a:latin typeface="+mj-lt"/>
                <a:cs typeface="Times New Roman" panose="02020603050405020304" pitchFamily="18" charset="0"/>
              </a:rPr>
              <a:t>tay</a:t>
            </a:r>
            <a:r>
              <a:rPr lang="en-US" altLang="en-US" sz="6600" b="0" dirty="0" smtClean="0">
                <a:solidFill>
                  <a:schemeClr val="bg1"/>
                </a:solidFill>
                <a:latin typeface="+mj-lt"/>
                <a:cs typeface="Times New Roman" panose="02020603050405020304" pitchFamily="18" charset="0"/>
              </a:rPr>
              <a:t> </a:t>
            </a:r>
            <a:r>
              <a:rPr lang="vi-VN" altLang="en-US" sz="6600" b="0" dirty="0" smtClean="0">
                <a:solidFill>
                  <a:schemeClr val="bg1"/>
                </a:solidFill>
                <a:latin typeface="+mj-lt"/>
                <a:cs typeface="Times New Roman" panose="02020603050405020304" pitchFamily="18" charset="0"/>
              </a:rPr>
              <a:t>đổ</a:t>
            </a:r>
            <a:r>
              <a:rPr lang="en-US" altLang="en-US" sz="6600" b="0" dirty="0" err="1" smtClean="0">
                <a:solidFill>
                  <a:schemeClr val="bg1"/>
                </a:solidFill>
                <a:latin typeface="+mj-lt"/>
                <a:cs typeface="Times New Roman" panose="02020603050405020304" pitchFamily="18" charset="0"/>
              </a:rPr>
              <a:t>i</a:t>
            </a:r>
            <a:r>
              <a:rPr lang="en-US" altLang="en-US" sz="6600" b="0" dirty="0" smtClean="0">
                <a:solidFill>
                  <a:schemeClr val="bg1"/>
                </a:solidFill>
                <a:latin typeface="+mj-lt"/>
                <a:cs typeface="Times New Roman" panose="02020603050405020304" pitchFamily="18" charset="0"/>
              </a:rPr>
              <a:t> m</a:t>
            </a:r>
            <a:r>
              <a:rPr lang="vi-VN" altLang="en-US" sz="6600" b="0" dirty="0" smtClean="0">
                <a:solidFill>
                  <a:schemeClr val="bg1"/>
                </a:solidFill>
                <a:latin typeface="+mj-lt"/>
                <a:cs typeface="Times New Roman" panose="02020603050405020304" pitchFamily="18" charset="0"/>
              </a:rPr>
              <a:t>ớ</a:t>
            </a:r>
            <a:r>
              <a:rPr lang="en-US" altLang="en-US" sz="6600" b="0" dirty="0" err="1" smtClean="0">
                <a:solidFill>
                  <a:schemeClr val="bg1"/>
                </a:solidFill>
                <a:latin typeface="+mj-lt"/>
                <a:cs typeface="Times New Roman" panose="02020603050405020304" pitchFamily="18" charset="0"/>
              </a:rPr>
              <a:t>i</a:t>
            </a:r>
            <a:r>
              <a:rPr lang="en-US" altLang="en-US" sz="6600" b="0" dirty="0" smtClean="0">
                <a:solidFill>
                  <a:schemeClr val="bg1"/>
                </a:solidFill>
                <a:latin typeface="+mj-lt"/>
                <a:cs typeface="Times New Roman" panose="02020603050405020304" pitchFamily="18" charset="0"/>
              </a:rPr>
              <a:t>. </a:t>
            </a:r>
            <a:endParaRPr lang="en-US" sz="6600" b="0" dirty="0">
              <a:solidFill>
                <a:srgbClr val="FF0000"/>
              </a:solidFill>
              <a:latin typeface="+mj-lt"/>
              <a:cs typeface="Times New Roman" pitchFamily="18" charset="0"/>
            </a:endParaRPr>
          </a:p>
        </p:txBody>
      </p:sp>
    </p:spTree>
    <p:extLst>
      <p:ext uri="{BB962C8B-B14F-4D97-AF65-F5344CB8AC3E}">
        <p14:creationId xmlns:p14="http://schemas.microsoft.com/office/powerpoint/2010/main" val="42265327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altLang="en-US" sz="6600" b="0" dirty="0" smtClean="0">
                <a:solidFill>
                  <a:schemeClr val="bg1"/>
                </a:solidFill>
                <a:latin typeface="+mj-lt"/>
                <a:cs typeface="Times New Roman" panose="02020603050405020304" pitchFamily="18" charset="0"/>
              </a:rPr>
              <a:t>C</a:t>
            </a:r>
            <a:r>
              <a:rPr lang="vi-VN" altLang="en-US" sz="6600" b="0" dirty="0" smtClean="0">
                <a:solidFill>
                  <a:schemeClr val="bg1"/>
                </a:solidFill>
                <a:latin typeface="+mj-lt"/>
                <a:cs typeface="Times New Roman" panose="02020603050405020304" pitchFamily="18" charset="0"/>
              </a:rPr>
              <a:t>ủ</a:t>
            </a:r>
            <a:r>
              <a:rPr lang="en-US" altLang="en-US" sz="6600" b="0" dirty="0" smtClean="0">
                <a:solidFill>
                  <a:schemeClr val="bg1"/>
                </a:solidFill>
                <a:latin typeface="+mj-lt"/>
                <a:cs typeface="Times New Roman" panose="02020603050405020304" pitchFamily="18" charset="0"/>
              </a:rPr>
              <a:t>a l</a:t>
            </a:r>
            <a:r>
              <a:rPr lang="vi-VN" altLang="en-US" sz="6600" b="0" dirty="0" smtClean="0">
                <a:solidFill>
                  <a:schemeClr val="bg1"/>
                </a:solidFill>
                <a:latin typeface="+mj-lt"/>
                <a:cs typeface="Times New Roman" panose="02020603050405020304" pitchFamily="18" charset="0"/>
              </a:rPr>
              <a:t>ễ</a:t>
            </a:r>
            <a:r>
              <a:rPr lang="en-US" altLang="en-US" sz="6600" b="0" dirty="0" smtClean="0">
                <a:solidFill>
                  <a:schemeClr val="bg1"/>
                </a:solidFill>
                <a:latin typeface="+mj-lt"/>
                <a:cs typeface="Times New Roman" panose="02020603050405020304" pitchFamily="18" charset="0"/>
              </a:rPr>
              <a:t> h</a:t>
            </a:r>
            <a:r>
              <a:rPr lang="vi-VN" altLang="en-US" sz="6600" b="0" dirty="0" smtClean="0">
                <a:solidFill>
                  <a:schemeClr val="bg1"/>
                </a:solidFill>
                <a:latin typeface="+mj-lt"/>
                <a:cs typeface="Times New Roman" panose="02020603050405020304" pitchFamily="18" charset="0"/>
              </a:rPr>
              <a:t>ô</a:t>
            </a:r>
            <a:r>
              <a:rPr lang="en-US" altLang="en-US" sz="6600" b="0" dirty="0" smtClean="0">
                <a:solidFill>
                  <a:schemeClr val="bg1"/>
                </a:solidFill>
                <a:latin typeface="+mj-lt"/>
                <a:cs typeface="Times New Roman" panose="02020603050405020304" pitchFamily="18" charset="0"/>
              </a:rPr>
              <a:t>m nay </a:t>
            </a:r>
            <a:r>
              <a:rPr lang="en-US" altLang="en-US" sz="6600" b="0" dirty="0" err="1" smtClean="0">
                <a:solidFill>
                  <a:schemeClr val="bg1"/>
                </a:solidFill>
                <a:latin typeface="+mj-lt"/>
                <a:cs typeface="Times New Roman" panose="02020603050405020304" pitchFamily="18" charset="0"/>
              </a:rPr>
              <a:t>chính</a:t>
            </a:r>
            <a:r>
              <a:rPr lang="en-US" altLang="en-US" sz="6600" b="0" dirty="0" smtClean="0">
                <a:solidFill>
                  <a:schemeClr val="bg1"/>
                </a:solidFill>
                <a:latin typeface="+mj-lt"/>
                <a:cs typeface="Times New Roman" panose="02020603050405020304" pitchFamily="18" charset="0"/>
              </a:rPr>
              <a:t> l</a:t>
            </a:r>
            <a:r>
              <a:rPr lang="vi-VN" altLang="en-US" sz="6600" b="0" dirty="0" smtClean="0">
                <a:solidFill>
                  <a:schemeClr val="bg1"/>
                </a:solidFill>
                <a:latin typeface="+mj-lt"/>
                <a:cs typeface="Times New Roman" panose="02020603050405020304" pitchFamily="18" charset="0"/>
              </a:rPr>
              <a:t>à</a:t>
            </a:r>
            <a:r>
              <a:rPr lang="en-US" altLang="en-US" sz="6600" b="0" dirty="0" smtClean="0">
                <a:solidFill>
                  <a:schemeClr val="bg1"/>
                </a:solidFill>
                <a:latin typeface="+mj-lt"/>
                <a:cs typeface="Times New Roman" panose="02020603050405020304" pitchFamily="18" charset="0"/>
              </a:rPr>
              <a:t> b</a:t>
            </a:r>
            <a:r>
              <a:rPr lang="vi-VN" altLang="en-US" sz="6600" b="0" dirty="0" smtClean="0">
                <a:solidFill>
                  <a:schemeClr val="bg1"/>
                </a:solidFill>
                <a:latin typeface="+mj-lt"/>
                <a:cs typeface="Times New Roman" panose="02020603050405020304" pitchFamily="18" charset="0"/>
              </a:rPr>
              <a:t>ằ</a:t>
            </a:r>
            <a:r>
              <a:rPr lang="en-US" altLang="en-US" sz="6600" b="0" dirty="0" err="1" smtClean="0">
                <a:solidFill>
                  <a:schemeClr val="bg1"/>
                </a:solidFill>
                <a:latin typeface="+mj-lt"/>
                <a:cs typeface="Times New Roman" panose="02020603050405020304" pitchFamily="18" charset="0"/>
              </a:rPr>
              <a:t>ng</a:t>
            </a:r>
            <a:r>
              <a:rPr lang="en-US" altLang="en-US" sz="6600" b="0" dirty="0" smtClean="0">
                <a:solidFill>
                  <a:schemeClr val="bg1"/>
                </a:solidFill>
                <a:latin typeface="+mj-lt"/>
                <a:cs typeface="Times New Roman" panose="02020603050405020304" pitchFamily="18" charset="0"/>
              </a:rPr>
              <a:t> </a:t>
            </a:r>
            <a:r>
              <a:rPr lang="en-US" altLang="en-US" sz="6600" b="0" dirty="0" err="1" smtClean="0">
                <a:solidFill>
                  <a:schemeClr val="bg1"/>
                </a:solidFill>
                <a:latin typeface="+mj-lt"/>
                <a:cs typeface="Times New Roman" panose="02020603050405020304" pitchFamily="18" charset="0"/>
              </a:rPr>
              <a:t>ch</a:t>
            </a:r>
            <a:r>
              <a:rPr lang="vi-VN" altLang="en-US" sz="6600" b="0" dirty="0" smtClean="0">
                <a:solidFill>
                  <a:schemeClr val="bg1"/>
                </a:solidFill>
                <a:latin typeface="+mj-lt"/>
                <a:cs typeface="Times New Roman" panose="02020603050405020304" pitchFamily="18" charset="0"/>
              </a:rPr>
              <a:t>ứ</a:t>
            </a:r>
            <a:r>
              <a:rPr lang="en-US" altLang="en-US" sz="6600" b="0" dirty="0" err="1" smtClean="0">
                <a:solidFill>
                  <a:schemeClr val="bg1"/>
                </a:solidFill>
                <a:latin typeface="+mj-lt"/>
                <a:cs typeface="Times New Roman" panose="02020603050405020304" pitchFamily="18" charset="0"/>
              </a:rPr>
              <a:t>ng</a:t>
            </a:r>
            <a:r>
              <a:rPr lang="en-US" altLang="en-US" sz="6600" b="0" dirty="0" smtClean="0">
                <a:solidFill>
                  <a:schemeClr val="bg1"/>
                </a:solidFill>
                <a:latin typeface="+mj-lt"/>
                <a:cs typeface="Times New Roman" panose="02020603050405020304" pitchFamily="18" charset="0"/>
              </a:rPr>
              <a:t> mu</a:t>
            </a:r>
            <a:r>
              <a:rPr lang="vi-VN" altLang="en-US" sz="6600" b="0" dirty="0" smtClean="0">
                <a:solidFill>
                  <a:schemeClr val="bg1"/>
                </a:solidFill>
                <a:latin typeface="+mj-lt"/>
                <a:cs typeface="Times New Roman" panose="02020603050405020304" pitchFamily="18" charset="0"/>
              </a:rPr>
              <a:t>ô</a:t>
            </a:r>
            <a:r>
              <a:rPr lang="en-US" altLang="en-US" sz="6600" b="0" dirty="0" smtClean="0">
                <a:solidFill>
                  <a:schemeClr val="bg1"/>
                </a:solidFill>
                <a:latin typeface="+mj-lt"/>
                <a:cs typeface="Times New Roman" panose="02020603050405020304" pitchFamily="18" charset="0"/>
              </a:rPr>
              <a:t>n </a:t>
            </a:r>
            <a:r>
              <a:rPr lang="vi-VN" altLang="en-US" sz="6600" b="0" dirty="0" smtClean="0">
                <a:solidFill>
                  <a:schemeClr val="bg1"/>
                </a:solidFill>
                <a:latin typeface="+mj-lt"/>
                <a:cs typeface="Times New Roman" panose="02020603050405020304" pitchFamily="18" charset="0"/>
              </a:rPr>
              <a:t>đờ</a:t>
            </a:r>
            <a:r>
              <a:rPr lang="en-US" altLang="en-US" sz="6600" b="0" dirty="0" err="1" smtClean="0">
                <a:solidFill>
                  <a:schemeClr val="bg1"/>
                </a:solidFill>
                <a:latin typeface="+mj-lt"/>
                <a:cs typeface="Times New Roman" panose="02020603050405020304" pitchFamily="18" charset="0"/>
              </a:rPr>
              <a:t>i</a:t>
            </a:r>
            <a:r>
              <a:rPr lang="en-US" altLang="en-US" sz="6600" b="0" dirty="0" smtClean="0">
                <a:solidFill>
                  <a:schemeClr val="bg1"/>
                </a:solidFill>
                <a:latin typeface="+mj-lt"/>
                <a:cs typeface="Times New Roman" panose="02020603050405020304" pitchFamily="18" charset="0"/>
              </a:rPr>
              <a:t>, </a:t>
            </a:r>
            <a:r>
              <a:rPr lang="en-US" altLang="en-US" sz="6600" b="0" dirty="0" err="1" smtClean="0">
                <a:solidFill>
                  <a:schemeClr val="bg1"/>
                </a:solidFill>
                <a:latin typeface="+mj-lt"/>
                <a:cs typeface="Times New Roman" panose="02020603050405020304" pitchFamily="18" charset="0"/>
              </a:rPr>
              <a:t>tình</a:t>
            </a:r>
            <a:r>
              <a:rPr lang="en-US" altLang="en-US" sz="6600" b="0" dirty="0" smtClean="0">
                <a:solidFill>
                  <a:schemeClr val="bg1"/>
                </a:solidFill>
                <a:latin typeface="+mj-lt"/>
                <a:cs typeface="Times New Roman" panose="02020603050405020304" pitchFamily="18" charset="0"/>
              </a:rPr>
              <a:t> m</a:t>
            </a:r>
            <a:r>
              <a:rPr lang="vi-VN" altLang="en-US" sz="6600" b="0" dirty="0" smtClean="0">
                <a:solidFill>
                  <a:schemeClr val="bg1"/>
                </a:solidFill>
                <a:latin typeface="+mj-lt"/>
                <a:cs typeface="Times New Roman" panose="02020603050405020304" pitchFamily="18" charset="0"/>
              </a:rPr>
              <a:t>ế</a:t>
            </a:r>
            <a:r>
              <a:rPr lang="en-US" altLang="en-US" sz="6600" b="0" dirty="0" smtClean="0">
                <a:solidFill>
                  <a:schemeClr val="bg1"/>
                </a:solidFill>
                <a:latin typeface="+mj-lt"/>
                <a:cs typeface="Times New Roman" panose="02020603050405020304" pitchFamily="18" charset="0"/>
              </a:rPr>
              <a:t>n s</a:t>
            </a:r>
            <a:r>
              <a:rPr lang="vi-VN" altLang="en-US" sz="6600" b="0" dirty="0" smtClean="0">
                <a:solidFill>
                  <a:schemeClr val="bg1"/>
                </a:solidFill>
                <a:latin typeface="+mj-lt"/>
                <a:cs typeface="Times New Roman" panose="02020603050405020304" pitchFamily="18" charset="0"/>
              </a:rPr>
              <a:t>ẽ</a:t>
            </a:r>
            <a:r>
              <a:rPr lang="en-US" altLang="en-US" sz="6600" b="0" dirty="0" smtClean="0">
                <a:solidFill>
                  <a:schemeClr val="bg1"/>
                </a:solidFill>
                <a:latin typeface="+mj-lt"/>
                <a:cs typeface="Times New Roman" panose="02020603050405020304" pitchFamily="18" charset="0"/>
              </a:rPr>
              <a:t> </a:t>
            </a:r>
            <a:r>
              <a:rPr lang="en-US" altLang="en-US" sz="6600" b="0" dirty="0" err="1" smtClean="0">
                <a:solidFill>
                  <a:schemeClr val="bg1"/>
                </a:solidFill>
                <a:latin typeface="+mj-lt"/>
                <a:cs typeface="Times New Roman" panose="02020603050405020304" pitchFamily="18" charset="0"/>
              </a:rPr>
              <a:t>kh</a:t>
            </a:r>
            <a:r>
              <a:rPr lang="vi-VN" altLang="en-US" sz="6600" b="0" dirty="0" smtClean="0">
                <a:solidFill>
                  <a:schemeClr val="bg1"/>
                </a:solidFill>
                <a:latin typeface="+mj-lt"/>
                <a:cs typeface="Times New Roman" panose="02020603050405020304" pitchFamily="18" charset="0"/>
              </a:rPr>
              <a:t>ô</a:t>
            </a:r>
            <a:r>
              <a:rPr lang="en-US" altLang="en-US" sz="6600" b="0" dirty="0" err="1" smtClean="0">
                <a:solidFill>
                  <a:schemeClr val="bg1"/>
                </a:solidFill>
                <a:latin typeface="+mj-lt"/>
                <a:cs typeface="Times New Roman" panose="02020603050405020304" pitchFamily="18" charset="0"/>
              </a:rPr>
              <a:t>ng</a:t>
            </a:r>
            <a:r>
              <a:rPr lang="en-US" altLang="en-US" sz="6600" b="0" dirty="0" smtClean="0">
                <a:solidFill>
                  <a:schemeClr val="bg1"/>
                </a:solidFill>
                <a:latin typeface="+mj-lt"/>
                <a:cs typeface="Times New Roman" panose="02020603050405020304" pitchFamily="18" charset="0"/>
              </a:rPr>
              <a:t> </a:t>
            </a:r>
            <a:r>
              <a:rPr lang="en-US" altLang="en-US" sz="6600" b="0" dirty="0" err="1" smtClean="0">
                <a:solidFill>
                  <a:schemeClr val="bg1"/>
                </a:solidFill>
                <a:latin typeface="+mj-lt"/>
                <a:cs typeface="Times New Roman" panose="02020603050405020304" pitchFamily="18" charset="0"/>
              </a:rPr>
              <a:t>nh</a:t>
            </a:r>
            <a:r>
              <a:rPr lang="vi-VN" altLang="en-US" sz="6600" b="0" dirty="0" smtClean="0">
                <a:solidFill>
                  <a:schemeClr val="bg1"/>
                </a:solidFill>
                <a:latin typeface="+mj-lt"/>
                <a:cs typeface="Times New Roman" panose="02020603050405020304" pitchFamily="18" charset="0"/>
              </a:rPr>
              <a:t>ạ</a:t>
            </a:r>
            <a:r>
              <a:rPr lang="en-US" altLang="en-US" sz="6600" b="0" dirty="0" smtClean="0">
                <a:solidFill>
                  <a:schemeClr val="bg1"/>
                </a:solidFill>
                <a:latin typeface="+mj-lt"/>
                <a:cs typeface="Times New Roman" panose="02020603050405020304" pitchFamily="18" charset="0"/>
              </a:rPr>
              <a:t>t </a:t>
            </a:r>
            <a:r>
              <a:rPr lang="en-US" altLang="en-US" sz="6600" b="0" dirty="0" err="1" smtClean="0">
                <a:solidFill>
                  <a:schemeClr val="bg1"/>
                </a:solidFill>
                <a:latin typeface="+mj-lt"/>
                <a:cs typeface="Times New Roman" panose="02020603050405020304" pitchFamily="18" charset="0"/>
              </a:rPr>
              <a:t>phai</a:t>
            </a:r>
            <a:r>
              <a:rPr lang="en-US" altLang="en-US" sz="6600" b="0" dirty="0" smtClean="0">
                <a:solidFill>
                  <a:schemeClr val="bg1"/>
                </a:solidFill>
                <a:latin typeface="+mj-lt"/>
                <a:cs typeface="Times New Roman" panose="02020603050405020304" pitchFamily="18" charset="0"/>
              </a:rPr>
              <a:t> </a:t>
            </a:r>
            <a:r>
              <a:rPr lang="vi-VN" altLang="en-US" sz="6600" b="0" dirty="0" smtClean="0">
                <a:solidFill>
                  <a:schemeClr val="bg1"/>
                </a:solidFill>
                <a:latin typeface="+mj-lt"/>
                <a:cs typeface="Times New Roman" panose="02020603050405020304" pitchFamily="18" charset="0"/>
              </a:rPr>
              <a:t>đắ</a:t>
            </a:r>
            <a:r>
              <a:rPr lang="en-US" altLang="en-US" sz="6600" b="0" dirty="0" smtClean="0">
                <a:solidFill>
                  <a:schemeClr val="bg1"/>
                </a:solidFill>
                <a:latin typeface="+mj-lt"/>
                <a:cs typeface="Times New Roman" panose="02020603050405020304" pitchFamily="18" charset="0"/>
              </a:rPr>
              <a:t>p </a:t>
            </a:r>
            <a:r>
              <a:rPr lang="en-US" altLang="en-US" sz="6600" b="0" dirty="0" err="1" smtClean="0">
                <a:solidFill>
                  <a:schemeClr val="bg1"/>
                </a:solidFill>
                <a:latin typeface="+mj-lt"/>
                <a:cs typeface="Times New Roman" panose="02020603050405020304" pitchFamily="18" charset="0"/>
              </a:rPr>
              <a:t>xây</a:t>
            </a:r>
            <a:r>
              <a:rPr lang="en-US" altLang="en-US" sz="6600" b="0" dirty="0" smtClean="0">
                <a:solidFill>
                  <a:schemeClr val="bg1"/>
                </a:solidFill>
                <a:latin typeface="+mj-lt"/>
                <a:cs typeface="Times New Roman" panose="02020603050405020304" pitchFamily="18" charset="0"/>
              </a:rPr>
              <a:t> cu</a:t>
            </a:r>
            <a:r>
              <a:rPr lang="vi-VN" altLang="en-US" sz="6600" b="0" dirty="0" smtClean="0">
                <a:solidFill>
                  <a:schemeClr val="bg1"/>
                </a:solidFill>
                <a:latin typeface="+mj-lt"/>
                <a:cs typeface="Times New Roman" panose="02020603050405020304" pitchFamily="18" charset="0"/>
              </a:rPr>
              <a:t>ộ</a:t>
            </a:r>
            <a:r>
              <a:rPr lang="en-US" altLang="en-US" sz="6600" b="0" dirty="0" smtClean="0">
                <a:solidFill>
                  <a:schemeClr val="bg1"/>
                </a:solidFill>
                <a:latin typeface="+mj-lt"/>
                <a:cs typeface="Times New Roman" panose="02020603050405020304" pitchFamily="18" charset="0"/>
              </a:rPr>
              <a:t>c </a:t>
            </a:r>
            <a:r>
              <a:rPr lang="vi-VN" altLang="en-US" sz="6600" b="0" dirty="0" smtClean="0">
                <a:solidFill>
                  <a:schemeClr val="bg1"/>
                </a:solidFill>
                <a:latin typeface="+mj-lt"/>
                <a:cs typeface="Times New Roman" panose="02020603050405020304" pitchFamily="18" charset="0"/>
              </a:rPr>
              <a:t>đờ</a:t>
            </a:r>
            <a:r>
              <a:rPr lang="en-US" altLang="en-US" sz="6600" b="0" dirty="0" err="1" smtClean="0">
                <a:solidFill>
                  <a:schemeClr val="bg1"/>
                </a:solidFill>
                <a:latin typeface="+mj-lt"/>
                <a:cs typeface="Times New Roman" panose="02020603050405020304" pitchFamily="18" charset="0"/>
              </a:rPr>
              <a:t>i</a:t>
            </a:r>
            <a:r>
              <a:rPr lang="en-US" altLang="en-US" sz="6600" b="0" dirty="0" smtClean="0">
                <a:solidFill>
                  <a:schemeClr val="bg1"/>
                </a:solidFill>
                <a:latin typeface="+mj-lt"/>
                <a:cs typeface="Times New Roman" panose="02020603050405020304" pitchFamily="18" charset="0"/>
              </a:rPr>
              <a:t>.</a:t>
            </a:r>
            <a:endParaRPr lang="en-US" sz="6600" b="0"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41816957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vi-VN" altLang="en-US" sz="6600" b="0" u="sng" dirty="0" smtClean="0">
                <a:solidFill>
                  <a:srgbClr val="FFFF00"/>
                </a:solidFill>
                <a:latin typeface="+mj-lt"/>
                <a:cs typeface="Times New Roman" panose="02020603050405020304" pitchFamily="18" charset="0"/>
              </a:rPr>
              <a:t>Đ</a:t>
            </a:r>
            <a:r>
              <a:rPr lang="en-US" altLang="en-US" sz="6600" b="0" u="sng" dirty="0" smtClean="0">
                <a:solidFill>
                  <a:srgbClr val="FFFF00"/>
                </a:solidFill>
                <a:latin typeface="+mj-lt"/>
                <a:cs typeface="Times New Roman" panose="02020603050405020304" pitchFamily="18" charset="0"/>
              </a:rPr>
              <a:t>k:</a:t>
            </a:r>
            <a:r>
              <a:rPr lang="en-US" altLang="en-US" sz="6600" b="0" dirty="0" smtClean="0">
                <a:solidFill>
                  <a:schemeClr val="bg1"/>
                </a:solidFill>
                <a:latin typeface="+mj-lt"/>
                <a:cs typeface="Times New Roman" panose="02020603050405020304" pitchFamily="18" charset="0"/>
              </a:rPr>
              <a:t>  </a:t>
            </a:r>
            <a:r>
              <a:rPr lang="en-US" altLang="en-US" sz="6600" b="0" dirty="0" err="1" smtClean="0">
                <a:solidFill>
                  <a:schemeClr val="bg1"/>
                </a:solidFill>
                <a:latin typeface="+mj-lt"/>
                <a:cs typeface="Times New Roman" panose="02020603050405020304" pitchFamily="18" charset="0"/>
              </a:rPr>
              <a:t>Xin</a:t>
            </a:r>
            <a:r>
              <a:rPr lang="en-US" altLang="en-US" sz="6600" b="0" dirty="0" smtClean="0">
                <a:solidFill>
                  <a:schemeClr val="bg1"/>
                </a:solidFill>
                <a:latin typeface="+mj-lt"/>
                <a:cs typeface="Times New Roman" panose="02020603050405020304" pitchFamily="18" charset="0"/>
              </a:rPr>
              <a:t> </a:t>
            </a:r>
            <a:r>
              <a:rPr lang="en-US" altLang="en-US" sz="6600" b="0" dirty="0" err="1" smtClean="0">
                <a:solidFill>
                  <a:schemeClr val="bg1"/>
                </a:solidFill>
                <a:latin typeface="+mj-lt"/>
                <a:cs typeface="Times New Roman" panose="02020603050405020304" pitchFamily="18" charset="0"/>
              </a:rPr>
              <a:t>dâng</a:t>
            </a:r>
            <a:r>
              <a:rPr lang="en-US" altLang="en-US" sz="6600" b="0" dirty="0" smtClean="0">
                <a:solidFill>
                  <a:schemeClr val="bg1"/>
                </a:solidFill>
                <a:latin typeface="+mj-lt"/>
                <a:cs typeface="Times New Roman" panose="02020603050405020304" pitchFamily="18" charset="0"/>
              </a:rPr>
              <a:t> l</a:t>
            </a:r>
            <a:r>
              <a:rPr lang="vi-VN" altLang="en-US" sz="6600" b="0" dirty="0" smtClean="0">
                <a:solidFill>
                  <a:schemeClr val="bg1"/>
                </a:solidFill>
                <a:latin typeface="+mj-lt"/>
                <a:cs typeface="Times New Roman" panose="02020603050405020304" pitchFamily="18" charset="0"/>
              </a:rPr>
              <a:t>ê</a:t>
            </a:r>
            <a:r>
              <a:rPr lang="en-US" altLang="en-US" sz="6600" b="0" dirty="0" smtClean="0">
                <a:solidFill>
                  <a:schemeClr val="bg1"/>
                </a:solidFill>
                <a:latin typeface="+mj-lt"/>
                <a:cs typeface="Times New Roman" panose="02020603050405020304" pitchFamily="18" charset="0"/>
              </a:rPr>
              <a:t>n </a:t>
            </a:r>
            <a:r>
              <a:rPr lang="en-US" altLang="en-US" sz="6600" b="0" dirty="0" err="1" smtClean="0">
                <a:solidFill>
                  <a:schemeClr val="bg1"/>
                </a:solidFill>
                <a:latin typeface="+mj-lt"/>
                <a:cs typeface="Times New Roman" panose="02020603050405020304" pitchFamily="18" charset="0"/>
              </a:rPr>
              <a:t>hy</a:t>
            </a:r>
            <a:r>
              <a:rPr lang="en-US" altLang="en-US" sz="6600" b="0" dirty="0" smtClean="0">
                <a:solidFill>
                  <a:schemeClr val="bg1"/>
                </a:solidFill>
                <a:latin typeface="+mj-lt"/>
                <a:cs typeface="Times New Roman" panose="02020603050405020304" pitchFamily="18" charset="0"/>
              </a:rPr>
              <a:t> l</a:t>
            </a:r>
            <a:r>
              <a:rPr lang="vi-VN" altLang="en-US" sz="6600" b="0" dirty="0" smtClean="0">
                <a:solidFill>
                  <a:schemeClr val="bg1"/>
                </a:solidFill>
                <a:latin typeface="+mj-lt"/>
                <a:cs typeface="Times New Roman" panose="02020603050405020304" pitchFamily="18" charset="0"/>
              </a:rPr>
              <a:t>ễ</a:t>
            </a:r>
            <a:r>
              <a:rPr lang="en-US" altLang="en-US" sz="6600" b="0" dirty="0" smtClean="0">
                <a:solidFill>
                  <a:schemeClr val="bg1"/>
                </a:solidFill>
                <a:latin typeface="+mj-lt"/>
                <a:cs typeface="Times New Roman" panose="02020603050405020304" pitchFamily="18" charset="0"/>
              </a:rPr>
              <a:t> m</a:t>
            </a:r>
            <a:r>
              <a:rPr lang="vi-VN" altLang="en-US" sz="6600" b="0" dirty="0" smtClean="0">
                <a:solidFill>
                  <a:schemeClr val="bg1"/>
                </a:solidFill>
                <a:latin typeface="+mj-lt"/>
                <a:cs typeface="Times New Roman" panose="02020603050405020304" pitchFamily="18" charset="0"/>
              </a:rPr>
              <a:t>ớ</a:t>
            </a:r>
            <a:r>
              <a:rPr lang="en-US" altLang="en-US" sz="6600" b="0" dirty="0" err="1" smtClean="0">
                <a:solidFill>
                  <a:schemeClr val="bg1"/>
                </a:solidFill>
                <a:latin typeface="+mj-lt"/>
                <a:cs typeface="Times New Roman" panose="02020603050405020304" pitchFamily="18" charset="0"/>
              </a:rPr>
              <a:t>i</a:t>
            </a:r>
            <a:r>
              <a:rPr lang="en-US" altLang="en-US" sz="6600" b="0" dirty="0" smtClean="0">
                <a:solidFill>
                  <a:schemeClr val="bg1"/>
                </a:solidFill>
                <a:latin typeface="+mj-lt"/>
                <a:cs typeface="Times New Roman" panose="02020603050405020304" pitchFamily="18" charset="0"/>
              </a:rPr>
              <a:t> n</a:t>
            </a:r>
            <a:r>
              <a:rPr lang="vi-VN" altLang="en-US" sz="6600" b="0" dirty="0" smtClean="0">
                <a:solidFill>
                  <a:schemeClr val="bg1"/>
                </a:solidFill>
                <a:latin typeface="+mj-lt"/>
                <a:cs typeface="Times New Roman" panose="02020603050405020304" pitchFamily="18" charset="0"/>
              </a:rPr>
              <a:t>à</a:t>
            </a:r>
            <a:r>
              <a:rPr lang="en-US" altLang="en-US" sz="6600" b="0" dirty="0" smtClean="0">
                <a:solidFill>
                  <a:schemeClr val="bg1"/>
                </a:solidFill>
                <a:latin typeface="+mj-lt"/>
                <a:cs typeface="Times New Roman" panose="02020603050405020304" pitchFamily="18" charset="0"/>
              </a:rPr>
              <a:t>y t</a:t>
            </a:r>
            <a:r>
              <a:rPr lang="vi-VN" altLang="en-US" sz="6600" b="0" dirty="0" smtClean="0">
                <a:solidFill>
                  <a:schemeClr val="bg1"/>
                </a:solidFill>
                <a:latin typeface="+mj-lt"/>
                <a:cs typeface="Times New Roman" panose="02020603050405020304" pitchFamily="18" charset="0"/>
              </a:rPr>
              <a:t>ấ</a:t>
            </a:r>
            <a:r>
              <a:rPr lang="en-US" altLang="en-US" sz="6600" b="0" dirty="0" smtClean="0">
                <a:solidFill>
                  <a:schemeClr val="bg1"/>
                </a:solidFill>
                <a:latin typeface="+mj-lt"/>
                <a:cs typeface="Times New Roman" panose="02020603050405020304" pitchFamily="18" charset="0"/>
              </a:rPr>
              <a:t>m b</a:t>
            </a:r>
            <a:r>
              <a:rPr lang="vi-VN" altLang="en-US" sz="6600" b="0" dirty="0" smtClean="0">
                <a:solidFill>
                  <a:schemeClr val="bg1"/>
                </a:solidFill>
                <a:latin typeface="+mj-lt"/>
                <a:cs typeface="Times New Roman" panose="02020603050405020304" pitchFamily="18" charset="0"/>
              </a:rPr>
              <a:t>á</a:t>
            </a:r>
            <a:r>
              <a:rPr lang="en-US" altLang="en-US" sz="6600" b="0" dirty="0" err="1" smtClean="0">
                <a:solidFill>
                  <a:schemeClr val="bg1"/>
                </a:solidFill>
                <a:latin typeface="+mj-lt"/>
                <a:cs typeface="Times New Roman" panose="02020603050405020304" pitchFamily="18" charset="0"/>
              </a:rPr>
              <a:t>nh</a:t>
            </a:r>
            <a:r>
              <a:rPr lang="en-US" altLang="en-US" sz="6600" b="0" dirty="0" smtClean="0">
                <a:solidFill>
                  <a:schemeClr val="bg1"/>
                </a:solidFill>
                <a:latin typeface="+mj-lt"/>
                <a:cs typeface="Times New Roman" panose="02020603050405020304" pitchFamily="18" charset="0"/>
              </a:rPr>
              <a:t> v</a:t>
            </a:r>
            <a:r>
              <a:rPr lang="vi-VN" altLang="en-US" sz="6600" b="0" dirty="0" smtClean="0">
                <a:solidFill>
                  <a:schemeClr val="bg1"/>
                </a:solidFill>
                <a:latin typeface="+mj-lt"/>
                <a:cs typeface="Times New Roman" panose="02020603050405020304" pitchFamily="18" charset="0"/>
              </a:rPr>
              <a:t>ớ</a:t>
            </a:r>
            <a:r>
              <a:rPr lang="en-US" altLang="en-US" sz="6600" b="0" dirty="0" err="1" smtClean="0">
                <a:solidFill>
                  <a:schemeClr val="bg1"/>
                </a:solidFill>
                <a:latin typeface="+mj-lt"/>
                <a:cs typeface="Times New Roman" panose="02020603050405020304" pitchFamily="18" charset="0"/>
              </a:rPr>
              <a:t>i</a:t>
            </a:r>
            <a:r>
              <a:rPr lang="en-US" altLang="en-US" sz="6600" b="0" dirty="0" smtClean="0">
                <a:solidFill>
                  <a:schemeClr val="bg1"/>
                </a:solidFill>
                <a:latin typeface="+mj-lt"/>
                <a:cs typeface="Times New Roman" panose="02020603050405020304" pitchFamily="18" charset="0"/>
              </a:rPr>
              <a:t> </a:t>
            </a:r>
            <a:r>
              <a:rPr lang="en-US" altLang="en-US" sz="6600" b="0" dirty="0" err="1" smtClean="0">
                <a:solidFill>
                  <a:schemeClr val="bg1"/>
                </a:solidFill>
                <a:latin typeface="+mj-lt"/>
                <a:cs typeface="Times New Roman" panose="02020603050405020304" pitchFamily="18" charset="0"/>
              </a:rPr>
              <a:t>ly</a:t>
            </a:r>
            <a:r>
              <a:rPr lang="en-US" altLang="en-US" sz="6600" b="0" dirty="0" smtClean="0">
                <a:solidFill>
                  <a:schemeClr val="bg1"/>
                </a:solidFill>
                <a:latin typeface="+mj-lt"/>
                <a:cs typeface="Times New Roman" panose="02020603050405020304" pitchFamily="18" charset="0"/>
              </a:rPr>
              <a:t> r</a:t>
            </a:r>
            <a:r>
              <a:rPr lang="vi-VN" altLang="en-US" sz="6600" b="0" dirty="0" smtClean="0">
                <a:solidFill>
                  <a:schemeClr val="bg1"/>
                </a:solidFill>
                <a:latin typeface="+mj-lt"/>
                <a:cs typeface="Times New Roman" panose="02020603050405020304" pitchFamily="18" charset="0"/>
              </a:rPr>
              <a:t>ượ</a:t>
            </a:r>
            <a:r>
              <a:rPr lang="en-US" altLang="en-US" sz="6600" b="0" dirty="0" smtClean="0">
                <a:solidFill>
                  <a:schemeClr val="bg1"/>
                </a:solidFill>
                <a:latin typeface="+mj-lt"/>
                <a:cs typeface="Times New Roman" panose="02020603050405020304" pitchFamily="18" charset="0"/>
              </a:rPr>
              <a:t>u. </a:t>
            </a:r>
            <a:r>
              <a:rPr lang="en-US" altLang="en-US" sz="6600" b="0" dirty="0" err="1" smtClean="0">
                <a:solidFill>
                  <a:schemeClr val="bg1"/>
                </a:solidFill>
                <a:latin typeface="+mj-lt"/>
                <a:cs typeface="Times New Roman" panose="02020603050405020304" pitchFamily="18" charset="0"/>
              </a:rPr>
              <a:t>Xin</a:t>
            </a:r>
            <a:r>
              <a:rPr lang="en-US" altLang="en-US" sz="6600" b="0" dirty="0" smtClean="0">
                <a:solidFill>
                  <a:schemeClr val="bg1"/>
                </a:solidFill>
                <a:latin typeface="+mj-lt"/>
                <a:cs typeface="Times New Roman" panose="02020603050405020304" pitchFamily="18" charset="0"/>
              </a:rPr>
              <a:t> Cha ban mu</a:t>
            </a:r>
            <a:r>
              <a:rPr lang="vi-VN" altLang="en-US" sz="6600" b="0" dirty="0" smtClean="0">
                <a:solidFill>
                  <a:schemeClr val="bg1"/>
                </a:solidFill>
                <a:latin typeface="+mj-lt"/>
                <a:cs typeface="Times New Roman" panose="02020603050405020304" pitchFamily="18" charset="0"/>
              </a:rPr>
              <a:t>ô</a:t>
            </a:r>
            <a:r>
              <a:rPr lang="en-US" altLang="en-US" sz="6600" b="0" dirty="0" smtClean="0">
                <a:solidFill>
                  <a:schemeClr val="bg1"/>
                </a:solidFill>
                <a:latin typeface="+mj-lt"/>
                <a:cs typeface="Times New Roman" panose="02020603050405020304" pitchFamily="18" charset="0"/>
              </a:rPr>
              <a:t>n </a:t>
            </a:r>
            <a:r>
              <a:rPr lang="en-US" altLang="en-US" sz="6600" b="0" dirty="0" err="1" smtClean="0">
                <a:solidFill>
                  <a:schemeClr val="bg1"/>
                </a:solidFill>
                <a:latin typeface="+mj-lt"/>
                <a:cs typeface="Times New Roman" panose="02020603050405020304" pitchFamily="18" charset="0"/>
              </a:rPr>
              <a:t>ân</a:t>
            </a:r>
            <a:r>
              <a:rPr lang="en-US" altLang="en-US" sz="6600" b="0" dirty="0" smtClean="0">
                <a:solidFill>
                  <a:schemeClr val="bg1"/>
                </a:solidFill>
                <a:latin typeface="+mj-lt"/>
                <a:cs typeface="Times New Roman" panose="02020603050405020304" pitchFamily="18" charset="0"/>
              </a:rPr>
              <a:t> </a:t>
            </a:r>
            <a:r>
              <a:rPr lang="en-US" altLang="en-US" sz="6600" b="0" dirty="0" err="1" smtClean="0">
                <a:solidFill>
                  <a:schemeClr val="bg1"/>
                </a:solidFill>
                <a:latin typeface="+mj-lt"/>
                <a:cs typeface="Times New Roman" panose="02020603050405020304" pitchFamily="18" charset="0"/>
              </a:rPr>
              <a:t>ph</a:t>
            </a:r>
            <a:r>
              <a:rPr lang="vi-VN" altLang="en-US" sz="6600" b="0" dirty="0" smtClean="0">
                <a:solidFill>
                  <a:schemeClr val="bg1"/>
                </a:solidFill>
                <a:latin typeface="+mj-lt"/>
                <a:cs typeface="Times New Roman" panose="02020603050405020304" pitchFamily="18" charset="0"/>
              </a:rPr>
              <a:t>ú</a:t>
            </a:r>
            <a:r>
              <a:rPr lang="en-US" altLang="en-US" sz="6600" b="0" dirty="0" smtClean="0">
                <a:solidFill>
                  <a:schemeClr val="bg1"/>
                </a:solidFill>
                <a:latin typeface="+mj-lt"/>
                <a:cs typeface="Times New Roman" panose="02020603050405020304" pitchFamily="18" charset="0"/>
              </a:rPr>
              <a:t>c </a:t>
            </a:r>
            <a:r>
              <a:rPr lang="en-US" altLang="en-US" sz="6600" b="0" dirty="0" err="1" smtClean="0">
                <a:solidFill>
                  <a:schemeClr val="bg1"/>
                </a:solidFill>
                <a:latin typeface="+mj-lt"/>
                <a:cs typeface="Times New Roman" panose="02020603050405020304" pitchFamily="18" charset="0"/>
              </a:rPr>
              <a:t>tr</a:t>
            </a:r>
            <a:r>
              <a:rPr lang="vi-VN" altLang="en-US" sz="6600" b="0" dirty="0" smtClean="0">
                <a:solidFill>
                  <a:schemeClr val="bg1"/>
                </a:solidFill>
                <a:latin typeface="+mj-lt"/>
                <a:cs typeface="Times New Roman" panose="02020603050405020304" pitchFamily="18" charset="0"/>
              </a:rPr>
              <a:t>à</a:t>
            </a:r>
            <a:r>
              <a:rPr lang="en-US" altLang="en-US" sz="6600" b="0" dirty="0" smtClean="0">
                <a:solidFill>
                  <a:schemeClr val="bg1"/>
                </a:solidFill>
                <a:latin typeface="+mj-lt"/>
                <a:cs typeface="Times New Roman" panose="02020603050405020304" pitchFamily="18" charset="0"/>
              </a:rPr>
              <a:t>n </a:t>
            </a:r>
            <a:r>
              <a:rPr lang="en-US" altLang="en-US" sz="6600" b="0" dirty="0" err="1" smtClean="0">
                <a:solidFill>
                  <a:schemeClr val="bg1"/>
                </a:solidFill>
                <a:latin typeface="+mj-lt"/>
                <a:cs typeface="Times New Roman" panose="02020603050405020304" pitchFamily="18" charset="0"/>
              </a:rPr>
              <a:t>lan</a:t>
            </a:r>
            <a:r>
              <a:rPr lang="en-US" altLang="en-US" sz="6600" b="0" dirty="0" smtClean="0">
                <a:solidFill>
                  <a:schemeClr val="bg1"/>
                </a:solidFill>
                <a:latin typeface="+mj-lt"/>
                <a:cs typeface="Times New Roman" panose="02020603050405020304" pitchFamily="18" charset="0"/>
              </a:rPr>
              <a:t> </a:t>
            </a:r>
            <a:r>
              <a:rPr lang="en-US" altLang="en-US" sz="6600" b="0" dirty="0" err="1" smtClean="0">
                <a:solidFill>
                  <a:schemeClr val="bg1"/>
                </a:solidFill>
                <a:latin typeface="+mj-lt"/>
                <a:cs typeface="Times New Roman" panose="02020603050405020304" pitchFamily="18" charset="0"/>
              </a:rPr>
              <a:t>tr</a:t>
            </a:r>
            <a:r>
              <a:rPr lang="vi-VN" altLang="en-US" sz="6600" b="0" dirty="0" smtClean="0">
                <a:solidFill>
                  <a:schemeClr val="bg1"/>
                </a:solidFill>
                <a:latin typeface="+mj-lt"/>
                <a:cs typeface="Times New Roman" panose="02020603050405020304" pitchFamily="18" charset="0"/>
              </a:rPr>
              <a:t>ê</a:t>
            </a:r>
            <a:r>
              <a:rPr lang="en-US" altLang="en-US" sz="6600" b="0" dirty="0" smtClean="0">
                <a:solidFill>
                  <a:schemeClr val="bg1"/>
                </a:solidFill>
                <a:latin typeface="+mj-lt"/>
                <a:cs typeface="Times New Roman" panose="02020603050405020304" pitchFamily="18" charset="0"/>
              </a:rPr>
              <a:t>n to</a:t>
            </a:r>
            <a:r>
              <a:rPr lang="vi-VN" altLang="en-US" sz="6600" b="0" dirty="0" smtClean="0">
                <a:solidFill>
                  <a:schemeClr val="bg1"/>
                </a:solidFill>
                <a:latin typeface="+mj-lt"/>
                <a:cs typeface="Times New Roman" panose="02020603050405020304" pitchFamily="18" charset="0"/>
              </a:rPr>
              <a:t>à</a:t>
            </a:r>
            <a:r>
              <a:rPr lang="en-US" altLang="en-US" sz="6600" b="0" dirty="0" smtClean="0">
                <a:solidFill>
                  <a:schemeClr val="bg1"/>
                </a:solidFill>
                <a:latin typeface="+mj-lt"/>
                <a:cs typeface="Times New Roman" panose="02020603050405020304" pitchFamily="18" charset="0"/>
              </a:rPr>
              <a:t>n </a:t>
            </a:r>
            <a:r>
              <a:rPr lang="en-US" altLang="en-US" sz="6600" b="0" dirty="0" err="1" smtClean="0">
                <a:solidFill>
                  <a:schemeClr val="bg1"/>
                </a:solidFill>
                <a:latin typeface="+mj-lt"/>
                <a:cs typeface="Times New Roman" panose="02020603050405020304" pitchFamily="18" charset="0"/>
              </a:rPr>
              <a:t>th</a:t>
            </a:r>
            <a:r>
              <a:rPr lang="vi-VN" altLang="en-US" sz="6600" b="0" dirty="0" smtClean="0">
                <a:solidFill>
                  <a:schemeClr val="bg1"/>
                </a:solidFill>
                <a:latin typeface="+mj-lt"/>
                <a:cs typeface="Times New Roman" panose="02020603050405020304" pitchFamily="18" charset="0"/>
              </a:rPr>
              <a:t>ế</a:t>
            </a:r>
            <a:r>
              <a:rPr lang="en-US" altLang="en-US" sz="6600" b="0" dirty="0" smtClean="0">
                <a:solidFill>
                  <a:schemeClr val="bg1"/>
                </a:solidFill>
                <a:latin typeface="+mj-lt"/>
                <a:cs typeface="Times New Roman" panose="02020603050405020304" pitchFamily="18" charset="0"/>
              </a:rPr>
              <a:t> </a:t>
            </a:r>
            <a:r>
              <a:rPr lang="en-US" altLang="en-US" sz="6600" b="0" dirty="0" err="1" smtClean="0">
                <a:solidFill>
                  <a:schemeClr val="bg1"/>
                </a:solidFill>
                <a:latin typeface="+mj-lt"/>
                <a:cs typeface="Times New Roman" panose="02020603050405020304" pitchFamily="18" charset="0"/>
              </a:rPr>
              <a:t>gi</a:t>
            </a:r>
            <a:r>
              <a:rPr lang="vi-VN" altLang="en-US" sz="6600" b="0" dirty="0" smtClean="0">
                <a:solidFill>
                  <a:schemeClr val="bg1"/>
                </a:solidFill>
                <a:latin typeface="+mj-lt"/>
                <a:cs typeface="Times New Roman" panose="02020603050405020304" pitchFamily="18" charset="0"/>
              </a:rPr>
              <a:t>ớ</a:t>
            </a:r>
            <a:r>
              <a:rPr lang="en-US" altLang="en-US" sz="6600" b="0" dirty="0" err="1" smtClean="0">
                <a:solidFill>
                  <a:schemeClr val="bg1"/>
                </a:solidFill>
                <a:latin typeface="+mj-lt"/>
                <a:cs typeface="Times New Roman" panose="02020603050405020304" pitchFamily="18" charset="0"/>
              </a:rPr>
              <a:t>i</a:t>
            </a:r>
            <a:r>
              <a:rPr lang="en-US" altLang="en-US" sz="6600" b="0" dirty="0" smtClean="0">
                <a:solidFill>
                  <a:schemeClr val="bg1"/>
                </a:solidFill>
                <a:latin typeface="+mj-lt"/>
                <a:cs typeface="Times New Roman" panose="02020603050405020304" pitchFamily="18" charset="0"/>
              </a:rPr>
              <a:t>. </a:t>
            </a:r>
            <a:endParaRPr lang="en-US" sz="6600" b="0" dirty="0">
              <a:solidFill>
                <a:srgbClr val="FF0000"/>
              </a:solidFill>
              <a:latin typeface="+mj-lt"/>
              <a:cs typeface="Times New Roman" pitchFamily="18" charset="0"/>
            </a:endParaRPr>
          </a:p>
        </p:txBody>
      </p:sp>
    </p:spTree>
    <p:extLst>
      <p:ext uri="{BB962C8B-B14F-4D97-AF65-F5344CB8AC3E}">
        <p14:creationId xmlns:p14="http://schemas.microsoft.com/office/powerpoint/2010/main" val="8094447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altLang="en-US" sz="5400" b="0" dirty="0" err="1" smtClean="0">
                <a:solidFill>
                  <a:schemeClr val="bg1"/>
                </a:solidFill>
                <a:latin typeface="+mj-lt"/>
                <a:cs typeface="Times New Roman" panose="02020603050405020304" pitchFamily="18" charset="0"/>
              </a:rPr>
              <a:t>Xin</a:t>
            </a:r>
            <a:r>
              <a:rPr lang="en-US" altLang="en-US" sz="5400" b="0" dirty="0" smtClean="0">
                <a:solidFill>
                  <a:schemeClr val="bg1"/>
                </a:solidFill>
                <a:latin typeface="+mj-lt"/>
                <a:cs typeface="Times New Roman" panose="02020603050405020304" pitchFamily="18" charset="0"/>
              </a:rPr>
              <a:t> </a:t>
            </a:r>
            <a:r>
              <a:rPr lang="en-US" altLang="en-US" sz="5400" b="0" dirty="0" err="1" smtClean="0">
                <a:solidFill>
                  <a:schemeClr val="bg1"/>
                </a:solidFill>
                <a:latin typeface="+mj-lt"/>
                <a:cs typeface="Times New Roman" panose="02020603050405020304" pitchFamily="18" charset="0"/>
              </a:rPr>
              <a:t>dâng</a:t>
            </a:r>
            <a:r>
              <a:rPr lang="en-US" altLang="en-US" sz="5400" b="0" dirty="0" smtClean="0">
                <a:solidFill>
                  <a:schemeClr val="bg1"/>
                </a:solidFill>
                <a:latin typeface="+mj-lt"/>
                <a:cs typeface="Times New Roman" panose="02020603050405020304" pitchFamily="18" charset="0"/>
              </a:rPr>
              <a:t> Cha </a:t>
            </a:r>
            <a:r>
              <a:rPr lang="en-US" altLang="en-US" sz="5400" b="0" dirty="0" err="1" smtClean="0">
                <a:solidFill>
                  <a:schemeClr val="bg1"/>
                </a:solidFill>
                <a:latin typeface="+mj-lt"/>
                <a:cs typeface="Times New Roman" panose="02020603050405020304" pitchFamily="18" charset="0"/>
              </a:rPr>
              <a:t>bao</a:t>
            </a:r>
            <a:r>
              <a:rPr lang="en-US" altLang="en-US" sz="5400" b="0" dirty="0" smtClean="0">
                <a:solidFill>
                  <a:schemeClr val="bg1"/>
                </a:solidFill>
                <a:latin typeface="+mj-lt"/>
                <a:cs typeface="Times New Roman" panose="02020603050405020304" pitchFamily="18" charset="0"/>
              </a:rPr>
              <a:t> m</a:t>
            </a:r>
            <a:r>
              <a:rPr lang="vi-VN" altLang="en-US" sz="5400" b="0" dirty="0" smtClean="0">
                <a:solidFill>
                  <a:schemeClr val="bg1"/>
                </a:solidFill>
                <a:latin typeface="+mj-lt"/>
                <a:cs typeface="Times New Roman" panose="02020603050405020304" pitchFamily="18" charset="0"/>
              </a:rPr>
              <a:t>ơ</a:t>
            </a:r>
            <a:r>
              <a:rPr lang="en-US" altLang="en-US" sz="5400" b="0" dirty="0" smtClean="0">
                <a:solidFill>
                  <a:schemeClr val="bg1"/>
                </a:solidFill>
                <a:latin typeface="+mj-lt"/>
                <a:cs typeface="Times New Roman" panose="02020603050405020304" pitchFamily="18" charset="0"/>
              </a:rPr>
              <a:t> </a:t>
            </a:r>
            <a:r>
              <a:rPr lang="vi-VN" altLang="en-US" sz="5400" b="0" dirty="0" smtClean="0">
                <a:solidFill>
                  <a:schemeClr val="bg1"/>
                </a:solidFill>
                <a:latin typeface="+mj-lt"/>
                <a:cs typeface="Times New Roman" panose="02020603050405020304" pitchFamily="18" charset="0"/>
              </a:rPr>
              <a:t>ướ</a:t>
            </a:r>
            <a:r>
              <a:rPr lang="en-US" altLang="en-US" sz="5400" b="0" dirty="0" smtClean="0">
                <a:solidFill>
                  <a:schemeClr val="bg1"/>
                </a:solidFill>
                <a:latin typeface="+mj-lt"/>
                <a:cs typeface="Times New Roman" panose="02020603050405020304" pitchFamily="18" charset="0"/>
              </a:rPr>
              <a:t>c </a:t>
            </a:r>
            <a:r>
              <a:rPr lang="en-US" altLang="en-US" sz="5400" b="0" dirty="0" err="1" smtClean="0">
                <a:solidFill>
                  <a:schemeClr val="bg1"/>
                </a:solidFill>
                <a:latin typeface="+mj-lt"/>
                <a:cs typeface="Times New Roman" panose="02020603050405020304" pitchFamily="18" charset="0"/>
              </a:rPr>
              <a:t>ng</a:t>
            </a:r>
            <a:r>
              <a:rPr lang="vi-VN" altLang="en-US" sz="5400" b="0" dirty="0" smtClean="0">
                <a:solidFill>
                  <a:schemeClr val="bg1"/>
                </a:solidFill>
                <a:latin typeface="+mj-lt"/>
                <a:cs typeface="Times New Roman" panose="02020603050405020304" pitchFamily="18" charset="0"/>
              </a:rPr>
              <a:t>à</a:t>
            </a:r>
            <a:r>
              <a:rPr lang="en-US" altLang="en-US" sz="5400" b="0" dirty="0" smtClean="0">
                <a:solidFill>
                  <a:schemeClr val="bg1"/>
                </a:solidFill>
                <a:latin typeface="+mj-lt"/>
                <a:cs typeface="Times New Roman" panose="02020603050405020304" pitchFamily="18" charset="0"/>
              </a:rPr>
              <a:t>y </a:t>
            </a:r>
            <a:r>
              <a:rPr lang="en-US" altLang="en-US" sz="5400" b="0" dirty="0" err="1" smtClean="0">
                <a:solidFill>
                  <a:schemeClr val="bg1"/>
                </a:solidFill>
                <a:latin typeface="+mj-lt"/>
                <a:cs typeface="Times New Roman" panose="02020603050405020304" pitchFamily="18" charset="0"/>
              </a:rPr>
              <a:t>mai</a:t>
            </a:r>
            <a:r>
              <a:rPr lang="en-US" altLang="en-US" sz="5400" b="0" dirty="0" smtClean="0">
                <a:solidFill>
                  <a:schemeClr val="bg1"/>
                </a:solidFill>
                <a:latin typeface="+mj-lt"/>
                <a:cs typeface="Times New Roman" panose="02020603050405020304" pitchFamily="18" charset="0"/>
              </a:rPr>
              <a:t> </a:t>
            </a:r>
            <a:r>
              <a:rPr lang="en-US" altLang="en-US" sz="5400" b="0" dirty="0" err="1" smtClean="0">
                <a:solidFill>
                  <a:schemeClr val="bg1"/>
                </a:solidFill>
                <a:latin typeface="+mj-lt"/>
                <a:cs typeface="Times New Roman" panose="02020603050405020304" pitchFamily="18" charset="0"/>
              </a:rPr>
              <a:t>qu</a:t>
            </a:r>
            <a:r>
              <a:rPr lang="vi-VN" altLang="en-US" sz="5400" b="0" dirty="0" smtClean="0">
                <a:solidFill>
                  <a:schemeClr val="bg1"/>
                </a:solidFill>
                <a:latin typeface="+mj-lt"/>
                <a:cs typeface="Times New Roman" panose="02020603050405020304" pitchFamily="18" charset="0"/>
              </a:rPr>
              <a:t>ê</a:t>
            </a:r>
            <a:r>
              <a:rPr lang="en-US" altLang="en-US" sz="5400" b="0" dirty="0" smtClean="0">
                <a:solidFill>
                  <a:schemeClr val="bg1"/>
                </a:solidFill>
                <a:latin typeface="+mj-lt"/>
                <a:cs typeface="Times New Roman" panose="02020603050405020304" pitchFamily="18" charset="0"/>
              </a:rPr>
              <a:t> h</a:t>
            </a:r>
            <a:r>
              <a:rPr lang="vi-VN" altLang="en-US" sz="5400" b="0" dirty="0" smtClean="0">
                <a:solidFill>
                  <a:schemeClr val="bg1"/>
                </a:solidFill>
                <a:latin typeface="+mj-lt"/>
                <a:cs typeface="Times New Roman" panose="02020603050405020304" pitchFamily="18" charset="0"/>
              </a:rPr>
              <a:t>ươ</a:t>
            </a:r>
            <a:r>
              <a:rPr lang="en-US" altLang="en-US" sz="5400" b="0" dirty="0" err="1" smtClean="0">
                <a:solidFill>
                  <a:schemeClr val="bg1"/>
                </a:solidFill>
                <a:latin typeface="+mj-lt"/>
                <a:cs typeface="Times New Roman" panose="02020603050405020304" pitchFamily="18" charset="0"/>
              </a:rPr>
              <a:t>ng</a:t>
            </a:r>
            <a:r>
              <a:rPr lang="en-US" altLang="en-US" sz="5400" b="0" dirty="0" smtClean="0">
                <a:solidFill>
                  <a:schemeClr val="bg1"/>
                </a:solidFill>
                <a:latin typeface="+mj-lt"/>
                <a:cs typeface="Times New Roman" panose="02020603050405020304" pitchFamily="18" charset="0"/>
              </a:rPr>
              <a:t> s</a:t>
            </a:r>
            <a:r>
              <a:rPr lang="vi-VN" altLang="en-US" sz="5400" b="0" dirty="0" smtClean="0">
                <a:solidFill>
                  <a:schemeClr val="bg1"/>
                </a:solidFill>
                <a:latin typeface="+mj-lt"/>
                <a:cs typeface="Times New Roman" panose="02020603050405020304" pitchFamily="18" charset="0"/>
              </a:rPr>
              <a:t>ẽ</a:t>
            </a:r>
            <a:r>
              <a:rPr lang="en-US" altLang="en-US" sz="5400" b="0" dirty="0" smtClean="0">
                <a:solidFill>
                  <a:schemeClr val="bg1"/>
                </a:solidFill>
                <a:latin typeface="+mj-lt"/>
                <a:cs typeface="Times New Roman" panose="02020603050405020304" pitchFamily="18" charset="0"/>
              </a:rPr>
              <a:t> r</a:t>
            </a:r>
            <a:r>
              <a:rPr lang="vi-VN" altLang="en-US" sz="5400" b="0" dirty="0" smtClean="0">
                <a:solidFill>
                  <a:schemeClr val="bg1"/>
                </a:solidFill>
                <a:latin typeface="+mj-lt"/>
                <a:cs typeface="Times New Roman" panose="02020603050405020304" pitchFamily="18" charset="0"/>
              </a:rPr>
              <a:t>ạ</a:t>
            </a:r>
            <a:r>
              <a:rPr lang="en-US" altLang="en-US" sz="5400" b="0" dirty="0" err="1" smtClean="0">
                <a:solidFill>
                  <a:schemeClr val="bg1"/>
                </a:solidFill>
                <a:latin typeface="+mj-lt"/>
                <a:cs typeface="Times New Roman" panose="02020603050405020304" pitchFamily="18" charset="0"/>
              </a:rPr>
              <a:t>ng</a:t>
            </a:r>
            <a:r>
              <a:rPr lang="en-US" altLang="en-US" sz="5400" b="0" dirty="0" smtClean="0">
                <a:solidFill>
                  <a:schemeClr val="bg1"/>
                </a:solidFill>
                <a:latin typeface="+mj-lt"/>
                <a:cs typeface="Times New Roman" panose="02020603050405020304" pitchFamily="18" charset="0"/>
              </a:rPr>
              <a:t> </a:t>
            </a:r>
            <a:r>
              <a:rPr lang="en-US" altLang="en-US" sz="5400" b="0" dirty="0" err="1" smtClean="0">
                <a:solidFill>
                  <a:schemeClr val="bg1"/>
                </a:solidFill>
                <a:latin typeface="+mj-lt"/>
                <a:cs typeface="Times New Roman" panose="02020603050405020304" pitchFamily="18" charset="0"/>
              </a:rPr>
              <a:t>ng</a:t>
            </a:r>
            <a:r>
              <a:rPr lang="vi-VN" altLang="en-US" sz="5400" b="0" dirty="0" smtClean="0">
                <a:solidFill>
                  <a:schemeClr val="bg1"/>
                </a:solidFill>
                <a:latin typeface="+mj-lt"/>
                <a:cs typeface="Times New Roman" panose="02020603050405020304" pitchFamily="18" charset="0"/>
              </a:rPr>
              <a:t>ờ</a:t>
            </a:r>
            <a:r>
              <a:rPr lang="en-US" altLang="en-US" sz="5400" b="0" dirty="0" err="1" smtClean="0">
                <a:solidFill>
                  <a:schemeClr val="bg1"/>
                </a:solidFill>
                <a:latin typeface="+mj-lt"/>
                <a:cs typeface="Times New Roman" panose="02020603050405020304" pitchFamily="18" charset="0"/>
              </a:rPr>
              <a:t>i</a:t>
            </a:r>
            <a:r>
              <a:rPr lang="en-US" altLang="en-US" sz="5400" b="0" dirty="0" smtClean="0">
                <a:solidFill>
                  <a:schemeClr val="bg1"/>
                </a:solidFill>
                <a:latin typeface="+mj-lt"/>
                <a:cs typeface="Times New Roman" panose="02020603050405020304" pitchFamily="18" charset="0"/>
              </a:rPr>
              <a:t>, </a:t>
            </a:r>
            <a:r>
              <a:rPr lang="vi-VN" altLang="en-US" sz="5400" b="0" dirty="0" smtClean="0">
                <a:solidFill>
                  <a:schemeClr val="bg1"/>
                </a:solidFill>
                <a:latin typeface="+mj-lt"/>
                <a:cs typeface="Times New Roman" panose="02020603050405020304" pitchFamily="18" charset="0"/>
              </a:rPr>
              <a:t>đờ</a:t>
            </a:r>
            <a:r>
              <a:rPr lang="en-US" altLang="en-US" sz="5400" b="0" dirty="0" err="1" smtClean="0">
                <a:solidFill>
                  <a:schemeClr val="bg1"/>
                </a:solidFill>
                <a:latin typeface="+mj-lt"/>
                <a:cs typeface="Times New Roman" panose="02020603050405020304" pitchFamily="18" charset="0"/>
              </a:rPr>
              <a:t>i</a:t>
            </a:r>
            <a:r>
              <a:rPr lang="en-US" altLang="en-US" sz="5400" b="0" dirty="0" smtClean="0">
                <a:solidFill>
                  <a:schemeClr val="bg1"/>
                </a:solidFill>
                <a:latin typeface="+mj-lt"/>
                <a:cs typeface="Times New Roman" panose="02020603050405020304" pitchFamily="18" charset="0"/>
              </a:rPr>
              <a:t> </a:t>
            </a:r>
            <a:r>
              <a:rPr lang="en-US" altLang="en-US" sz="5400" b="0" dirty="0" err="1" smtClean="0">
                <a:solidFill>
                  <a:schemeClr val="bg1"/>
                </a:solidFill>
                <a:latin typeface="+mj-lt"/>
                <a:cs typeface="Times New Roman" panose="02020603050405020304" pitchFamily="18" charset="0"/>
              </a:rPr>
              <a:t>vui</a:t>
            </a:r>
            <a:r>
              <a:rPr lang="en-US" altLang="en-US" sz="5400" b="0" dirty="0" smtClean="0">
                <a:solidFill>
                  <a:schemeClr val="bg1"/>
                </a:solidFill>
                <a:latin typeface="+mj-lt"/>
                <a:cs typeface="Times New Roman" panose="02020603050405020304" pitchFamily="18" charset="0"/>
              </a:rPr>
              <a:t> t</a:t>
            </a:r>
            <a:r>
              <a:rPr lang="vi-VN" altLang="en-US" sz="5400" b="0" dirty="0" smtClean="0">
                <a:solidFill>
                  <a:schemeClr val="bg1"/>
                </a:solidFill>
                <a:latin typeface="+mj-lt"/>
                <a:cs typeface="Times New Roman" panose="02020603050405020304" pitchFamily="18" charset="0"/>
              </a:rPr>
              <a:t>ươ</a:t>
            </a:r>
            <a:r>
              <a:rPr lang="en-US" altLang="en-US" sz="5400" b="0" dirty="0" err="1" smtClean="0">
                <a:solidFill>
                  <a:schemeClr val="bg1"/>
                </a:solidFill>
                <a:latin typeface="+mj-lt"/>
                <a:cs typeface="Times New Roman" panose="02020603050405020304" pitchFamily="18" charset="0"/>
              </a:rPr>
              <a:t>i</a:t>
            </a:r>
            <a:r>
              <a:rPr lang="en-US" altLang="en-US" sz="5400" b="0" dirty="0" smtClean="0">
                <a:solidFill>
                  <a:schemeClr val="bg1"/>
                </a:solidFill>
                <a:latin typeface="+mj-lt"/>
                <a:cs typeface="Times New Roman" panose="02020603050405020304" pitchFamily="18" charset="0"/>
              </a:rPr>
              <a:t> </a:t>
            </a:r>
            <a:r>
              <a:rPr lang="en-US" altLang="en-US" sz="5400" b="0" dirty="0" err="1" smtClean="0">
                <a:solidFill>
                  <a:schemeClr val="bg1"/>
                </a:solidFill>
                <a:latin typeface="+mj-lt"/>
                <a:cs typeface="Times New Roman" panose="02020603050405020304" pitchFamily="18" charset="0"/>
              </a:rPr>
              <a:t>th</a:t>
            </a:r>
            <a:r>
              <a:rPr lang="vi-VN" altLang="en-US" sz="5400" b="0" dirty="0" smtClean="0">
                <a:solidFill>
                  <a:schemeClr val="bg1"/>
                </a:solidFill>
                <a:latin typeface="+mj-lt"/>
                <a:cs typeface="Times New Roman" panose="02020603050405020304" pitchFamily="18" charset="0"/>
              </a:rPr>
              <a:t>ê</a:t>
            </a:r>
            <a:r>
              <a:rPr lang="en-US" altLang="en-US" sz="5400" b="0" dirty="0" smtClean="0">
                <a:solidFill>
                  <a:schemeClr val="bg1"/>
                </a:solidFill>
                <a:latin typeface="+mj-lt"/>
                <a:cs typeface="Times New Roman" panose="02020603050405020304" pitchFamily="18" charset="0"/>
              </a:rPr>
              <a:t>m </a:t>
            </a:r>
            <a:r>
              <a:rPr lang="en-US" altLang="en-US" sz="5400" b="0" dirty="0" err="1" smtClean="0">
                <a:solidFill>
                  <a:schemeClr val="bg1"/>
                </a:solidFill>
                <a:latin typeface="+mj-lt"/>
                <a:cs typeface="Times New Roman" panose="02020603050405020304" pitchFamily="18" charset="0"/>
              </a:rPr>
              <a:t>nh</a:t>
            </a:r>
            <a:r>
              <a:rPr lang="vi-VN" altLang="en-US" sz="5400" b="0" dirty="0" smtClean="0">
                <a:solidFill>
                  <a:schemeClr val="bg1"/>
                </a:solidFill>
                <a:latin typeface="+mj-lt"/>
                <a:cs typeface="Times New Roman" panose="02020603050405020304" pitchFamily="18" charset="0"/>
              </a:rPr>
              <a:t>ữ</a:t>
            </a:r>
            <a:r>
              <a:rPr lang="en-US" altLang="en-US" sz="5400" b="0" dirty="0" err="1" smtClean="0">
                <a:solidFill>
                  <a:schemeClr val="bg1"/>
                </a:solidFill>
                <a:latin typeface="+mj-lt"/>
                <a:cs typeface="Times New Roman" panose="02020603050405020304" pitchFamily="18" charset="0"/>
              </a:rPr>
              <a:t>ng</a:t>
            </a:r>
            <a:r>
              <a:rPr lang="en-US" altLang="en-US" sz="5400" b="0" dirty="0" smtClean="0">
                <a:solidFill>
                  <a:schemeClr val="bg1"/>
                </a:solidFill>
                <a:latin typeface="+mj-lt"/>
                <a:cs typeface="Times New Roman" panose="02020603050405020304" pitchFamily="18" charset="0"/>
              </a:rPr>
              <a:t> n</a:t>
            </a:r>
            <a:r>
              <a:rPr lang="vi-VN" altLang="en-US" sz="5400" b="0" dirty="0" smtClean="0">
                <a:solidFill>
                  <a:schemeClr val="bg1"/>
                </a:solidFill>
                <a:latin typeface="+mj-lt"/>
                <a:cs typeface="Times New Roman" panose="02020603050405020304" pitchFamily="18" charset="0"/>
              </a:rPr>
              <a:t>ụ</a:t>
            </a:r>
            <a:r>
              <a:rPr lang="en-US" altLang="en-US" sz="5400" b="0" dirty="0" smtClean="0">
                <a:solidFill>
                  <a:schemeClr val="bg1"/>
                </a:solidFill>
                <a:latin typeface="+mj-lt"/>
                <a:cs typeface="Times New Roman" panose="02020603050405020304" pitchFamily="18" charset="0"/>
              </a:rPr>
              <a:t> c</a:t>
            </a:r>
            <a:r>
              <a:rPr lang="vi-VN" altLang="en-US" sz="5400" b="0" dirty="0" smtClean="0">
                <a:solidFill>
                  <a:schemeClr val="bg1"/>
                </a:solidFill>
                <a:latin typeface="+mj-lt"/>
                <a:cs typeface="Times New Roman" panose="02020603050405020304" pitchFamily="18" charset="0"/>
              </a:rPr>
              <a:t>ườ</a:t>
            </a:r>
            <a:r>
              <a:rPr lang="en-US" altLang="en-US" sz="5400" b="0" dirty="0" err="1" smtClean="0">
                <a:solidFill>
                  <a:schemeClr val="bg1"/>
                </a:solidFill>
                <a:latin typeface="+mj-lt"/>
                <a:cs typeface="Times New Roman" panose="02020603050405020304" pitchFamily="18" charset="0"/>
              </a:rPr>
              <a:t>i</a:t>
            </a:r>
            <a:r>
              <a:rPr lang="en-US" altLang="en-US" sz="5400" b="0" dirty="0" smtClean="0">
                <a:solidFill>
                  <a:schemeClr val="bg1"/>
                </a:solidFill>
                <a:latin typeface="+mj-lt"/>
                <a:cs typeface="Times New Roman" panose="02020603050405020304" pitchFamily="18" charset="0"/>
              </a:rPr>
              <a:t>, </a:t>
            </a:r>
            <a:r>
              <a:rPr lang="en-US" altLang="en-US" sz="5400" b="0" dirty="0" err="1" smtClean="0">
                <a:solidFill>
                  <a:schemeClr val="bg1"/>
                </a:solidFill>
                <a:latin typeface="+mj-lt"/>
                <a:cs typeface="Times New Roman" panose="02020603050405020304" pitchFamily="18" charset="0"/>
              </a:rPr>
              <a:t>th</a:t>
            </a:r>
            <a:r>
              <a:rPr lang="vi-VN" altLang="en-US" sz="5400" b="0" dirty="0" smtClean="0">
                <a:solidFill>
                  <a:schemeClr val="bg1"/>
                </a:solidFill>
                <a:latin typeface="+mj-lt"/>
                <a:cs typeface="Times New Roman" panose="02020603050405020304" pitchFamily="18" charset="0"/>
              </a:rPr>
              <a:t>á</a:t>
            </a:r>
            <a:r>
              <a:rPr lang="en-US" altLang="en-US" sz="5400" b="0" dirty="0" err="1" smtClean="0">
                <a:solidFill>
                  <a:schemeClr val="bg1"/>
                </a:solidFill>
                <a:latin typeface="+mj-lt"/>
                <a:cs typeface="Times New Roman" panose="02020603050405020304" pitchFamily="18" charset="0"/>
              </a:rPr>
              <a:t>ng</a:t>
            </a:r>
            <a:r>
              <a:rPr lang="en-US" altLang="en-US" sz="5400" b="0" dirty="0" smtClean="0">
                <a:solidFill>
                  <a:schemeClr val="bg1"/>
                </a:solidFill>
                <a:latin typeface="+mj-lt"/>
                <a:cs typeface="Times New Roman" panose="02020603050405020304" pitchFamily="18" charset="0"/>
              </a:rPr>
              <a:t> n</a:t>
            </a:r>
            <a:r>
              <a:rPr lang="vi-VN" altLang="en-US" sz="5400" b="0" dirty="0" smtClean="0">
                <a:solidFill>
                  <a:schemeClr val="bg1"/>
                </a:solidFill>
                <a:latin typeface="+mj-lt"/>
                <a:cs typeface="Times New Roman" panose="02020603050405020304" pitchFamily="18" charset="0"/>
              </a:rPr>
              <a:t>ă</a:t>
            </a:r>
            <a:r>
              <a:rPr lang="en-US" altLang="en-US" sz="5400" b="0" dirty="0" smtClean="0">
                <a:solidFill>
                  <a:schemeClr val="bg1"/>
                </a:solidFill>
                <a:latin typeface="+mj-lt"/>
                <a:cs typeface="Times New Roman" panose="02020603050405020304" pitchFamily="18" charset="0"/>
              </a:rPr>
              <a:t>m s</a:t>
            </a:r>
            <a:r>
              <a:rPr lang="vi-VN" altLang="en-US" sz="5400" b="0" dirty="0" smtClean="0">
                <a:solidFill>
                  <a:schemeClr val="bg1"/>
                </a:solidFill>
                <a:latin typeface="+mj-lt"/>
                <a:cs typeface="Times New Roman" panose="02020603050405020304" pitchFamily="18" charset="0"/>
              </a:rPr>
              <a:t>ố</a:t>
            </a:r>
            <a:r>
              <a:rPr lang="en-US" altLang="en-US" sz="5400" b="0" dirty="0" err="1" smtClean="0">
                <a:solidFill>
                  <a:schemeClr val="bg1"/>
                </a:solidFill>
                <a:latin typeface="+mj-lt"/>
                <a:cs typeface="Times New Roman" panose="02020603050405020304" pitchFamily="18" charset="0"/>
              </a:rPr>
              <a:t>ng</a:t>
            </a:r>
            <a:r>
              <a:rPr lang="en-US" altLang="en-US" sz="5400" b="0" dirty="0" smtClean="0">
                <a:solidFill>
                  <a:schemeClr val="bg1"/>
                </a:solidFill>
                <a:latin typeface="+mj-lt"/>
                <a:cs typeface="Times New Roman" panose="02020603050405020304" pitchFamily="18" charset="0"/>
              </a:rPr>
              <a:t> </a:t>
            </a:r>
            <a:r>
              <a:rPr lang="en-US" altLang="en-US" sz="5400" b="0" dirty="0" err="1" smtClean="0">
                <a:solidFill>
                  <a:schemeClr val="bg1"/>
                </a:solidFill>
                <a:latin typeface="+mj-lt"/>
                <a:cs typeface="Times New Roman" panose="02020603050405020304" pitchFamily="18" charset="0"/>
              </a:rPr>
              <a:t>cho</a:t>
            </a:r>
            <a:r>
              <a:rPr lang="en-US" altLang="en-US" sz="5400" b="0" dirty="0" smtClean="0">
                <a:solidFill>
                  <a:schemeClr val="bg1"/>
                </a:solidFill>
                <a:latin typeface="+mj-lt"/>
                <a:cs typeface="Times New Roman" panose="02020603050405020304" pitchFamily="18" charset="0"/>
              </a:rPr>
              <a:t> </a:t>
            </a:r>
            <a:r>
              <a:rPr lang="en-US" altLang="en-US" sz="5400" b="0" dirty="0" err="1" smtClean="0">
                <a:solidFill>
                  <a:schemeClr val="bg1"/>
                </a:solidFill>
                <a:latin typeface="+mj-lt"/>
                <a:cs typeface="Times New Roman" panose="02020603050405020304" pitchFamily="18" charset="0"/>
              </a:rPr>
              <a:t>tình</a:t>
            </a:r>
            <a:r>
              <a:rPr lang="en-US" altLang="en-US" sz="5400" b="0" dirty="0" smtClean="0">
                <a:solidFill>
                  <a:schemeClr val="bg1"/>
                </a:solidFill>
                <a:latin typeface="+mj-lt"/>
                <a:cs typeface="Times New Roman" panose="02020603050405020304" pitchFamily="18" charset="0"/>
              </a:rPr>
              <a:t> y</a:t>
            </a:r>
            <a:r>
              <a:rPr lang="vi-VN" altLang="en-US" sz="5400" b="0" dirty="0" smtClean="0">
                <a:solidFill>
                  <a:schemeClr val="bg1"/>
                </a:solidFill>
                <a:latin typeface="+mj-lt"/>
                <a:cs typeface="Times New Roman" panose="02020603050405020304" pitchFamily="18" charset="0"/>
              </a:rPr>
              <a:t>ê</a:t>
            </a:r>
            <a:r>
              <a:rPr lang="en-US" altLang="en-US" sz="5400" b="0" dirty="0" smtClean="0">
                <a:solidFill>
                  <a:schemeClr val="bg1"/>
                </a:solidFill>
                <a:latin typeface="+mj-lt"/>
                <a:cs typeface="Times New Roman" panose="02020603050405020304" pitchFamily="18" charset="0"/>
              </a:rPr>
              <a:t>u </a:t>
            </a:r>
            <a:r>
              <a:rPr lang="en-US" altLang="en-US" sz="5400" b="0" dirty="0" err="1" smtClean="0">
                <a:solidFill>
                  <a:schemeClr val="bg1"/>
                </a:solidFill>
                <a:latin typeface="+mj-lt"/>
                <a:cs typeface="Times New Roman" panose="02020603050405020304" pitchFamily="18" charset="0"/>
              </a:rPr>
              <a:t>ng</a:t>
            </a:r>
            <a:r>
              <a:rPr lang="vi-VN" altLang="en-US" sz="5400" b="0" dirty="0" smtClean="0">
                <a:solidFill>
                  <a:schemeClr val="bg1"/>
                </a:solidFill>
                <a:latin typeface="+mj-lt"/>
                <a:cs typeface="Times New Roman" panose="02020603050405020304" pitchFamily="18" charset="0"/>
              </a:rPr>
              <a:t>ườ</a:t>
            </a:r>
            <a:r>
              <a:rPr lang="en-US" altLang="en-US" sz="5400" b="0" dirty="0" err="1" smtClean="0">
                <a:solidFill>
                  <a:schemeClr val="bg1"/>
                </a:solidFill>
                <a:latin typeface="+mj-lt"/>
                <a:cs typeface="Times New Roman" panose="02020603050405020304" pitchFamily="18" charset="0"/>
              </a:rPr>
              <a:t>i</a:t>
            </a:r>
            <a:r>
              <a:rPr lang="en-US" altLang="en-US" sz="5400" b="0" dirty="0" smtClean="0">
                <a:solidFill>
                  <a:schemeClr val="bg1"/>
                </a:solidFill>
                <a:latin typeface="+mj-lt"/>
                <a:cs typeface="Times New Roman" panose="02020603050405020304" pitchFamily="18" charset="0"/>
              </a:rPr>
              <a:t>.</a:t>
            </a:r>
            <a:endParaRPr lang="en-US" sz="5400" b="0"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1398942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8156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r>
              <a:rPr lang="en-US" sz="7000" b="0" dirty="0" err="1" smtClean="0">
                <a:solidFill>
                  <a:srgbClr val="FFFF00"/>
                </a:solidFill>
                <a:latin typeface="+mj-lt"/>
                <a:cs typeface="Times New Roman" pitchFamily="18" charset="0"/>
              </a:rPr>
              <a:t>Ca</a:t>
            </a:r>
            <a:r>
              <a:rPr lang="en-US" sz="7000" b="0" dirty="0" smtClean="0">
                <a:solidFill>
                  <a:srgbClr val="FFFF00"/>
                </a:solidFill>
                <a:latin typeface="+mj-lt"/>
                <a:cs typeface="Times New Roman" pitchFamily="18" charset="0"/>
              </a:rPr>
              <a:t> </a:t>
            </a:r>
            <a:r>
              <a:rPr lang="en-US" sz="7000" b="0" dirty="0" err="1" smtClean="0">
                <a:solidFill>
                  <a:srgbClr val="FFFF00"/>
                </a:solidFill>
                <a:latin typeface="+mj-lt"/>
                <a:cs typeface="Times New Roman" pitchFamily="18" charset="0"/>
              </a:rPr>
              <a:t>Nguyện</a:t>
            </a:r>
            <a:r>
              <a:rPr lang="en-US" sz="7000" b="0" dirty="0" smtClean="0">
                <a:solidFill>
                  <a:srgbClr val="FFFF00"/>
                </a:solidFill>
                <a:latin typeface="+mj-lt"/>
                <a:cs typeface="Times New Roman" pitchFamily="18" charset="0"/>
              </a:rPr>
              <a:t> </a:t>
            </a:r>
            <a:r>
              <a:rPr lang="en-US" sz="7000" b="0" dirty="0" err="1" smtClean="0">
                <a:solidFill>
                  <a:srgbClr val="FFFF00"/>
                </a:solidFill>
                <a:latin typeface="+mj-lt"/>
                <a:cs typeface="Times New Roman" pitchFamily="18" charset="0"/>
              </a:rPr>
              <a:t>Hiệp</a:t>
            </a:r>
            <a:r>
              <a:rPr lang="en-US" sz="7000" b="0" dirty="0" smtClean="0">
                <a:solidFill>
                  <a:srgbClr val="FFFF00"/>
                </a:solidFill>
                <a:latin typeface="+mj-lt"/>
                <a:cs typeface="Times New Roman" pitchFamily="18" charset="0"/>
              </a:rPr>
              <a:t> </a:t>
            </a:r>
            <a:r>
              <a:rPr lang="en-US" sz="7000" b="0" dirty="0" err="1" smtClean="0">
                <a:solidFill>
                  <a:srgbClr val="FFFF00"/>
                </a:solidFill>
                <a:latin typeface="+mj-lt"/>
                <a:cs typeface="Times New Roman" pitchFamily="18" charset="0"/>
              </a:rPr>
              <a:t>Lễ</a:t>
            </a:r>
            <a:r>
              <a:rPr lang="vi-VN" sz="7000" b="0" dirty="0" smtClean="0">
                <a:solidFill>
                  <a:srgbClr val="FFFF00"/>
                </a:solidFill>
                <a:latin typeface="+mj-lt"/>
                <a:cs typeface="Times New Roman" pitchFamily="18" charset="0"/>
              </a:rPr>
              <a:t/>
            </a:r>
            <a:br>
              <a:rPr lang="vi-VN" sz="7000" b="0" dirty="0" smtClean="0">
                <a:solidFill>
                  <a:srgbClr val="FFFF00"/>
                </a:solidFill>
                <a:latin typeface="+mj-lt"/>
                <a:cs typeface="Times New Roman" pitchFamily="18" charset="0"/>
              </a:rPr>
            </a:br>
            <a:r>
              <a:rPr lang="en-US" altLang="vi-VN" sz="6000" b="0" dirty="0" err="1" smtClean="0">
                <a:solidFill>
                  <a:srgbClr val="FFFF00"/>
                </a:solidFill>
                <a:latin typeface="+mj-lt"/>
                <a:cs typeface="Times New Roman" panose="02020603050405020304" pitchFamily="18" charset="0"/>
              </a:rPr>
              <a:t>Nguy</a:t>
            </a:r>
            <a:r>
              <a:rPr lang="vi-VN" altLang="vi-VN" sz="6000" b="0" dirty="0" smtClean="0">
                <a:solidFill>
                  <a:srgbClr val="FFFF00"/>
                </a:solidFill>
                <a:latin typeface="+mj-lt"/>
                <a:cs typeface="Times New Roman" panose="02020603050405020304" pitchFamily="18" charset="0"/>
              </a:rPr>
              <a:t>ệ</a:t>
            </a:r>
            <a:r>
              <a:rPr lang="en-US" altLang="vi-VN" sz="6000" b="0" dirty="0" smtClean="0">
                <a:solidFill>
                  <a:srgbClr val="FFFF00"/>
                </a:solidFill>
                <a:latin typeface="+mj-lt"/>
                <a:cs typeface="Times New Roman" panose="02020603050405020304" pitchFamily="18" charset="0"/>
              </a:rPr>
              <a:t>n C</a:t>
            </a:r>
            <a:r>
              <a:rPr lang="vi-VN" altLang="vi-VN" sz="6000" b="0" dirty="0" smtClean="0">
                <a:solidFill>
                  <a:srgbClr val="FFFF00"/>
                </a:solidFill>
                <a:latin typeface="+mj-lt"/>
                <a:cs typeface="Times New Roman" panose="02020603050405020304" pitchFamily="18" charset="0"/>
              </a:rPr>
              <a:t>ầ</a:t>
            </a:r>
            <a:r>
              <a:rPr lang="en-US" altLang="vi-VN" sz="6000" b="0" dirty="0" smtClean="0">
                <a:solidFill>
                  <a:srgbClr val="FFFF00"/>
                </a:solidFill>
                <a:latin typeface="+mj-lt"/>
                <a:cs typeface="Times New Roman" panose="02020603050405020304" pitchFamily="18" charset="0"/>
              </a:rPr>
              <a:t>u V</a:t>
            </a:r>
            <a:r>
              <a:rPr lang="vi-VN" altLang="vi-VN" sz="6000" b="0" dirty="0" smtClean="0">
                <a:solidFill>
                  <a:srgbClr val="FFFF00"/>
                </a:solidFill>
                <a:latin typeface="+mj-lt"/>
                <a:cs typeface="Times New Roman" panose="02020603050405020304" pitchFamily="18" charset="0"/>
              </a:rPr>
              <a:t>à</a:t>
            </a:r>
            <a:r>
              <a:rPr lang="en-US" altLang="vi-VN" sz="6000" b="0" dirty="0" smtClean="0">
                <a:solidFill>
                  <a:srgbClr val="FFFF00"/>
                </a:solidFill>
                <a:latin typeface="+mj-lt"/>
                <a:cs typeface="Times New Roman" panose="02020603050405020304" pitchFamily="18" charset="0"/>
              </a:rPr>
              <a:t> T</a:t>
            </a:r>
            <a:r>
              <a:rPr lang="vi-VN" altLang="vi-VN" sz="6000" b="0" dirty="0" smtClean="0">
                <a:solidFill>
                  <a:srgbClr val="FFFF00"/>
                </a:solidFill>
                <a:latin typeface="+mj-lt"/>
                <a:cs typeface="Times New Roman" panose="02020603050405020304" pitchFamily="18" charset="0"/>
              </a:rPr>
              <a:t>ỉ</a:t>
            </a:r>
            <a:r>
              <a:rPr lang="en-US" altLang="vi-VN" sz="6000" b="0" dirty="0" err="1" smtClean="0">
                <a:solidFill>
                  <a:srgbClr val="FFFF00"/>
                </a:solidFill>
                <a:latin typeface="+mj-lt"/>
                <a:cs typeface="Times New Roman" panose="02020603050405020304" pitchFamily="18" charset="0"/>
              </a:rPr>
              <a:t>nh</a:t>
            </a:r>
            <a:r>
              <a:rPr lang="en-US" altLang="vi-VN" sz="6000" b="0" dirty="0" smtClean="0">
                <a:solidFill>
                  <a:srgbClr val="FFFF00"/>
                </a:solidFill>
                <a:latin typeface="+mj-lt"/>
                <a:cs typeface="Times New Roman" panose="02020603050405020304" pitchFamily="18" charset="0"/>
              </a:rPr>
              <a:t> </a:t>
            </a:r>
            <a:r>
              <a:rPr lang="en-US" altLang="vi-VN" sz="6000" b="0" dirty="0" err="1" smtClean="0">
                <a:solidFill>
                  <a:srgbClr val="FFFF00"/>
                </a:solidFill>
                <a:latin typeface="+mj-lt"/>
                <a:cs typeface="Times New Roman" panose="02020603050405020304" pitchFamily="18" charset="0"/>
              </a:rPr>
              <a:t>Th</a:t>
            </a:r>
            <a:r>
              <a:rPr lang="vi-VN" altLang="vi-VN" sz="6000" b="0" dirty="0" smtClean="0">
                <a:solidFill>
                  <a:srgbClr val="FFFF00"/>
                </a:solidFill>
                <a:latin typeface="+mj-lt"/>
                <a:cs typeface="Times New Roman" panose="02020603050405020304" pitchFamily="18" charset="0"/>
              </a:rPr>
              <a:t>ứ</a:t>
            </a:r>
            <a:r>
              <a:rPr lang="en-US" altLang="vi-VN" sz="6000" b="0" dirty="0" smtClean="0">
                <a:solidFill>
                  <a:srgbClr val="FFFF00"/>
                </a:solidFill>
                <a:latin typeface="+mj-lt"/>
                <a:cs typeface="Times New Roman" panose="02020603050405020304" pitchFamily="18" charset="0"/>
              </a:rPr>
              <a:t>c</a:t>
            </a:r>
            <a:r>
              <a:rPr lang="en-US" sz="6000" b="0" dirty="0" smtClean="0">
                <a:solidFill>
                  <a:srgbClr val="FFFF00"/>
                </a:solidFill>
                <a:latin typeface="+mj-lt"/>
                <a:cs typeface="Times New Roman" pitchFamily="18" charset="0"/>
              </a:rPr>
              <a:t/>
            </a:r>
            <a:br>
              <a:rPr lang="en-US" sz="6000" b="0" dirty="0" smtClean="0">
                <a:solidFill>
                  <a:srgbClr val="FFFF00"/>
                </a:solidFill>
                <a:latin typeface="+mj-lt"/>
                <a:cs typeface="Times New Roman" pitchFamily="18" charset="0"/>
              </a:rPr>
            </a:br>
            <a:endParaRPr lang="en-US" sz="70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16789267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altLang="vi-VN" sz="6000" b="0" u="sng" dirty="0" smtClean="0">
                <a:solidFill>
                  <a:srgbClr val="FFFF00"/>
                </a:solidFill>
                <a:latin typeface="+mj-lt"/>
                <a:cs typeface="Times New Roman" panose="02020603050405020304" pitchFamily="18" charset="0"/>
              </a:rPr>
              <a:t>Tk1:</a:t>
            </a:r>
            <a:r>
              <a:rPr lang="en-US" altLang="vi-VN" sz="6000" b="0" dirty="0" smtClean="0">
                <a:solidFill>
                  <a:schemeClr val="bg1"/>
                </a:solidFill>
                <a:latin typeface="+mj-lt"/>
                <a:cs typeface="Times New Roman" panose="02020603050405020304" pitchFamily="18" charset="0"/>
              </a:rPr>
              <a:t>  Ng</a:t>
            </a:r>
            <a:r>
              <a:rPr lang="vi-VN" altLang="vi-VN" sz="6000" b="0" dirty="0" smtClean="0">
                <a:solidFill>
                  <a:schemeClr val="bg1"/>
                </a:solidFill>
                <a:latin typeface="+mj-lt"/>
                <a:cs typeface="Times New Roman" panose="02020603050405020304" pitchFamily="18" charset="0"/>
              </a:rPr>
              <a:t>à</a:t>
            </a:r>
            <a:r>
              <a:rPr lang="en-US" altLang="vi-VN" sz="6000" b="0" dirty="0" smtClean="0">
                <a:solidFill>
                  <a:schemeClr val="bg1"/>
                </a:solidFill>
                <a:latin typeface="+mj-lt"/>
                <a:cs typeface="Times New Roman" panose="02020603050405020304" pitchFamily="18" charset="0"/>
              </a:rPr>
              <a:t>y </a:t>
            </a:r>
            <a:r>
              <a:rPr lang="en-US" altLang="vi-VN" sz="6000" b="0" dirty="0" err="1" smtClean="0">
                <a:solidFill>
                  <a:schemeClr val="bg1"/>
                </a:solidFill>
                <a:latin typeface="+mj-lt"/>
                <a:cs typeface="Times New Roman" panose="02020603050405020304" pitchFamily="18" charset="0"/>
              </a:rPr>
              <a:t>Ch</a:t>
            </a:r>
            <a:r>
              <a:rPr lang="vi-VN" altLang="vi-VN" sz="6000" b="0" dirty="0" smtClean="0">
                <a:solidFill>
                  <a:schemeClr val="bg1"/>
                </a:solidFill>
                <a:latin typeface="+mj-lt"/>
                <a:cs typeface="Times New Roman" panose="02020603050405020304" pitchFamily="18" charset="0"/>
              </a:rPr>
              <a:t>ú</a:t>
            </a:r>
            <a:r>
              <a:rPr lang="en-US" altLang="vi-VN" sz="6000" b="0" dirty="0" smtClean="0">
                <a:solidFill>
                  <a:schemeClr val="bg1"/>
                </a:solidFill>
                <a:latin typeface="+mj-lt"/>
                <a:cs typeface="Times New Roman" panose="02020603050405020304" pitchFamily="18" charset="0"/>
              </a:rPr>
              <a:t>a s</a:t>
            </a:r>
            <a:r>
              <a:rPr lang="vi-VN" altLang="vi-VN" sz="6000" b="0" dirty="0" smtClean="0">
                <a:solidFill>
                  <a:schemeClr val="bg1"/>
                </a:solidFill>
                <a:latin typeface="+mj-lt"/>
                <a:cs typeface="Times New Roman" panose="02020603050405020304" pitchFamily="18" charset="0"/>
              </a:rPr>
              <a:t>ẽ</a:t>
            </a:r>
            <a:r>
              <a:rPr lang="en-US" altLang="vi-VN" sz="6000" b="0" dirty="0" smtClean="0">
                <a:solidFill>
                  <a:schemeClr val="bg1"/>
                </a:solidFill>
                <a:latin typeface="+mj-lt"/>
                <a:cs typeface="Times New Roman" panose="02020603050405020304" pitchFamily="18" charset="0"/>
              </a:rPr>
              <a:t> </a:t>
            </a:r>
            <a:r>
              <a:rPr lang="vi-VN" altLang="vi-VN" sz="6000" b="0" dirty="0" smtClean="0">
                <a:solidFill>
                  <a:schemeClr val="bg1"/>
                </a:solidFill>
                <a:latin typeface="+mj-lt"/>
                <a:cs typeface="Times New Roman" panose="02020603050405020304" pitchFamily="18" charset="0"/>
              </a:rPr>
              <a:t>đế</a:t>
            </a:r>
            <a:r>
              <a:rPr lang="en-US" altLang="vi-VN" sz="6000" b="0" dirty="0" smtClean="0">
                <a:solidFill>
                  <a:schemeClr val="bg1"/>
                </a:solidFill>
                <a:latin typeface="+mj-lt"/>
                <a:cs typeface="Times New Roman" panose="02020603050405020304" pitchFamily="18" charset="0"/>
              </a:rPr>
              <a:t>n </a:t>
            </a:r>
            <a:r>
              <a:rPr lang="en-US" altLang="vi-VN" sz="6000" b="0" dirty="0" err="1" smtClean="0">
                <a:solidFill>
                  <a:schemeClr val="bg1"/>
                </a:solidFill>
                <a:latin typeface="+mj-lt"/>
                <a:cs typeface="Times New Roman" panose="02020603050405020304" pitchFamily="18" charset="0"/>
              </a:rPr>
              <a:t>bao</a:t>
            </a:r>
            <a:r>
              <a:rPr lang="en-US" altLang="vi-VN" sz="6000" b="0" dirty="0" smtClean="0">
                <a:solidFill>
                  <a:schemeClr val="bg1"/>
                </a:solidFill>
                <a:latin typeface="+mj-lt"/>
                <a:cs typeface="Times New Roman" panose="02020603050405020304" pitchFamily="18" charset="0"/>
              </a:rPr>
              <a:t> </a:t>
            </a:r>
            <a:r>
              <a:rPr lang="vi-VN" altLang="vi-VN" sz="6000" b="0" dirty="0" smtClean="0">
                <a:solidFill>
                  <a:schemeClr val="bg1"/>
                </a:solidFill>
                <a:latin typeface="+mj-lt"/>
                <a:cs typeface="Times New Roman" panose="02020603050405020304" pitchFamily="18" charset="0"/>
              </a:rPr>
              <a:t>điề</a:t>
            </a:r>
            <a:r>
              <a:rPr lang="en-US" altLang="vi-VN" sz="6000" b="0" dirty="0" smtClean="0">
                <a:solidFill>
                  <a:schemeClr val="bg1"/>
                </a:solidFill>
                <a:latin typeface="+mj-lt"/>
                <a:cs typeface="Times New Roman" panose="02020603050405020304" pitchFamily="18" charset="0"/>
              </a:rPr>
              <a:t>m l</a:t>
            </a:r>
            <a:r>
              <a:rPr lang="vi-VN" altLang="vi-VN" sz="6000" b="0" dirty="0" smtClean="0">
                <a:solidFill>
                  <a:schemeClr val="bg1"/>
                </a:solidFill>
                <a:latin typeface="+mj-lt"/>
                <a:cs typeface="Times New Roman" panose="02020603050405020304" pitchFamily="18" charset="0"/>
              </a:rPr>
              <a:t>ạ</a:t>
            </a:r>
            <a:r>
              <a:rPr lang="en-US" altLang="vi-VN" sz="6000" b="0" dirty="0" smtClean="0">
                <a:solidFill>
                  <a:schemeClr val="bg1"/>
                </a:solidFill>
                <a:latin typeface="+mj-lt"/>
                <a:cs typeface="Times New Roman" panose="02020603050405020304" pitchFamily="18" charset="0"/>
              </a:rPr>
              <a:t> </a:t>
            </a:r>
            <a:r>
              <a:rPr lang="vi-VN" altLang="vi-VN" sz="6000" b="0" dirty="0" smtClean="0">
                <a:solidFill>
                  <a:schemeClr val="bg1"/>
                </a:solidFill>
                <a:latin typeface="+mj-lt"/>
                <a:cs typeface="Times New Roman" panose="02020603050405020304" pitchFamily="18" charset="0"/>
              </a:rPr>
              <a:t>ở</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tr</a:t>
            </a:r>
            <a:r>
              <a:rPr lang="vi-VN" altLang="vi-VN" sz="6000" b="0" dirty="0" smtClean="0">
                <a:solidFill>
                  <a:schemeClr val="bg1"/>
                </a:solidFill>
                <a:latin typeface="+mj-lt"/>
                <a:cs typeface="Times New Roman" panose="02020603050405020304" pitchFamily="18" charset="0"/>
              </a:rPr>
              <a:t>ê</a:t>
            </a:r>
            <a:r>
              <a:rPr lang="en-US" altLang="vi-VN" sz="6000" b="0" dirty="0" smtClean="0">
                <a:solidFill>
                  <a:schemeClr val="bg1"/>
                </a:solidFill>
                <a:latin typeface="+mj-lt"/>
                <a:cs typeface="Times New Roman" panose="02020603050405020304" pitchFamily="18" charset="0"/>
              </a:rPr>
              <a:t>n </a:t>
            </a:r>
            <a:r>
              <a:rPr lang="en-US" altLang="vi-VN" sz="6000" b="0" dirty="0" err="1" smtClean="0">
                <a:solidFill>
                  <a:schemeClr val="bg1"/>
                </a:solidFill>
                <a:latin typeface="+mj-lt"/>
                <a:cs typeface="Times New Roman" panose="02020603050405020304" pitchFamily="18" charset="0"/>
              </a:rPr>
              <a:t>tr</a:t>
            </a:r>
            <a:r>
              <a:rPr lang="vi-VN" altLang="vi-VN" sz="6000" b="0" dirty="0" smtClean="0">
                <a:solidFill>
                  <a:schemeClr val="bg1"/>
                </a:solidFill>
                <a:latin typeface="+mj-lt"/>
                <a:cs typeface="Times New Roman" panose="02020603050405020304" pitchFamily="18" charset="0"/>
              </a:rPr>
              <a:t>ờ</a:t>
            </a:r>
            <a:r>
              <a:rPr lang="en-US" altLang="vi-VN" sz="6000" b="0" dirty="0" err="1" smtClean="0">
                <a:solidFill>
                  <a:schemeClr val="bg1"/>
                </a:solidFill>
                <a:latin typeface="+mj-lt"/>
                <a:cs typeface="Times New Roman" panose="02020603050405020304" pitchFamily="18" charset="0"/>
              </a:rPr>
              <a:t>i</a:t>
            </a:r>
            <a:r>
              <a:rPr lang="en-US" altLang="vi-VN" sz="6000" b="0" dirty="0" smtClean="0">
                <a:solidFill>
                  <a:schemeClr val="bg1"/>
                </a:solidFill>
                <a:latin typeface="+mj-lt"/>
                <a:cs typeface="Times New Roman" panose="02020603050405020304" pitchFamily="18" charset="0"/>
              </a:rPr>
              <a:t>. M</a:t>
            </a:r>
            <a:r>
              <a:rPr lang="vi-VN" altLang="vi-VN" sz="6000" b="0" dirty="0" smtClean="0">
                <a:solidFill>
                  <a:schemeClr val="bg1"/>
                </a:solidFill>
                <a:latin typeface="+mj-lt"/>
                <a:cs typeface="Times New Roman" panose="02020603050405020304" pitchFamily="18" charset="0"/>
              </a:rPr>
              <a:t>ặ</a:t>
            </a:r>
            <a:r>
              <a:rPr lang="en-US" altLang="vi-VN" sz="6000" b="0" dirty="0" smtClean="0">
                <a:solidFill>
                  <a:schemeClr val="bg1"/>
                </a:solidFill>
                <a:latin typeface="+mj-lt"/>
                <a:cs typeface="Times New Roman" panose="02020603050405020304" pitchFamily="18" charset="0"/>
              </a:rPr>
              <a:t>t </a:t>
            </a:r>
            <a:r>
              <a:rPr lang="en-US" altLang="vi-VN" sz="6000" b="0" dirty="0" err="1" smtClean="0">
                <a:solidFill>
                  <a:schemeClr val="bg1"/>
                </a:solidFill>
                <a:latin typeface="+mj-lt"/>
                <a:cs typeface="Times New Roman" panose="02020603050405020304" pitchFamily="18" charset="0"/>
              </a:rPr>
              <a:t>tr</a:t>
            </a:r>
            <a:r>
              <a:rPr lang="vi-VN" altLang="vi-VN" sz="6000" b="0" dirty="0" smtClean="0">
                <a:solidFill>
                  <a:schemeClr val="bg1"/>
                </a:solidFill>
                <a:latin typeface="+mj-lt"/>
                <a:cs typeface="Times New Roman" panose="02020603050405020304" pitchFamily="18" charset="0"/>
              </a:rPr>
              <a:t>ă</a:t>
            </a:r>
            <a:r>
              <a:rPr lang="en-US" altLang="vi-VN" sz="6000" b="0" dirty="0" err="1" smtClean="0">
                <a:solidFill>
                  <a:schemeClr val="bg1"/>
                </a:solidFill>
                <a:latin typeface="+mj-lt"/>
                <a:cs typeface="Times New Roman" panose="02020603050405020304" pitchFamily="18" charset="0"/>
              </a:rPr>
              <a:t>ng</a:t>
            </a:r>
            <a:r>
              <a:rPr lang="en-US" altLang="vi-VN" sz="6000" b="0" dirty="0" smtClean="0">
                <a:solidFill>
                  <a:schemeClr val="bg1"/>
                </a:solidFill>
                <a:latin typeface="+mj-lt"/>
                <a:cs typeface="Times New Roman" panose="02020603050405020304" pitchFamily="18" charset="0"/>
              </a:rPr>
              <a:t> rung </a:t>
            </a:r>
            <a:r>
              <a:rPr lang="en-US" altLang="vi-VN" sz="6000" b="0" dirty="0" err="1" smtClean="0">
                <a:solidFill>
                  <a:schemeClr val="bg1"/>
                </a:solidFill>
                <a:latin typeface="+mj-lt"/>
                <a:cs typeface="Times New Roman" panose="02020603050405020304" pitchFamily="18" charset="0"/>
              </a:rPr>
              <a:t>chuy</a:t>
            </a:r>
            <a:r>
              <a:rPr lang="vi-VN" altLang="vi-VN" sz="6000" b="0" dirty="0" smtClean="0">
                <a:solidFill>
                  <a:schemeClr val="bg1"/>
                </a:solidFill>
                <a:latin typeface="+mj-lt"/>
                <a:cs typeface="Times New Roman" panose="02020603050405020304" pitchFamily="18" charset="0"/>
              </a:rPr>
              <a:t>ể</a:t>
            </a:r>
            <a:r>
              <a:rPr lang="en-US" altLang="vi-VN" sz="6000" b="0" dirty="0" smtClean="0">
                <a:solidFill>
                  <a:schemeClr val="bg1"/>
                </a:solidFill>
                <a:latin typeface="+mj-lt"/>
                <a:cs typeface="Times New Roman" panose="02020603050405020304" pitchFamily="18" charset="0"/>
              </a:rPr>
              <a:t>n v</a:t>
            </a:r>
            <a:r>
              <a:rPr lang="vi-VN" altLang="vi-VN" sz="6000" b="0" dirty="0" smtClean="0">
                <a:solidFill>
                  <a:schemeClr val="bg1"/>
                </a:solidFill>
                <a:latin typeface="+mj-lt"/>
                <a:cs typeface="Times New Roman" panose="02020603050405020304" pitchFamily="18" charset="0"/>
              </a:rPr>
              <a:t>ạ</a:t>
            </a:r>
            <a:r>
              <a:rPr lang="en-US" altLang="vi-VN" sz="6000" b="0" dirty="0" smtClean="0">
                <a:solidFill>
                  <a:schemeClr val="bg1"/>
                </a:solidFill>
                <a:latin typeface="+mj-lt"/>
                <a:cs typeface="Times New Roman" panose="02020603050405020304" pitchFamily="18" charset="0"/>
              </a:rPr>
              <a:t>n v</a:t>
            </a:r>
            <a:r>
              <a:rPr lang="vi-VN" altLang="vi-VN" sz="6000" b="0" dirty="0" smtClean="0">
                <a:solidFill>
                  <a:schemeClr val="bg1"/>
                </a:solidFill>
                <a:latin typeface="+mj-lt"/>
                <a:cs typeface="Times New Roman" panose="02020603050405020304" pitchFamily="18" charset="0"/>
              </a:rPr>
              <a:t>ậ</a:t>
            </a:r>
            <a:r>
              <a:rPr lang="en-US" altLang="vi-VN" sz="6000" b="0" dirty="0" smtClean="0">
                <a:solidFill>
                  <a:schemeClr val="bg1"/>
                </a:solidFill>
                <a:latin typeface="+mj-lt"/>
                <a:cs typeface="Times New Roman" panose="02020603050405020304" pitchFamily="18" charset="0"/>
              </a:rPr>
              <a:t>t </a:t>
            </a:r>
            <a:r>
              <a:rPr lang="en-US" altLang="vi-VN" sz="6000" b="0" dirty="0" err="1" smtClean="0">
                <a:solidFill>
                  <a:schemeClr val="bg1"/>
                </a:solidFill>
                <a:latin typeface="+mj-lt"/>
                <a:cs typeface="Times New Roman" panose="02020603050405020304" pitchFamily="18" charset="0"/>
              </a:rPr>
              <a:t>khi</a:t>
            </a:r>
            <a:r>
              <a:rPr lang="vi-VN" altLang="vi-VN" sz="6000" b="0" dirty="0" smtClean="0">
                <a:solidFill>
                  <a:schemeClr val="bg1"/>
                </a:solidFill>
                <a:latin typeface="+mj-lt"/>
                <a:cs typeface="Times New Roman" panose="02020603050405020304" pitchFamily="18" charset="0"/>
              </a:rPr>
              <a:t>ế</a:t>
            </a:r>
            <a:r>
              <a:rPr lang="en-US" altLang="vi-VN" sz="6000" b="0" dirty="0" smtClean="0">
                <a:solidFill>
                  <a:schemeClr val="bg1"/>
                </a:solidFill>
                <a:latin typeface="+mj-lt"/>
                <a:cs typeface="Times New Roman" panose="02020603050405020304" pitchFamily="18" charset="0"/>
              </a:rPr>
              <a:t>p </a:t>
            </a:r>
            <a:r>
              <a:rPr lang="en-US" altLang="vi-VN" sz="6000" b="0" dirty="0" err="1" smtClean="0">
                <a:solidFill>
                  <a:schemeClr val="bg1"/>
                </a:solidFill>
                <a:latin typeface="+mj-lt"/>
                <a:cs typeface="Times New Roman" panose="02020603050405020304" pitchFamily="18" charset="0"/>
              </a:rPr>
              <a:t>kinh</a:t>
            </a:r>
            <a:r>
              <a:rPr lang="en-US" altLang="vi-VN" sz="6000" b="0" dirty="0" smtClean="0">
                <a:solidFill>
                  <a:schemeClr val="bg1"/>
                </a:solidFill>
                <a:latin typeface="+mj-lt"/>
                <a:cs typeface="Times New Roman" panose="02020603050405020304" pitchFamily="18" charset="0"/>
              </a:rPr>
              <a:t> s</a:t>
            </a:r>
            <a:r>
              <a:rPr lang="vi-VN" altLang="vi-VN" sz="6000" b="0" dirty="0" smtClean="0">
                <a:solidFill>
                  <a:schemeClr val="bg1"/>
                </a:solidFill>
                <a:latin typeface="+mj-lt"/>
                <a:cs typeface="Times New Roman" panose="02020603050405020304" pitchFamily="18" charset="0"/>
              </a:rPr>
              <a:t>ợ</a:t>
            </a:r>
            <a:r>
              <a:rPr lang="en-US" altLang="vi-VN" sz="6000" b="0" dirty="0" smtClean="0">
                <a:solidFill>
                  <a:schemeClr val="bg1"/>
                </a:solidFill>
                <a:latin typeface="+mj-lt"/>
                <a:cs typeface="Times New Roman" panose="02020603050405020304" pitchFamily="18" charset="0"/>
              </a:rPr>
              <a:t> h</a:t>
            </a:r>
            <a:r>
              <a:rPr lang="vi-VN" altLang="vi-VN" sz="6000" b="0" dirty="0" smtClean="0">
                <a:solidFill>
                  <a:schemeClr val="bg1"/>
                </a:solidFill>
                <a:latin typeface="+mj-lt"/>
                <a:cs typeface="Times New Roman" panose="02020603050405020304" pitchFamily="18" charset="0"/>
              </a:rPr>
              <a:t>ã</a:t>
            </a:r>
            <a:r>
              <a:rPr lang="en-US" altLang="vi-VN" sz="6000" b="0" dirty="0" err="1" smtClean="0">
                <a:solidFill>
                  <a:schemeClr val="bg1"/>
                </a:solidFill>
                <a:latin typeface="+mj-lt"/>
                <a:cs typeface="Times New Roman" panose="02020603050405020304" pitchFamily="18" charset="0"/>
              </a:rPr>
              <a:t>i</a:t>
            </a:r>
            <a:r>
              <a:rPr lang="en-US" altLang="vi-VN" sz="6000" b="0" dirty="0" smtClean="0">
                <a:solidFill>
                  <a:schemeClr val="bg1"/>
                </a:solidFill>
                <a:latin typeface="+mj-lt"/>
                <a:cs typeface="Times New Roman" panose="02020603050405020304" pitchFamily="18" charset="0"/>
              </a:rPr>
              <a:t>.</a:t>
            </a:r>
            <a:endParaRPr lang="en-US" sz="6000" b="0" dirty="0">
              <a:solidFill>
                <a:srgbClr val="FF0000"/>
              </a:solidFill>
              <a:latin typeface="+mj-lt"/>
              <a:cs typeface="Times New Roman" pitchFamily="18" charset="0"/>
            </a:endParaRPr>
          </a:p>
        </p:txBody>
      </p:sp>
    </p:spTree>
    <p:extLst>
      <p:ext uri="{BB962C8B-B14F-4D97-AF65-F5344CB8AC3E}">
        <p14:creationId xmlns:p14="http://schemas.microsoft.com/office/powerpoint/2010/main" val="1678926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32"/>
            <a:ext cx="9144000" cy="5134236"/>
          </a:xfrm>
          <a:prstGeom prst="rect">
            <a:avLst/>
          </a:prstGeom>
        </p:spPr>
      </p:pic>
    </p:spTree>
    <p:extLst>
      <p:ext uri="{BB962C8B-B14F-4D97-AF65-F5344CB8AC3E}">
        <p14:creationId xmlns:p14="http://schemas.microsoft.com/office/powerpoint/2010/main" val="6536856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altLang="vi-VN" sz="6600" b="0" dirty="0" err="1" smtClean="0">
                <a:solidFill>
                  <a:schemeClr val="bg1"/>
                </a:solidFill>
                <a:latin typeface="+mj-lt"/>
                <a:cs typeface="Times New Roman" panose="02020603050405020304" pitchFamily="18" charset="0"/>
              </a:rPr>
              <a:t>Quy</a:t>
            </a:r>
            <a:r>
              <a:rPr lang="vi-VN" altLang="vi-VN" sz="6600" b="0" dirty="0" smtClean="0">
                <a:solidFill>
                  <a:schemeClr val="bg1"/>
                </a:solidFill>
                <a:latin typeface="+mj-lt"/>
                <a:cs typeface="Times New Roman" panose="02020603050405020304" pitchFamily="18" charset="0"/>
              </a:rPr>
              <a:t>ề</a:t>
            </a:r>
            <a:r>
              <a:rPr lang="en-US" altLang="vi-VN" sz="6600" b="0" dirty="0" smtClean="0">
                <a:solidFill>
                  <a:schemeClr val="bg1"/>
                </a:solidFill>
                <a:latin typeface="+mj-lt"/>
                <a:cs typeface="Times New Roman" panose="02020603050405020304" pitchFamily="18" charset="0"/>
              </a:rPr>
              <a:t>n </a:t>
            </a:r>
            <a:r>
              <a:rPr lang="en-US" altLang="vi-VN" sz="6600" b="0" dirty="0" err="1" smtClean="0">
                <a:solidFill>
                  <a:schemeClr val="bg1"/>
                </a:solidFill>
                <a:latin typeface="+mj-lt"/>
                <a:cs typeface="Times New Roman" panose="02020603050405020304" pitchFamily="18" charset="0"/>
              </a:rPr>
              <a:t>n</a:t>
            </a:r>
            <a:r>
              <a:rPr lang="vi-VN" altLang="vi-VN" sz="6600" b="0" dirty="0" smtClean="0">
                <a:solidFill>
                  <a:schemeClr val="bg1"/>
                </a:solidFill>
                <a:latin typeface="+mj-lt"/>
                <a:cs typeface="Times New Roman" panose="02020603050405020304" pitchFamily="18" charset="0"/>
              </a:rPr>
              <a:t>ă</a:t>
            </a:r>
            <a:r>
              <a:rPr lang="en-US" altLang="vi-VN" sz="6600" b="0" dirty="0" err="1" smtClean="0">
                <a:solidFill>
                  <a:schemeClr val="bg1"/>
                </a:solidFill>
                <a:latin typeface="+mj-lt"/>
                <a:cs typeface="Times New Roman" panose="02020603050405020304" pitchFamily="18" charset="0"/>
              </a:rPr>
              <a:t>ng</a:t>
            </a:r>
            <a:r>
              <a:rPr lang="en-US" altLang="vi-VN" sz="6600" b="0" dirty="0" smtClean="0">
                <a:solidFill>
                  <a:schemeClr val="bg1"/>
                </a:solidFill>
                <a:latin typeface="+mj-lt"/>
                <a:cs typeface="Times New Roman" panose="02020603050405020304" pitchFamily="18" charset="0"/>
              </a:rPr>
              <a:t> </a:t>
            </a:r>
            <a:r>
              <a:rPr lang="en-US" altLang="vi-VN" sz="6600" b="0" dirty="0" err="1" smtClean="0">
                <a:solidFill>
                  <a:schemeClr val="bg1"/>
                </a:solidFill>
                <a:latin typeface="+mj-lt"/>
                <a:cs typeface="Times New Roman" panose="02020603050405020304" pitchFamily="18" charset="0"/>
              </a:rPr>
              <a:t>Thi</a:t>
            </a:r>
            <a:r>
              <a:rPr lang="vi-VN" altLang="vi-VN" sz="6600" b="0" dirty="0" smtClean="0">
                <a:solidFill>
                  <a:schemeClr val="bg1"/>
                </a:solidFill>
                <a:latin typeface="+mj-lt"/>
                <a:cs typeface="Times New Roman" panose="02020603050405020304" pitchFamily="18" charset="0"/>
              </a:rPr>
              <a:t>ê</a:t>
            </a:r>
            <a:r>
              <a:rPr lang="en-US" altLang="vi-VN" sz="6600" b="0" dirty="0" smtClean="0">
                <a:solidFill>
                  <a:schemeClr val="bg1"/>
                </a:solidFill>
                <a:latin typeface="+mj-lt"/>
                <a:cs typeface="Times New Roman" panose="02020603050405020304" pitchFamily="18" charset="0"/>
              </a:rPr>
              <a:t>n </a:t>
            </a:r>
            <a:r>
              <a:rPr lang="en-US" altLang="vi-VN" sz="6600" b="0" dirty="0" err="1" smtClean="0">
                <a:solidFill>
                  <a:schemeClr val="bg1"/>
                </a:solidFill>
                <a:latin typeface="+mj-lt"/>
                <a:cs typeface="Times New Roman" panose="02020603050405020304" pitchFamily="18" charset="0"/>
              </a:rPr>
              <a:t>Ch</a:t>
            </a:r>
            <a:r>
              <a:rPr lang="vi-VN" altLang="vi-VN" sz="6600" b="0" dirty="0" smtClean="0">
                <a:solidFill>
                  <a:schemeClr val="bg1"/>
                </a:solidFill>
                <a:latin typeface="+mj-lt"/>
                <a:cs typeface="Times New Roman" panose="02020603050405020304" pitchFamily="18" charset="0"/>
              </a:rPr>
              <a:t>ú</a:t>
            </a:r>
            <a:r>
              <a:rPr lang="en-US" altLang="vi-VN" sz="6600" b="0" dirty="0" smtClean="0">
                <a:solidFill>
                  <a:schemeClr val="bg1"/>
                </a:solidFill>
                <a:latin typeface="+mj-lt"/>
                <a:cs typeface="Times New Roman" panose="02020603050405020304" pitchFamily="18" charset="0"/>
              </a:rPr>
              <a:t>a chi</a:t>
            </a:r>
            <a:r>
              <a:rPr lang="vi-VN" altLang="vi-VN" sz="6600" b="0" dirty="0" smtClean="0">
                <a:solidFill>
                  <a:schemeClr val="bg1"/>
                </a:solidFill>
                <a:latin typeface="+mj-lt"/>
                <a:cs typeface="Times New Roman" panose="02020603050405020304" pitchFamily="18" charset="0"/>
              </a:rPr>
              <a:t>ế</a:t>
            </a:r>
            <a:r>
              <a:rPr lang="en-US" altLang="vi-VN" sz="6600" b="0" dirty="0" smtClean="0">
                <a:solidFill>
                  <a:schemeClr val="bg1"/>
                </a:solidFill>
                <a:latin typeface="+mj-lt"/>
                <a:cs typeface="Times New Roman" panose="02020603050405020304" pitchFamily="18" charset="0"/>
              </a:rPr>
              <a:t>u </a:t>
            </a:r>
            <a:r>
              <a:rPr lang="en-US" altLang="vi-VN" sz="6600" b="0" dirty="0" err="1" smtClean="0">
                <a:solidFill>
                  <a:schemeClr val="bg1"/>
                </a:solidFill>
                <a:latin typeface="+mj-lt"/>
                <a:cs typeface="Times New Roman" panose="02020603050405020304" pitchFamily="18" charset="0"/>
              </a:rPr>
              <a:t>soi</a:t>
            </a:r>
            <a:r>
              <a:rPr lang="en-US" altLang="vi-VN" sz="6600" b="0" dirty="0" smtClean="0">
                <a:solidFill>
                  <a:schemeClr val="bg1"/>
                </a:solidFill>
                <a:latin typeface="+mj-lt"/>
                <a:cs typeface="Times New Roman" panose="02020603050405020304" pitchFamily="18" charset="0"/>
              </a:rPr>
              <a:t> </a:t>
            </a:r>
            <a:r>
              <a:rPr lang="en-US" altLang="vi-VN" sz="6600" b="0" dirty="0" err="1" smtClean="0">
                <a:solidFill>
                  <a:schemeClr val="bg1"/>
                </a:solidFill>
                <a:latin typeface="+mj-lt"/>
                <a:cs typeface="Times New Roman" panose="02020603050405020304" pitchFamily="18" charset="0"/>
              </a:rPr>
              <a:t>tr</a:t>
            </a:r>
            <a:r>
              <a:rPr lang="vi-VN" altLang="vi-VN" sz="6600" b="0" dirty="0" smtClean="0">
                <a:solidFill>
                  <a:schemeClr val="bg1"/>
                </a:solidFill>
                <a:latin typeface="+mj-lt"/>
                <a:cs typeface="Times New Roman" panose="02020603050405020304" pitchFamily="18" charset="0"/>
              </a:rPr>
              <a:t>ê</a:t>
            </a:r>
            <a:r>
              <a:rPr lang="en-US" altLang="vi-VN" sz="6600" b="0" dirty="0" smtClean="0">
                <a:solidFill>
                  <a:schemeClr val="bg1"/>
                </a:solidFill>
                <a:latin typeface="+mj-lt"/>
                <a:cs typeface="Times New Roman" panose="02020603050405020304" pitchFamily="18" charset="0"/>
              </a:rPr>
              <a:t>n </a:t>
            </a:r>
            <a:r>
              <a:rPr lang="en-US" altLang="vi-VN" sz="6600" b="0" dirty="0" err="1" smtClean="0">
                <a:solidFill>
                  <a:schemeClr val="bg1"/>
                </a:solidFill>
                <a:latin typeface="+mj-lt"/>
                <a:cs typeface="Times New Roman" panose="02020603050405020304" pitchFamily="18" charset="0"/>
              </a:rPr>
              <a:t>kh</a:t>
            </a:r>
            <a:r>
              <a:rPr lang="vi-VN" altLang="vi-VN" sz="6600" b="0" dirty="0" smtClean="0">
                <a:solidFill>
                  <a:schemeClr val="bg1"/>
                </a:solidFill>
                <a:latin typeface="+mj-lt"/>
                <a:cs typeface="Times New Roman" panose="02020603050405020304" pitchFamily="18" charset="0"/>
              </a:rPr>
              <a:t>ắ</a:t>
            </a:r>
            <a:r>
              <a:rPr lang="en-US" altLang="vi-VN" sz="6600" b="0" dirty="0" smtClean="0">
                <a:solidFill>
                  <a:schemeClr val="bg1"/>
                </a:solidFill>
                <a:latin typeface="+mj-lt"/>
                <a:cs typeface="Times New Roman" panose="02020603050405020304" pitchFamily="18" charset="0"/>
              </a:rPr>
              <a:t>p </a:t>
            </a:r>
            <a:r>
              <a:rPr lang="vi-VN" altLang="vi-VN" sz="6600" b="0" dirty="0" smtClean="0">
                <a:solidFill>
                  <a:schemeClr val="bg1"/>
                </a:solidFill>
                <a:latin typeface="+mj-lt"/>
                <a:cs typeface="Times New Roman" panose="02020603050405020304" pitchFamily="18" charset="0"/>
              </a:rPr>
              <a:t>đị</a:t>
            </a:r>
            <a:r>
              <a:rPr lang="en-US" altLang="vi-VN" sz="6600" b="0" dirty="0" smtClean="0">
                <a:solidFill>
                  <a:schemeClr val="bg1"/>
                </a:solidFill>
                <a:latin typeface="+mj-lt"/>
                <a:cs typeface="Times New Roman" panose="02020603050405020304" pitchFamily="18" charset="0"/>
              </a:rPr>
              <a:t>a c</a:t>
            </a:r>
            <a:r>
              <a:rPr lang="vi-VN" altLang="vi-VN" sz="6600" b="0" dirty="0" smtClean="0">
                <a:solidFill>
                  <a:schemeClr val="bg1"/>
                </a:solidFill>
                <a:latin typeface="+mj-lt"/>
                <a:cs typeface="Times New Roman" panose="02020603050405020304" pitchFamily="18" charset="0"/>
              </a:rPr>
              <a:t>ầ</a:t>
            </a:r>
            <a:r>
              <a:rPr lang="en-US" altLang="vi-VN" sz="6600" b="0" dirty="0" smtClean="0">
                <a:solidFill>
                  <a:schemeClr val="bg1"/>
                </a:solidFill>
                <a:latin typeface="+mj-lt"/>
                <a:cs typeface="Times New Roman" panose="02020603050405020304" pitchFamily="18" charset="0"/>
              </a:rPr>
              <a:t>u. N</a:t>
            </a:r>
            <a:r>
              <a:rPr lang="vi-VN" altLang="vi-VN" sz="6600" b="0" dirty="0" smtClean="0">
                <a:solidFill>
                  <a:schemeClr val="bg1"/>
                </a:solidFill>
                <a:latin typeface="+mj-lt"/>
                <a:cs typeface="Times New Roman" panose="02020603050405020304" pitchFamily="18" charset="0"/>
              </a:rPr>
              <a:t>à</a:t>
            </a:r>
            <a:r>
              <a:rPr lang="en-US" altLang="vi-VN" sz="6600" b="0" dirty="0" smtClean="0">
                <a:solidFill>
                  <a:schemeClr val="bg1"/>
                </a:solidFill>
                <a:latin typeface="+mj-lt"/>
                <a:cs typeface="Times New Roman" panose="02020603050405020304" pitchFamily="18" charset="0"/>
              </a:rPr>
              <a:t>o h</a:t>
            </a:r>
            <a:r>
              <a:rPr lang="vi-VN" altLang="vi-VN" sz="6600" b="0" dirty="0" smtClean="0">
                <a:solidFill>
                  <a:schemeClr val="bg1"/>
                </a:solidFill>
                <a:latin typeface="+mj-lt"/>
                <a:cs typeface="Times New Roman" panose="02020603050405020304" pitchFamily="18" charset="0"/>
              </a:rPr>
              <a:t>ã</a:t>
            </a:r>
            <a:r>
              <a:rPr lang="en-US" altLang="vi-VN" sz="6600" b="0" dirty="0" smtClean="0">
                <a:solidFill>
                  <a:schemeClr val="bg1"/>
                </a:solidFill>
                <a:latin typeface="+mj-lt"/>
                <a:cs typeface="Times New Roman" panose="02020603050405020304" pitchFamily="18" charset="0"/>
              </a:rPr>
              <a:t>y t</a:t>
            </a:r>
            <a:r>
              <a:rPr lang="vi-VN" altLang="vi-VN" sz="6600" b="0" dirty="0" smtClean="0">
                <a:solidFill>
                  <a:schemeClr val="bg1"/>
                </a:solidFill>
                <a:latin typeface="+mj-lt"/>
                <a:cs typeface="Times New Roman" panose="02020603050405020304" pitchFamily="18" charset="0"/>
              </a:rPr>
              <a:t>ỉn</a:t>
            </a:r>
            <a:r>
              <a:rPr lang="en-US" altLang="vi-VN" sz="6600" b="0" dirty="0" smtClean="0">
                <a:solidFill>
                  <a:schemeClr val="bg1"/>
                </a:solidFill>
                <a:latin typeface="+mj-lt"/>
                <a:cs typeface="Times New Roman" panose="02020603050405020304" pitchFamily="18" charset="0"/>
              </a:rPr>
              <a:t>h </a:t>
            </a:r>
            <a:r>
              <a:rPr lang="en-US" altLang="vi-VN" sz="6600" b="0" dirty="0" err="1" smtClean="0">
                <a:solidFill>
                  <a:schemeClr val="bg1"/>
                </a:solidFill>
                <a:latin typeface="+mj-lt"/>
                <a:cs typeface="Times New Roman" panose="02020603050405020304" pitchFamily="18" charset="0"/>
              </a:rPr>
              <a:t>th</a:t>
            </a:r>
            <a:r>
              <a:rPr lang="vi-VN" altLang="vi-VN" sz="6600" b="0" dirty="0" smtClean="0">
                <a:solidFill>
                  <a:schemeClr val="bg1"/>
                </a:solidFill>
                <a:latin typeface="+mj-lt"/>
                <a:cs typeface="Times New Roman" panose="02020603050405020304" pitchFamily="18" charset="0"/>
              </a:rPr>
              <a:t>ứ</a:t>
            </a:r>
            <a:r>
              <a:rPr lang="en-US" altLang="vi-VN" sz="6600" b="0" dirty="0" smtClean="0">
                <a:solidFill>
                  <a:schemeClr val="bg1"/>
                </a:solidFill>
                <a:latin typeface="+mj-lt"/>
                <a:cs typeface="Times New Roman" panose="02020603050405020304" pitchFamily="18" charset="0"/>
              </a:rPr>
              <a:t>c </a:t>
            </a:r>
            <a:r>
              <a:rPr lang="en-US" altLang="vi-VN" sz="6600" b="0" dirty="0" err="1" smtClean="0">
                <a:solidFill>
                  <a:schemeClr val="bg1"/>
                </a:solidFill>
                <a:latin typeface="+mj-lt"/>
                <a:cs typeface="Times New Roman" panose="02020603050405020304" pitchFamily="18" charset="0"/>
              </a:rPr>
              <a:t>ch</a:t>
            </a:r>
            <a:r>
              <a:rPr lang="vi-VN" altLang="vi-VN" sz="6600" b="0" dirty="0" smtClean="0">
                <a:solidFill>
                  <a:schemeClr val="bg1"/>
                </a:solidFill>
                <a:latin typeface="+mj-lt"/>
                <a:cs typeface="Times New Roman" panose="02020603050405020304" pitchFamily="18" charset="0"/>
              </a:rPr>
              <a:t>ớ</a:t>
            </a:r>
            <a:r>
              <a:rPr lang="en-US" altLang="vi-VN" sz="6600" b="0" dirty="0" smtClean="0">
                <a:solidFill>
                  <a:schemeClr val="bg1"/>
                </a:solidFill>
                <a:latin typeface="+mj-lt"/>
                <a:cs typeface="Times New Roman" panose="02020603050405020304" pitchFamily="18" charset="0"/>
              </a:rPr>
              <a:t> lo say m</a:t>
            </a:r>
            <a:r>
              <a:rPr lang="vi-VN" altLang="vi-VN" sz="6600" b="0" dirty="0" smtClean="0">
                <a:solidFill>
                  <a:schemeClr val="bg1"/>
                </a:solidFill>
                <a:latin typeface="+mj-lt"/>
                <a:cs typeface="Times New Roman" panose="02020603050405020304" pitchFamily="18" charset="0"/>
              </a:rPr>
              <a:t>ê</a:t>
            </a:r>
            <a:r>
              <a:rPr lang="en-US" altLang="vi-VN" sz="6600" b="0" dirty="0" smtClean="0">
                <a:solidFill>
                  <a:schemeClr val="bg1"/>
                </a:solidFill>
                <a:latin typeface="+mj-lt"/>
                <a:cs typeface="Times New Roman" panose="02020603050405020304" pitchFamily="18" charset="0"/>
              </a:rPr>
              <a:t> s</a:t>
            </a:r>
            <a:r>
              <a:rPr lang="vi-VN" altLang="vi-VN" sz="6600" b="0" dirty="0" smtClean="0">
                <a:solidFill>
                  <a:schemeClr val="bg1"/>
                </a:solidFill>
                <a:latin typeface="+mj-lt"/>
                <a:cs typeface="Times New Roman" panose="02020603050405020304" pitchFamily="18" charset="0"/>
              </a:rPr>
              <a:t>ự</a:t>
            </a:r>
            <a:r>
              <a:rPr lang="en-US" altLang="vi-VN" sz="6600" b="0" dirty="0" smtClean="0">
                <a:solidFill>
                  <a:schemeClr val="bg1"/>
                </a:solidFill>
                <a:latin typeface="+mj-lt"/>
                <a:cs typeface="Times New Roman" panose="02020603050405020304" pitchFamily="18" charset="0"/>
              </a:rPr>
              <a:t> </a:t>
            </a:r>
            <a:r>
              <a:rPr lang="vi-VN" altLang="vi-VN" sz="6600" b="0" dirty="0" smtClean="0">
                <a:solidFill>
                  <a:schemeClr val="bg1"/>
                </a:solidFill>
                <a:latin typeface="+mj-lt"/>
                <a:cs typeface="Times New Roman" panose="02020603050405020304" pitchFamily="18" charset="0"/>
              </a:rPr>
              <a:t>đờ</a:t>
            </a:r>
            <a:r>
              <a:rPr lang="en-US" altLang="vi-VN" sz="6600" b="0" dirty="0" err="1" smtClean="0">
                <a:solidFill>
                  <a:schemeClr val="bg1"/>
                </a:solidFill>
                <a:latin typeface="+mj-lt"/>
                <a:cs typeface="Times New Roman" panose="02020603050405020304" pitchFamily="18" charset="0"/>
              </a:rPr>
              <a:t>i</a:t>
            </a:r>
            <a:r>
              <a:rPr lang="en-US" altLang="vi-VN" sz="6600" b="0" dirty="0" smtClean="0">
                <a:solidFill>
                  <a:schemeClr val="bg1"/>
                </a:solidFill>
                <a:latin typeface="+mj-lt"/>
                <a:cs typeface="Times New Roman" panose="02020603050405020304" pitchFamily="18" charset="0"/>
              </a:rPr>
              <a:t>.</a:t>
            </a:r>
            <a:endParaRPr lang="en-US" sz="6600" b="0" dirty="0">
              <a:solidFill>
                <a:srgbClr val="FF0000"/>
              </a:solidFill>
              <a:latin typeface="+mj-lt"/>
              <a:cs typeface="Times New Roman" pitchFamily="18" charset="0"/>
            </a:endParaRPr>
          </a:p>
        </p:txBody>
      </p:sp>
    </p:spTree>
    <p:extLst>
      <p:ext uri="{BB962C8B-B14F-4D97-AF65-F5344CB8AC3E}">
        <p14:creationId xmlns:p14="http://schemas.microsoft.com/office/powerpoint/2010/main" val="16789267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vi-VN" altLang="vi-VN" sz="6000" b="0" u="sng" dirty="0" smtClean="0">
                <a:solidFill>
                  <a:srgbClr val="FFFF00"/>
                </a:solidFill>
                <a:latin typeface="+mj-lt"/>
                <a:cs typeface="Times New Roman" panose="02020603050405020304" pitchFamily="18" charset="0"/>
              </a:rPr>
              <a:t>Đ</a:t>
            </a:r>
            <a:r>
              <a:rPr lang="en-US" altLang="vi-VN" sz="6000" b="0" u="sng" dirty="0" smtClean="0">
                <a:solidFill>
                  <a:srgbClr val="FFFF00"/>
                </a:solidFill>
                <a:latin typeface="+mj-lt"/>
                <a:cs typeface="Times New Roman" panose="02020603050405020304" pitchFamily="18" charset="0"/>
              </a:rPr>
              <a:t>k:</a:t>
            </a:r>
            <a:r>
              <a:rPr lang="en-US" altLang="vi-VN" sz="6000" b="0" dirty="0" smtClean="0">
                <a:solidFill>
                  <a:schemeClr val="bg1"/>
                </a:solidFill>
                <a:latin typeface="+mj-lt"/>
                <a:cs typeface="Times New Roman" panose="02020603050405020304" pitchFamily="18" charset="0"/>
              </a:rPr>
              <a:t> H</a:t>
            </a:r>
            <a:r>
              <a:rPr lang="vi-VN" altLang="vi-VN" sz="6000" b="0" dirty="0" smtClean="0">
                <a:solidFill>
                  <a:schemeClr val="bg1"/>
                </a:solidFill>
                <a:latin typeface="+mj-lt"/>
                <a:cs typeface="Times New Roman" panose="02020603050405020304" pitchFamily="18" charset="0"/>
              </a:rPr>
              <a:t>ã</a:t>
            </a:r>
            <a:r>
              <a:rPr lang="en-US" altLang="vi-VN" sz="6000" b="0" dirty="0" smtClean="0">
                <a:solidFill>
                  <a:schemeClr val="bg1"/>
                </a:solidFill>
                <a:latin typeface="+mj-lt"/>
                <a:cs typeface="Times New Roman" panose="02020603050405020304" pitchFamily="18" charset="0"/>
              </a:rPr>
              <a:t>y </a:t>
            </a:r>
            <a:r>
              <a:rPr lang="en-US" altLang="vi-VN" sz="6000" b="0" dirty="0" err="1" smtClean="0">
                <a:solidFill>
                  <a:schemeClr val="bg1"/>
                </a:solidFill>
                <a:latin typeface="+mj-lt"/>
                <a:cs typeface="Times New Roman" panose="02020603050405020304" pitchFamily="18" charset="0"/>
              </a:rPr>
              <a:t>lu</a:t>
            </a:r>
            <a:r>
              <a:rPr lang="vi-VN" altLang="vi-VN" sz="6000" b="0" dirty="0" smtClean="0">
                <a:solidFill>
                  <a:schemeClr val="bg1"/>
                </a:solidFill>
                <a:latin typeface="+mj-lt"/>
                <a:cs typeface="Times New Roman" panose="02020603050405020304" pitchFamily="18" charset="0"/>
              </a:rPr>
              <a:t>ô</a:t>
            </a:r>
            <a:r>
              <a:rPr lang="en-US" altLang="vi-VN" sz="6000" b="0" dirty="0" smtClean="0">
                <a:solidFill>
                  <a:schemeClr val="bg1"/>
                </a:solidFill>
                <a:latin typeface="+mj-lt"/>
                <a:cs typeface="Times New Roman" panose="02020603050405020304" pitchFamily="18" charset="0"/>
              </a:rPr>
              <a:t>n t</a:t>
            </a:r>
            <a:r>
              <a:rPr lang="vi-VN" altLang="vi-VN" sz="6000" b="0" dirty="0" smtClean="0">
                <a:solidFill>
                  <a:schemeClr val="bg1"/>
                </a:solidFill>
                <a:latin typeface="+mj-lt"/>
                <a:cs typeface="Times New Roman" panose="02020603050405020304" pitchFamily="18" charset="0"/>
              </a:rPr>
              <a:t>ỉ</a:t>
            </a:r>
            <a:r>
              <a:rPr lang="en-US" altLang="vi-VN" sz="6000" b="0" dirty="0" err="1" smtClean="0">
                <a:solidFill>
                  <a:schemeClr val="bg1"/>
                </a:solidFill>
                <a:latin typeface="+mj-lt"/>
                <a:cs typeface="Times New Roman" panose="02020603050405020304" pitchFamily="18" charset="0"/>
              </a:rPr>
              <a:t>nh</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th</a:t>
            </a:r>
            <a:r>
              <a:rPr lang="vi-VN" altLang="vi-VN" sz="6000" b="0" dirty="0" smtClean="0">
                <a:solidFill>
                  <a:schemeClr val="bg1"/>
                </a:solidFill>
                <a:latin typeface="+mj-lt"/>
                <a:cs typeface="Times New Roman" panose="02020603050405020304" pitchFamily="18" charset="0"/>
              </a:rPr>
              <a:t>ứ</a:t>
            </a:r>
            <a:r>
              <a:rPr lang="en-US" altLang="vi-VN" sz="6000" b="0" dirty="0" smtClean="0">
                <a:solidFill>
                  <a:schemeClr val="bg1"/>
                </a:solidFill>
                <a:latin typeface="+mj-lt"/>
                <a:cs typeface="Times New Roman" panose="02020603050405020304" pitchFamily="18" charset="0"/>
              </a:rPr>
              <a:t>c v</a:t>
            </a:r>
            <a:r>
              <a:rPr lang="vi-VN" altLang="vi-VN" sz="6000" b="0" dirty="0" smtClean="0">
                <a:solidFill>
                  <a:schemeClr val="bg1"/>
                </a:solidFill>
                <a:latin typeface="+mj-lt"/>
                <a:cs typeface="Times New Roman" panose="02020603050405020304" pitchFamily="18" charset="0"/>
              </a:rPr>
              <a:t>à</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lu</a:t>
            </a:r>
            <a:r>
              <a:rPr lang="vi-VN" altLang="vi-VN" sz="6000" b="0" dirty="0" smtClean="0">
                <a:solidFill>
                  <a:schemeClr val="bg1"/>
                </a:solidFill>
                <a:latin typeface="+mj-lt"/>
                <a:cs typeface="Times New Roman" panose="02020603050405020304" pitchFamily="18" charset="0"/>
              </a:rPr>
              <a:t>ô</a:t>
            </a:r>
            <a:r>
              <a:rPr lang="en-US" altLang="vi-VN" sz="6000" b="0" dirty="0" smtClean="0">
                <a:solidFill>
                  <a:schemeClr val="bg1"/>
                </a:solidFill>
                <a:latin typeface="+mj-lt"/>
                <a:cs typeface="Times New Roman" panose="02020603050405020304" pitchFamily="18" charset="0"/>
              </a:rPr>
              <a:t>n </a:t>
            </a:r>
            <a:r>
              <a:rPr lang="en-US" altLang="vi-VN" sz="6000" b="0" dirty="0" err="1" smtClean="0">
                <a:solidFill>
                  <a:schemeClr val="bg1"/>
                </a:solidFill>
                <a:latin typeface="+mj-lt"/>
                <a:cs typeface="Times New Roman" panose="02020603050405020304" pitchFamily="18" charset="0"/>
              </a:rPr>
              <a:t>chuy</a:t>
            </a:r>
            <a:r>
              <a:rPr lang="vi-VN" altLang="vi-VN" sz="6000" b="0" dirty="0" smtClean="0">
                <a:solidFill>
                  <a:schemeClr val="bg1"/>
                </a:solidFill>
                <a:latin typeface="+mj-lt"/>
                <a:cs typeface="Times New Roman" panose="02020603050405020304" pitchFamily="18" charset="0"/>
              </a:rPr>
              <a:t>ê</a:t>
            </a:r>
            <a:r>
              <a:rPr lang="en-US" altLang="vi-VN" sz="6000" b="0" dirty="0" smtClean="0">
                <a:solidFill>
                  <a:schemeClr val="bg1"/>
                </a:solidFill>
                <a:latin typeface="+mj-lt"/>
                <a:cs typeface="Times New Roman" panose="02020603050405020304" pitchFamily="18" charset="0"/>
              </a:rPr>
              <a:t>n </a:t>
            </a:r>
            <a:r>
              <a:rPr lang="en-US" altLang="vi-VN" sz="6000" b="0" dirty="0" err="1" smtClean="0">
                <a:solidFill>
                  <a:schemeClr val="bg1"/>
                </a:solidFill>
                <a:latin typeface="+mj-lt"/>
                <a:cs typeface="Times New Roman" panose="02020603050405020304" pitchFamily="18" charset="0"/>
              </a:rPr>
              <a:t>ch</a:t>
            </a:r>
            <a:r>
              <a:rPr lang="vi-VN" altLang="vi-VN" sz="6000" b="0" dirty="0" smtClean="0">
                <a:solidFill>
                  <a:schemeClr val="bg1"/>
                </a:solidFill>
                <a:latin typeface="+mj-lt"/>
                <a:cs typeface="Times New Roman" panose="02020603050405020304" pitchFamily="18" charset="0"/>
              </a:rPr>
              <a:t>ă</a:t>
            </a:r>
            <a:r>
              <a:rPr lang="en-US" altLang="vi-VN" sz="6000" b="0" dirty="0" smtClean="0">
                <a:solidFill>
                  <a:schemeClr val="bg1"/>
                </a:solidFill>
                <a:latin typeface="+mj-lt"/>
                <a:cs typeface="Times New Roman" panose="02020603050405020304" pitchFamily="18" charset="0"/>
              </a:rPr>
              <a:t>m </a:t>
            </a:r>
            <a:r>
              <a:rPr lang="en-US" altLang="vi-VN" sz="6000" b="0" dirty="0" err="1" smtClean="0">
                <a:solidFill>
                  <a:schemeClr val="bg1"/>
                </a:solidFill>
                <a:latin typeface="+mj-lt"/>
                <a:cs typeface="Times New Roman" panose="02020603050405020304" pitchFamily="18" charset="0"/>
              </a:rPr>
              <a:t>nguy</a:t>
            </a:r>
            <a:r>
              <a:rPr lang="vi-VN" altLang="vi-VN" sz="6000" b="0" dirty="0" smtClean="0">
                <a:solidFill>
                  <a:schemeClr val="bg1"/>
                </a:solidFill>
                <a:latin typeface="+mj-lt"/>
                <a:cs typeface="Times New Roman" panose="02020603050405020304" pitchFamily="18" charset="0"/>
              </a:rPr>
              <a:t>ệ</a:t>
            </a:r>
            <a:r>
              <a:rPr lang="en-US" altLang="vi-VN" sz="6000" b="0" dirty="0" smtClean="0">
                <a:solidFill>
                  <a:schemeClr val="bg1"/>
                </a:solidFill>
                <a:latin typeface="+mj-lt"/>
                <a:cs typeface="Times New Roman" panose="02020603050405020304" pitchFamily="18" charset="0"/>
              </a:rPr>
              <a:t>n c</a:t>
            </a:r>
            <a:r>
              <a:rPr lang="vi-VN" altLang="vi-VN" sz="6000" b="0" dirty="0" smtClean="0">
                <a:solidFill>
                  <a:schemeClr val="bg1"/>
                </a:solidFill>
                <a:latin typeface="+mj-lt"/>
                <a:cs typeface="Times New Roman" panose="02020603050405020304" pitchFamily="18" charset="0"/>
              </a:rPr>
              <a:t>ầ</a:t>
            </a:r>
            <a:r>
              <a:rPr lang="en-US" altLang="vi-VN" sz="6000" b="0" dirty="0" smtClean="0">
                <a:solidFill>
                  <a:schemeClr val="bg1"/>
                </a:solidFill>
                <a:latin typeface="+mj-lt"/>
                <a:cs typeface="Times New Roman" panose="02020603050405020304" pitchFamily="18" charset="0"/>
              </a:rPr>
              <a:t>u. H</a:t>
            </a:r>
            <a:r>
              <a:rPr lang="vi-VN" altLang="vi-VN" sz="6000" b="0" dirty="0" smtClean="0">
                <a:solidFill>
                  <a:schemeClr val="bg1"/>
                </a:solidFill>
                <a:latin typeface="+mj-lt"/>
                <a:cs typeface="Times New Roman" panose="02020603050405020304" pitchFamily="18" charset="0"/>
              </a:rPr>
              <a:t>ỡ</a:t>
            </a:r>
            <a:r>
              <a:rPr lang="en-US" altLang="vi-VN" sz="6000" b="0" dirty="0" err="1" smtClean="0">
                <a:solidFill>
                  <a:schemeClr val="bg1"/>
                </a:solidFill>
                <a:latin typeface="+mj-lt"/>
                <a:cs typeface="Times New Roman" panose="02020603050405020304" pitchFamily="18" charset="0"/>
              </a:rPr>
              <a:t>i</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ai</a:t>
            </a:r>
            <a:r>
              <a:rPr lang="en-US" altLang="vi-VN" sz="6000" b="0" dirty="0" smtClean="0">
                <a:solidFill>
                  <a:schemeClr val="bg1"/>
                </a:solidFill>
                <a:latin typeface="+mj-lt"/>
                <a:cs typeface="Times New Roman" panose="02020603050405020304" pitchFamily="18" charset="0"/>
              </a:rPr>
              <a:t> l</a:t>
            </a:r>
            <a:r>
              <a:rPr lang="vi-VN" altLang="vi-VN" sz="6000" b="0" dirty="0" smtClean="0">
                <a:solidFill>
                  <a:schemeClr val="bg1"/>
                </a:solidFill>
                <a:latin typeface="+mj-lt"/>
                <a:cs typeface="Times New Roman" panose="02020603050405020304" pitchFamily="18" charset="0"/>
              </a:rPr>
              <a:t>ạ</a:t>
            </a:r>
            <a:r>
              <a:rPr lang="en-US" altLang="vi-VN" sz="6000" b="0" dirty="0" smtClean="0">
                <a:solidFill>
                  <a:schemeClr val="bg1"/>
                </a:solidFill>
                <a:latin typeface="+mj-lt"/>
                <a:cs typeface="Times New Roman" panose="02020603050405020304" pitchFamily="18" charset="0"/>
              </a:rPr>
              <a:t>c l</a:t>
            </a:r>
            <a:r>
              <a:rPr lang="vi-VN" altLang="vi-VN" sz="6000" b="0" dirty="0" smtClean="0">
                <a:solidFill>
                  <a:schemeClr val="bg1"/>
                </a:solidFill>
                <a:latin typeface="+mj-lt"/>
                <a:cs typeface="Times New Roman" panose="02020603050405020304" pitchFamily="18" charset="0"/>
              </a:rPr>
              <a:t>ố</a:t>
            </a:r>
            <a:r>
              <a:rPr lang="en-US" altLang="vi-VN" sz="6000" b="0" dirty="0" err="1" smtClean="0">
                <a:solidFill>
                  <a:schemeClr val="bg1"/>
                </a:solidFill>
                <a:latin typeface="+mj-lt"/>
                <a:cs typeface="Times New Roman" panose="02020603050405020304" pitchFamily="18" charset="0"/>
              </a:rPr>
              <a:t>i</a:t>
            </a:r>
            <a:r>
              <a:rPr lang="en-US" altLang="vi-VN" sz="6000" b="0" dirty="0" smtClean="0">
                <a:solidFill>
                  <a:schemeClr val="bg1"/>
                </a:solidFill>
                <a:latin typeface="+mj-lt"/>
                <a:cs typeface="Times New Roman" panose="02020603050405020304" pitchFamily="18" charset="0"/>
              </a:rPr>
              <a:t> Ng</a:t>
            </a:r>
            <a:r>
              <a:rPr lang="vi-VN" altLang="vi-VN" sz="6000" b="0" dirty="0" smtClean="0">
                <a:solidFill>
                  <a:schemeClr val="bg1"/>
                </a:solidFill>
                <a:latin typeface="+mj-lt"/>
                <a:cs typeface="Times New Roman" panose="02020603050405020304" pitchFamily="18" charset="0"/>
              </a:rPr>
              <a:t>à</a:t>
            </a:r>
            <a:r>
              <a:rPr lang="en-US" altLang="vi-VN" sz="6000" b="0" dirty="0" err="1" smtClean="0">
                <a:solidFill>
                  <a:schemeClr val="bg1"/>
                </a:solidFill>
                <a:latin typeface="+mj-lt"/>
                <a:cs typeface="Times New Roman" panose="02020603050405020304" pitchFamily="18" charset="0"/>
              </a:rPr>
              <a:t>i</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lu</a:t>
            </a:r>
            <a:r>
              <a:rPr lang="vi-VN" altLang="vi-VN" sz="6000" b="0" dirty="0" smtClean="0">
                <a:solidFill>
                  <a:schemeClr val="bg1"/>
                </a:solidFill>
                <a:latin typeface="+mj-lt"/>
                <a:cs typeface="Times New Roman" panose="02020603050405020304" pitchFamily="18" charset="0"/>
              </a:rPr>
              <a:t>ô</a:t>
            </a:r>
            <a:r>
              <a:rPr lang="en-US" altLang="vi-VN" sz="6000" b="0" dirty="0" smtClean="0">
                <a:solidFill>
                  <a:schemeClr val="bg1"/>
                </a:solidFill>
                <a:latin typeface="+mj-lt"/>
                <a:cs typeface="Times New Roman" panose="02020603050405020304" pitchFamily="18" charset="0"/>
              </a:rPr>
              <a:t>n </a:t>
            </a:r>
            <a:r>
              <a:rPr lang="en-US" altLang="vi-VN" sz="6000" b="0" dirty="0" err="1" smtClean="0">
                <a:solidFill>
                  <a:schemeClr val="bg1"/>
                </a:solidFill>
                <a:latin typeface="+mj-lt"/>
                <a:cs typeface="Times New Roman" panose="02020603050405020304" pitchFamily="18" charset="0"/>
              </a:rPr>
              <a:t>mong</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ch</a:t>
            </a:r>
            <a:r>
              <a:rPr lang="vi-VN" altLang="vi-VN" sz="6000" b="0" dirty="0" smtClean="0">
                <a:solidFill>
                  <a:schemeClr val="bg1"/>
                </a:solidFill>
                <a:latin typeface="+mj-lt"/>
                <a:cs typeface="Times New Roman" panose="02020603050405020304" pitchFamily="18" charset="0"/>
              </a:rPr>
              <a:t>ờ</a:t>
            </a:r>
            <a:r>
              <a:rPr lang="en-US" altLang="vi-VN" sz="6000" b="0" dirty="0" smtClean="0">
                <a:solidFill>
                  <a:schemeClr val="bg1"/>
                </a:solidFill>
                <a:latin typeface="+mj-lt"/>
                <a:cs typeface="Times New Roman" panose="02020603050405020304" pitchFamily="18" charset="0"/>
              </a:rPr>
              <a:t> </a:t>
            </a:r>
            <a:r>
              <a:rPr lang="vi-VN" altLang="vi-VN" sz="6000" b="0" dirty="0" smtClean="0">
                <a:solidFill>
                  <a:schemeClr val="bg1"/>
                </a:solidFill>
                <a:latin typeface="+mj-lt"/>
                <a:cs typeface="Times New Roman" panose="02020603050405020304" pitchFamily="18" charset="0"/>
              </a:rPr>
              <a:t>đợ</a:t>
            </a:r>
            <a:r>
              <a:rPr lang="en-US" altLang="vi-VN" sz="6000" b="0" dirty="0" err="1" smtClean="0">
                <a:solidFill>
                  <a:schemeClr val="bg1"/>
                </a:solidFill>
                <a:latin typeface="+mj-lt"/>
                <a:cs typeface="Times New Roman" panose="02020603050405020304" pitchFamily="18" charset="0"/>
              </a:rPr>
              <a:t>i</a:t>
            </a:r>
            <a:r>
              <a:rPr lang="en-US" altLang="vi-VN" sz="6000" b="0" dirty="0" smtClean="0">
                <a:solidFill>
                  <a:schemeClr val="bg1"/>
                </a:solidFill>
                <a:latin typeface="+mj-lt"/>
                <a:cs typeface="Times New Roman" panose="02020603050405020304" pitchFamily="18" charset="0"/>
              </a:rPr>
              <a:t> ta. </a:t>
            </a:r>
            <a:endParaRPr lang="en-US" sz="6000" b="0" dirty="0">
              <a:solidFill>
                <a:srgbClr val="FF0000"/>
              </a:solidFill>
              <a:latin typeface="+mj-lt"/>
              <a:cs typeface="Times New Roman" pitchFamily="18" charset="0"/>
            </a:endParaRPr>
          </a:p>
        </p:txBody>
      </p:sp>
    </p:spTree>
    <p:extLst>
      <p:ext uri="{BB962C8B-B14F-4D97-AF65-F5344CB8AC3E}">
        <p14:creationId xmlns:p14="http://schemas.microsoft.com/office/powerpoint/2010/main" val="16789267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altLang="vi-VN" sz="6000" b="0" dirty="0" err="1" smtClean="0">
                <a:solidFill>
                  <a:schemeClr val="bg1"/>
                </a:solidFill>
                <a:latin typeface="+mj-lt"/>
                <a:cs typeface="Times New Roman" panose="02020603050405020304" pitchFamily="18" charset="0"/>
              </a:rPr>
              <a:t>Ch</a:t>
            </a:r>
            <a:r>
              <a:rPr lang="vi-VN" altLang="vi-VN" sz="6000" b="0" dirty="0" smtClean="0">
                <a:solidFill>
                  <a:schemeClr val="bg1"/>
                </a:solidFill>
                <a:latin typeface="+mj-lt"/>
                <a:cs typeface="Times New Roman" panose="02020603050405020304" pitchFamily="18" charset="0"/>
              </a:rPr>
              <a:t>ú</a:t>
            </a:r>
            <a:r>
              <a:rPr lang="en-US" altLang="vi-VN" sz="6000" b="0" dirty="0" smtClean="0">
                <a:solidFill>
                  <a:schemeClr val="bg1"/>
                </a:solidFill>
                <a:latin typeface="+mj-lt"/>
                <a:cs typeface="Times New Roman" panose="02020603050405020304" pitchFamily="18" charset="0"/>
              </a:rPr>
              <a:t>a </a:t>
            </a:r>
            <a:r>
              <a:rPr lang="vi-VN" altLang="vi-VN" sz="6000" b="0" dirty="0" smtClean="0">
                <a:solidFill>
                  <a:schemeClr val="bg1"/>
                </a:solidFill>
                <a:latin typeface="+mj-lt"/>
                <a:cs typeface="Times New Roman" panose="02020603050405020304" pitchFamily="18" charset="0"/>
              </a:rPr>
              <a:t>đa</a:t>
            </a:r>
            <a:r>
              <a:rPr lang="en-US" altLang="vi-VN" sz="6000" b="0" dirty="0" err="1" smtClean="0">
                <a:solidFill>
                  <a:schemeClr val="bg1"/>
                </a:solidFill>
                <a:latin typeface="+mj-lt"/>
                <a:cs typeface="Times New Roman" panose="02020603050405020304" pitchFamily="18" charset="0"/>
              </a:rPr>
              <a:t>ng</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ng</a:t>
            </a:r>
            <a:r>
              <a:rPr lang="vi-VN" altLang="vi-VN" sz="6000" b="0" dirty="0" smtClean="0">
                <a:solidFill>
                  <a:schemeClr val="bg1"/>
                </a:solidFill>
                <a:latin typeface="+mj-lt"/>
                <a:cs typeface="Times New Roman" panose="02020603050405020304" pitchFamily="18" charset="0"/>
              </a:rPr>
              <a:t>ự</a:t>
            </a:r>
            <a:r>
              <a:rPr lang="en-US" altLang="vi-VN" sz="6000" b="0" dirty="0" smtClean="0">
                <a:solidFill>
                  <a:schemeClr val="bg1"/>
                </a:solidFill>
                <a:latin typeface="+mj-lt"/>
                <a:cs typeface="Times New Roman" panose="02020603050405020304" pitchFamily="18" charset="0"/>
              </a:rPr>
              <a:t> </a:t>
            </a:r>
            <a:r>
              <a:rPr lang="vi-VN" altLang="vi-VN" sz="6000" b="0" dirty="0" smtClean="0">
                <a:solidFill>
                  <a:schemeClr val="bg1"/>
                </a:solidFill>
                <a:latin typeface="+mj-lt"/>
                <a:cs typeface="Times New Roman" panose="02020603050405020304" pitchFamily="18" charset="0"/>
              </a:rPr>
              <a:t>đế</a:t>
            </a:r>
            <a:r>
              <a:rPr lang="en-US" altLang="vi-VN" sz="6000" b="0" dirty="0" smtClean="0">
                <a:solidFill>
                  <a:schemeClr val="bg1"/>
                </a:solidFill>
                <a:latin typeface="+mj-lt"/>
                <a:cs typeface="Times New Roman" panose="02020603050405020304" pitchFamily="18" charset="0"/>
              </a:rPr>
              <a:t>n tri</a:t>
            </a:r>
            <a:r>
              <a:rPr lang="vi-VN" altLang="vi-VN" sz="6000" b="0" dirty="0" smtClean="0">
                <a:solidFill>
                  <a:schemeClr val="bg1"/>
                </a:solidFill>
                <a:latin typeface="+mj-lt"/>
                <a:cs typeface="Times New Roman" panose="02020603050405020304" pitchFamily="18" charset="0"/>
              </a:rPr>
              <a:t>ề</a:t>
            </a:r>
            <a:r>
              <a:rPr lang="en-US" altLang="vi-VN" sz="6000" b="0" dirty="0" smtClean="0">
                <a:solidFill>
                  <a:schemeClr val="bg1"/>
                </a:solidFill>
                <a:latin typeface="+mj-lt"/>
                <a:cs typeface="Times New Roman" panose="02020603050405020304" pitchFamily="18" charset="0"/>
              </a:rPr>
              <a:t>u </a:t>
            </a:r>
            <a:r>
              <a:rPr lang="en-US" altLang="vi-VN" sz="6000" b="0" dirty="0" err="1" smtClean="0">
                <a:solidFill>
                  <a:schemeClr val="bg1"/>
                </a:solidFill>
                <a:latin typeface="+mj-lt"/>
                <a:cs typeface="Times New Roman" panose="02020603050405020304" pitchFamily="18" charset="0"/>
              </a:rPr>
              <a:t>thi</a:t>
            </a:r>
            <a:r>
              <a:rPr lang="vi-VN" altLang="vi-VN" sz="6000" b="0" dirty="0" smtClean="0">
                <a:solidFill>
                  <a:schemeClr val="bg1"/>
                </a:solidFill>
                <a:latin typeface="+mj-lt"/>
                <a:cs typeface="Times New Roman" panose="02020603050405020304" pitchFamily="18" charset="0"/>
              </a:rPr>
              <a:t>ê</a:t>
            </a:r>
            <a:r>
              <a:rPr lang="en-US" altLang="vi-VN" sz="6000" b="0" dirty="0" smtClean="0">
                <a:solidFill>
                  <a:schemeClr val="bg1"/>
                </a:solidFill>
                <a:latin typeface="+mj-lt"/>
                <a:cs typeface="Times New Roman" panose="02020603050405020304" pitchFamily="18" charset="0"/>
              </a:rPr>
              <a:t>n </a:t>
            </a:r>
            <a:r>
              <a:rPr lang="en-US" altLang="vi-VN" sz="6000" b="0" dirty="0" err="1" smtClean="0">
                <a:solidFill>
                  <a:schemeClr val="bg1"/>
                </a:solidFill>
                <a:latin typeface="+mj-lt"/>
                <a:cs typeface="Times New Roman" panose="02020603050405020304" pitchFamily="18" charset="0"/>
              </a:rPr>
              <a:t>vinh</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quang</a:t>
            </a:r>
            <a:r>
              <a:rPr lang="en-US" altLang="vi-VN" sz="6000" b="0" dirty="0" smtClean="0">
                <a:solidFill>
                  <a:schemeClr val="bg1"/>
                </a:solidFill>
                <a:latin typeface="+mj-lt"/>
                <a:cs typeface="Times New Roman" panose="02020603050405020304" pitchFamily="18" charset="0"/>
              </a:rPr>
              <a:t> r</a:t>
            </a:r>
            <a:r>
              <a:rPr lang="vi-VN" altLang="vi-VN" sz="6000" b="0" dirty="0" smtClean="0">
                <a:solidFill>
                  <a:schemeClr val="bg1"/>
                </a:solidFill>
                <a:latin typeface="+mj-lt"/>
                <a:cs typeface="Times New Roman" panose="02020603050405020304" pitchFamily="18" charset="0"/>
              </a:rPr>
              <a:t>ạ</a:t>
            </a:r>
            <a:r>
              <a:rPr lang="en-US" altLang="vi-VN" sz="6000" b="0" dirty="0" err="1" smtClean="0">
                <a:solidFill>
                  <a:schemeClr val="bg1"/>
                </a:solidFill>
                <a:latin typeface="+mj-lt"/>
                <a:cs typeface="Times New Roman" panose="02020603050405020304" pitchFamily="18" charset="0"/>
              </a:rPr>
              <a:t>ng</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ng</a:t>
            </a:r>
            <a:r>
              <a:rPr lang="vi-VN" altLang="vi-VN" sz="6000" b="0" dirty="0" smtClean="0">
                <a:solidFill>
                  <a:schemeClr val="bg1"/>
                </a:solidFill>
                <a:latin typeface="+mj-lt"/>
                <a:cs typeface="Times New Roman" panose="02020603050405020304" pitchFamily="18" charset="0"/>
              </a:rPr>
              <a:t>ờ</a:t>
            </a:r>
            <a:r>
              <a:rPr lang="en-US" altLang="vi-VN" sz="6000" b="0" dirty="0" err="1" smtClean="0">
                <a:solidFill>
                  <a:schemeClr val="bg1"/>
                </a:solidFill>
                <a:latin typeface="+mj-lt"/>
                <a:cs typeface="Times New Roman" panose="02020603050405020304" pitchFamily="18" charset="0"/>
              </a:rPr>
              <a:t>i</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Nh</a:t>
            </a:r>
            <a:r>
              <a:rPr lang="vi-VN" altLang="vi-VN" sz="6000" b="0" dirty="0" smtClean="0">
                <a:solidFill>
                  <a:schemeClr val="bg1"/>
                </a:solidFill>
                <a:latin typeface="+mj-lt"/>
                <a:cs typeface="Times New Roman" panose="02020603050405020304" pitchFamily="18" charset="0"/>
              </a:rPr>
              <a:t>ữ</a:t>
            </a:r>
            <a:r>
              <a:rPr lang="en-US" altLang="vi-VN" sz="6000" b="0" dirty="0" err="1" smtClean="0">
                <a:solidFill>
                  <a:schemeClr val="bg1"/>
                </a:solidFill>
                <a:latin typeface="+mj-lt"/>
                <a:cs typeface="Times New Roman" panose="02020603050405020304" pitchFamily="18" charset="0"/>
              </a:rPr>
              <a:t>ng</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ai</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th</a:t>
            </a:r>
            <a:r>
              <a:rPr lang="vi-VN" altLang="vi-VN" sz="6000" b="0" dirty="0" smtClean="0">
                <a:solidFill>
                  <a:schemeClr val="bg1"/>
                </a:solidFill>
                <a:latin typeface="+mj-lt"/>
                <a:cs typeface="Times New Roman" panose="02020603050405020304" pitchFamily="18" charset="0"/>
              </a:rPr>
              <a:t>à</a:t>
            </a:r>
            <a:r>
              <a:rPr lang="en-US" altLang="vi-VN" sz="6000" b="0" dirty="0" err="1" smtClean="0">
                <a:solidFill>
                  <a:schemeClr val="bg1"/>
                </a:solidFill>
                <a:latin typeface="+mj-lt"/>
                <a:cs typeface="Times New Roman" panose="02020603050405020304" pitchFamily="18" charset="0"/>
              </a:rPr>
              <a:t>nh</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tín</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ng</a:t>
            </a:r>
            <a:r>
              <a:rPr lang="vi-VN" altLang="vi-VN" sz="6000" b="0" dirty="0" smtClean="0">
                <a:solidFill>
                  <a:schemeClr val="bg1"/>
                </a:solidFill>
                <a:latin typeface="+mj-lt"/>
                <a:cs typeface="Times New Roman" panose="02020603050405020304" pitchFamily="18" charset="0"/>
              </a:rPr>
              <a:t>à</a:t>
            </a:r>
            <a:r>
              <a:rPr lang="en-US" altLang="vi-VN" sz="6000" b="0" dirty="0" err="1" smtClean="0">
                <a:solidFill>
                  <a:schemeClr val="bg1"/>
                </a:solidFill>
                <a:latin typeface="+mj-lt"/>
                <a:cs typeface="Times New Roman" panose="02020603050405020304" pitchFamily="18" charset="0"/>
              </a:rPr>
              <a:t>i</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cho</a:t>
            </a:r>
            <a:r>
              <a:rPr lang="en-US" altLang="vi-VN" sz="6000" b="0" dirty="0" smtClean="0">
                <a:solidFill>
                  <a:schemeClr val="bg1"/>
                </a:solidFill>
                <a:latin typeface="+mj-lt"/>
                <a:cs typeface="Times New Roman" panose="02020603050405020304" pitchFamily="18" charset="0"/>
              </a:rPr>
              <a:t> h</a:t>
            </a:r>
            <a:r>
              <a:rPr lang="vi-VN" altLang="vi-VN" sz="6000" b="0" dirty="0" smtClean="0">
                <a:solidFill>
                  <a:schemeClr val="bg1"/>
                </a:solidFill>
                <a:latin typeface="+mj-lt"/>
                <a:cs typeface="Times New Roman" panose="02020603050405020304" pitchFamily="18" charset="0"/>
              </a:rPr>
              <a:t>ưở</a:t>
            </a:r>
            <a:r>
              <a:rPr lang="en-US" altLang="vi-VN" sz="6000" b="0" dirty="0" err="1" smtClean="0">
                <a:solidFill>
                  <a:schemeClr val="bg1"/>
                </a:solidFill>
                <a:latin typeface="+mj-lt"/>
                <a:cs typeface="Times New Roman" panose="02020603050405020304" pitchFamily="18" charset="0"/>
              </a:rPr>
              <a:t>ng</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qu</a:t>
            </a:r>
            <a:r>
              <a:rPr lang="vi-VN" altLang="vi-VN" sz="6000" b="0" dirty="0" smtClean="0">
                <a:solidFill>
                  <a:schemeClr val="bg1"/>
                </a:solidFill>
                <a:latin typeface="+mj-lt"/>
                <a:cs typeface="Times New Roman" panose="02020603050405020304" pitchFamily="18" charset="0"/>
              </a:rPr>
              <a:t>ê</a:t>
            </a:r>
            <a:r>
              <a:rPr lang="en-US" altLang="vi-VN" sz="6000" b="0" dirty="0" smtClean="0">
                <a:solidFill>
                  <a:schemeClr val="bg1"/>
                </a:solidFill>
                <a:latin typeface="+mj-lt"/>
                <a:cs typeface="Times New Roman" panose="02020603050405020304" pitchFamily="18" charset="0"/>
              </a:rPr>
              <a:t> mu</a:t>
            </a:r>
            <a:r>
              <a:rPr lang="vi-VN" altLang="vi-VN" sz="6000" b="0" dirty="0" smtClean="0">
                <a:solidFill>
                  <a:schemeClr val="bg1"/>
                </a:solidFill>
                <a:latin typeface="+mj-lt"/>
                <a:cs typeface="Times New Roman" panose="02020603050405020304" pitchFamily="18" charset="0"/>
              </a:rPr>
              <a:t>ô</a:t>
            </a:r>
            <a:r>
              <a:rPr lang="en-US" altLang="vi-VN" sz="6000" b="0" dirty="0" smtClean="0">
                <a:solidFill>
                  <a:schemeClr val="bg1"/>
                </a:solidFill>
                <a:latin typeface="+mj-lt"/>
                <a:cs typeface="Times New Roman" panose="02020603050405020304" pitchFamily="18" charset="0"/>
              </a:rPr>
              <a:t>n </a:t>
            </a:r>
            <a:r>
              <a:rPr lang="vi-VN" altLang="vi-VN" sz="6000" b="0" dirty="0" smtClean="0">
                <a:solidFill>
                  <a:schemeClr val="bg1"/>
                </a:solidFill>
                <a:latin typeface="+mj-lt"/>
                <a:cs typeface="Times New Roman" panose="02020603050405020304" pitchFamily="18" charset="0"/>
              </a:rPr>
              <a:t>đờ</a:t>
            </a:r>
            <a:r>
              <a:rPr lang="en-US" altLang="vi-VN" sz="6000" b="0" dirty="0" err="1" smtClean="0">
                <a:solidFill>
                  <a:schemeClr val="bg1"/>
                </a:solidFill>
                <a:latin typeface="+mj-lt"/>
                <a:cs typeface="Times New Roman" panose="02020603050405020304" pitchFamily="18" charset="0"/>
              </a:rPr>
              <a:t>i</a:t>
            </a:r>
            <a:r>
              <a:rPr lang="en-US" altLang="vi-VN" sz="6000" b="0" dirty="0" smtClean="0">
                <a:solidFill>
                  <a:schemeClr val="bg1"/>
                </a:solidFill>
                <a:latin typeface="+mj-lt"/>
                <a:cs typeface="Times New Roman" panose="02020603050405020304" pitchFamily="18" charset="0"/>
              </a:rPr>
              <a:t>.</a:t>
            </a:r>
            <a:endParaRPr lang="en-US" sz="6000" b="0" dirty="0">
              <a:solidFill>
                <a:srgbClr val="FF0000"/>
              </a:solidFill>
              <a:latin typeface="+mj-lt"/>
              <a:cs typeface="Times New Roman" pitchFamily="18" charset="0"/>
            </a:endParaRPr>
          </a:p>
        </p:txBody>
      </p:sp>
    </p:spTree>
    <p:extLst>
      <p:ext uri="{BB962C8B-B14F-4D97-AF65-F5344CB8AC3E}">
        <p14:creationId xmlns:p14="http://schemas.microsoft.com/office/powerpoint/2010/main" val="16789267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altLang="vi-VN" sz="6600" b="0" u="sng" dirty="0" smtClean="0">
                <a:solidFill>
                  <a:srgbClr val="FFFF00"/>
                </a:solidFill>
                <a:latin typeface="+mj-lt"/>
                <a:cs typeface="Times New Roman" panose="02020603050405020304" pitchFamily="18" charset="0"/>
              </a:rPr>
              <a:t>Tk2:</a:t>
            </a:r>
            <a:r>
              <a:rPr lang="en-US" altLang="vi-VN" sz="6600" b="0" dirty="0" smtClean="0">
                <a:solidFill>
                  <a:schemeClr val="bg1"/>
                </a:solidFill>
                <a:latin typeface="+mj-lt"/>
                <a:cs typeface="Times New Roman" panose="02020603050405020304" pitchFamily="18" charset="0"/>
              </a:rPr>
              <a:t>  D</a:t>
            </a:r>
            <a:r>
              <a:rPr lang="vi-VN" altLang="vi-VN" sz="6600" b="0" dirty="0" smtClean="0">
                <a:solidFill>
                  <a:schemeClr val="bg1"/>
                </a:solidFill>
                <a:latin typeface="+mj-lt"/>
                <a:cs typeface="Times New Roman" panose="02020603050405020304" pitchFamily="18" charset="0"/>
              </a:rPr>
              <a:t>ù</a:t>
            </a:r>
            <a:r>
              <a:rPr lang="en-US" altLang="vi-VN" sz="6600" b="0" dirty="0" smtClean="0">
                <a:solidFill>
                  <a:schemeClr val="bg1"/>
                </a:solidFill>
                <a:latin typeface="+mj-lt"/>
                <a:cs typeface="Times New Roman" panose="02020603050405020304" pitchFamily="18" charset="0"/>
              </a:rPr>
              <a:t> </a:t>
            </a:r>
            <a:r>
              <a:rPr lang="en-US" altLang="vi-VN" sz="6600" b="0" dirty="0" err="1" smtClean="0">
                <a:solidFill>
                  <a:schemeClr val="bg1"/>
                </a:solidFill>
                <a:latin typeface="+mj-lt"/>
                <a:cs typeface="Times New Roman" panose="02020603050405020304" pitchFamily="18" charset="0"/>
              </a:rPr>
              <a:t>cho</a:t>
            </a:r>
            <a:r>
              <a:rPr lang="en-US" altLang="vi-VN" sz="6600" b="0" dirty="0" smtClean="0">
                <a:solidFill>
                  <a:schemeClr val="bg1"/>
                </a:solidFill>
                <a:latin typeface="+mj-lt"/>
                <a:cs typeface="Times New Roman" panose="02020603050405020304" pitchFamily="18" charset="0"/>
              </a:rPr>
              <a:t> b</a:t>
            </a:r>
            <a:r>
              <a:rPr lang="vi-VN" altLang="vi-VN" sz="6600" b="0" dirty="0" smtClean="0">
                <a:solidFill>
                  <a:schemeClr val="bg1"/>
                </a:solidFill>
                <a:latin typeface="+mj-lt"/>
                <a:cs typeface="Times New Roman" panose="02020603050405020304" pitchFamily="18" charset="0"/>
              </a:rPr>
              <a:t>ô</a:t>
            </a:r>
            <a:r>
              <a:rPr lang="en-US" altLang="vi-VN" sz="6600" b="0" dirty="0" smtClean="0">
                <a:solidFill>
                  <a:schemeClr val="bg1"/>
                </a:solidFill>
                <a:latin typeface="+mj-lt"/>
                <a:cs typeface="Times New Roman" panose="02020603050405020304" pitchFamily="18" charset="0"/>
              </a:rPr>
              <a:t>n </a:t>
            </a:r>
            <a:r>
              <a:rPr lang="en-US" altLang="vi-VN" sz="6600" b="0" dirty="0" err="1" smtClean="0">
                <a:solidFill>
                  <a:schemeClr val="bg1"/>
                </a:solidFill>
                <a:latin typeface="+mj-lt"/>
                <a:cs typeface="Times New Roman" panose="02020603050405020304" pitchFamily="18" charset="0"/>
              </a:rPr>
              <a:t>ba</a:t>
            </a:r>
            <a:r>
              <a:rPr lang="en-US" altLang="vi-VN" sz="6600" b="0" dirty="0" smtClean="0">
                <a:solidFill>
                  <a:schemeClr val="bg1"/>
                </a:solidFill>
                <a:latin typeface="+mj-lt"/>
                <a:cs typeface="Times New Roman" panose="02020603050405020304" pitchFamily="18" charset="0"/>
              </a:rPr>
              <a:t> x</a:t>
            </a:r>
            <a:r>
              <a:rPr lang="vi-VN" altLang="vi-VN" sz="6600" b="0" dirty="0" smtClean="0">
                <a:solidFill>
                  <a:schemeClr val="bg1"/>
                </a:solidFill>
                <a:latin typeface="+mj-lt"/>
                <a:cs typeface="Times New Roman" panose="02020603050405020304" pitchFamily="18" charset="0"/>
              </a:rPr>
              <a:t>á</a:t>
            </a:r>
            <a:r>
              <a:rPr lang="en-US" altLang="vi-VN" sz="6600" b="0" dirty="0" smtClean="0">
                <a:solidFill>
                  <a:schemeClr val="bg1"/>
                </a:solidFill>
                <a:latin typeface="+mj-lt"/>
                <a:cs typeface="Times New Roman" panose="02020603050405020304" pitchFamily="18" charset="0"/>
              </a:rPr>
              <a:t>o </a:t>
            </a:r>
            <a:r>
              <a:rPr lang="en-US" altLang="vi-VN" sz="6600" b="0" dirty="0" err="1" smtClean="0">
                <a:solidFill>
                  <a:schemeClr val="bg1"/>
                </a:solidFill>
                <a:latin typeface="+mj-lt"/>
                <a:cs typeface="Times New Roman" panose="02020603050405020304" pitchFamily="18" charset="0"/>
              </a:rPr>
              <a:t>tr</a:t>
            </a:r>
            <a:r>
              <a:rPr lang="vi-VN" altLang="vi-VN" sz="6600" b="0" dirty="0" smtClean="0">
                <a:solidFill>
                  <a:schemeClr val="bg1"/>
                </a:solidFill>
                <a:latin typeface="+mj-lt"/>
                <a:cs typeface="Times New Roman" panose="02020603050405020304" pitchFamily="18" charset="0"/>
              </a:rPr>
              <a:t>ộ</a:t>
            </a:r>
            <a:r>
              <a:rPr lang="en-US" altLang="vi-VN" sz="6600" b="0" dirty="0" smtClean="0">
                <a:solidFill>
                  <a:schemeClr val="bg1"/>
                </a:solidFill>
                <a:latin typeface="+mj-lt"/>
                <a:cs typeface="Times New Roman" panose="02020603050405020304" pitchFamily="18" charset="0"/>
              </a:rPr>
              <a:t>n </a:t>
            </a:r>
            <a:r>
              <a:rPr lang="vi-VN" altLang="vi-VN" sz="6600" b="0" dirty="0" smtClean="0">
                <a:solidFill>
                  <a:schemeClr val="bg1"/>
                </a:solidFill>
                <a:latin typeface="+mj-lt"/>
                <a:cs typeface="Times New Roman" panose="02020603050405020304" pitchFamily="18" charset="0"/>
              </a:rPr>
              <a:t>ở</a:t>
            </a:r>
            <a:r>
              <a:rPr lang="en-US" altLang="vi-VN" sz="6600" b="0" dirty="0" smtClean="0">
                <a:solidFill>
                  <a:schemeClr val="bg1"/>
                </a:solidFill>
                <a:latin typeface="+mj-lt"/>
                <a:cs typeface="Times New Roman" panose="02020603050405020304" pitchFamily="18" charset="0"/>
              </a:rPr>
              <a:t> </a:t>
            </a:r>
            <a:r>
              <a:rPr lang="en-US" altLang="vi-VN" sz="6600" b="0" dirty="0" err="1" smtClean="0">
                <a:solidFill>
                  <a:schemeClr val="bg1"/>
                </a:solidFill>
                <a:latin typeface="+mj-lt"/>
                <a:cs typeface="Times New Roman" panose="02020603050405020304" pitchFamily="18" charset="0"/>
              </a:rPr>
              <a:t>gi</a:t>
            </a:r>
            <a:r>
              <a:rPr lang="vi-VN" altLang="vi-VN" sz="6600" b="0" dirty="0" smtClean="0">
                <a:solidFill>
                  <a:schemeClr val="bg1"/>
                </a:solidFill>
                <a:latin typeface="+mj-lt"/>
                <a:cs typeface="Times New Roman" panose="02020603050405020304" pitchFamily="18" charset="0"/>
              </a:rPr>
              <a:t>ữ</a:t>
            </a:r>
            <a:r>
              <a:rPr lang="en-US" altLang="vi-VN" sz="6600" b="0" dirty="0" smtClean="0">
                <a:solidFill>
                  <a:schemeClr val="bg1"/>
                </a:solidFill>
                <a:latin typeface="+mj-lt"/>
                <a:cs typeface="Times New Roman" panose="02020603050405020304" pitchFamily="18" charset="0"/>
              </a:rPr>
              <a:t>a cu</a:t>
            </a:r>
            <a:r>
              <a:rPr lang="vi-VN" altLang="vi-VN" sz="6600" b="0" dirty="0" smtClean="0">
                <a:solidFill>
                  <a:schemeClr val="bg1"/>
                </a:solidFill>
                <a:latin typeface="+mj-lt"/>
                <a:cs typeface="Times New Roman" panose="02020603050405020304" pitchFamily="18" charset="0"/>
              </a:rPr>
              <a:t>ộ</a:t>
            </a:r>
            <a:r>
              <a:rPr lang="en-US" altLang="vi-VN" sz="6600" b="0" dirty="0" smtClean="0">
                <a:solidFill>
                  <a:schemeClr val="bg1"/>
                </a:solidFill>
                <a:latin typeface="+mj-lt"/>
                <a:cs typeface="Times New Roman" panose="02020603050405020304" pitchFamily="18" charset="0"/>
              </a:rPr>
              <a:t>c </a:t>
            </a:r>
            <a:r>
              <a:rPr lang="vi-VN" altLang="vi-VN" sz="6600" b="0" dirty="0" smtClean="0">
                <a:solidFill>
                  <a:schemeClr val="bg1"/>
                </a:solidFill>
                <a:latin typeface="+mj-lt"/>
                <a:cs typeface="Times New Roman" panose="02020603050405020304" pitchFamily="18" charset="0"/>
              </a:rPr>
              <a:t>đờ</a:t>
            </a:r>
            <a:r>
              <a:rPr lang="en-US" altLang="vi-VN" sz="6600" b="0" dirty="0" err="1" smtClean="0">
                <a:solidFill>
                  <a:schemeClr val="bg1"/>
                </a:solidFill>
                <a:latin typeface="+mj-lt"/>
                <a:cs typeface="Times New Roman" panose="02020603050405020304" pitchFamily="18" charset="0"/>
              </a:rPr>
              <a:t>i</a:t>
            </a:r>
            <a:r>
              <a:rPr lang="en-US" altLang="vi-VN" sz="6600" b="0" dirty="0" smtClean="0">
                <a:solidFill>
                  <a:schemeClr val="bg1"/>
                </a:solidFill>
                <a:latin typeface="+mj-lt"/>
                <a:cs typeface="Times New Roman" panose="02020603050405020304" pitchFamily="18" charset="0"/>
              </a:rPr>
              <a:t>. L</a:t>
            </a:r>
            <a:r>
              <a:rPr lang="vi-VN" altLang="vi-VN" sz="6600" b="0" dirty="0" smtClean="0">
                <a:solidFill>
                  <a:schemeClr val="bg1"/>
                </a:solidFill>
                <a:latin typeface="+mj-lt"/>
                <a:cs typeface="Times New Roman" panose="02020603050405020304" pitchFamily="18" charset="0"/>
              </a:rPr>
              <a:t>ò</a:t>
            </a:r>
            <a:r>
              <a:rPr lang="en-US" altLang="vi-VN" sz="6600" b="0" dirty="0" err="1" smtClean="0">
                <a:solidFill>
                  <a:schemeClr val="bg1"/>
                </a:solidFill>
                <a:latin typeface="+mj-lt"/>
                <a:cs typeface="Times New Roman" panose="02020603050405020304" pitchFamily="18" charset="0"/>
              </a:rPr>
              <a:t>ng</a:t>
            </a:r>
            <a:r>
              <a:rPr lang="en-US" altLang="vi-VN" sz="6600" b="0" dirty="0" smtClean="0">
                <a:solidFill>
                  <a:schemeClr val="bg1"/>
                </a:solidFill>
                <a:latin typeface="+mj-lt"/>
                <a:cs typeface="Times New Roman" panose="02020603050405020304" pitchFamily="18" charset="0"/>
              </a:rPr>
              <a:t> </a:t>
            </a:r>
            <a:r>
              <a:rPr lang="en-US" altLang="vi-VN" sz="6600" b="0" dirty="0" err="1" smtClean="0">
                <a:solidFill>
                  <a:schemeClr val="bg1"/>
                </a:solidFill>
                <a:latin typeface="+mj-lt"/>
                <a:cs typeface="Times New Roman" panose="02020603050405020304" pitchFamily="18" charset="0"/>
              </a:rPr>
              <a:t>lu</a:t>
            </a:r>
            <a:r>
              <a:rPr lang="vi-VN" altLang="vi-VN" sz="6600" b="0" dirty="0" smtClean="0">
                <a:solidFill>
                  <a:schemeClr val="bg1"/>
                </a:solidFill>
                <a:latin typeface="+mj-lt"/>
                <a:cs typeface="Times New Roman" panose="02020603050405020304" pitchFamily="18" charset="0"/>
              </a:rPr>
              <a:t>ô</a:t>
            </a:r>
            <a:r>
              <a:rPr lang="en-US" altLang="vi-VN" sz="6600" b="0" dirty="0" smtClean="0">
                <a:solidFill>
                  <a:schemeClr val="bg1"/>
                </a:solidFill>
                <a:latin typeface="+mj-lt"/>
                <a:cs typeface="Times New Roman" panose="02020603050405020304" pitchFamily="18" charset="0"/>
              </a:rPr>
              <a:t>n k</a:t>
            </a:r>
            <a:r>
              <a:rPr lang="vi-VN" altLang="vi-VN" sz="6600" b="0" dirty="0" smtClean="0">
                <a:solidFill>
                  <a:schemeClr val="bg1"/>
                </a:solidFill>
                <a:latin typeface="+mj-lt"/>
                <a:cs typeface="Times New Roman" panose="02020603050405020304" pitchFamily="18" charset="0"/>
              </a:rPr>
              <a:t>ế</a:t>
            </a:r>
            <a:r>
              <a:rPr lang="en-US" altLang="vi-VN" sz="6600" b="0" dirty="0" smtClean="0">
                <a:solidFill>
                  <a:schemeClr val="bg1"/>
                </a:solidFill>
                <a:latin typeface="+mj-lt"/>
                <a:cs typeface="Times New Roman" panose="02020603050405020304" pitchFamily="18" charset="0"/>
              </a:rPr>
              <a:t>t hi</a:t>
            </a:r>
            <a:r>
              <a:rPr lang="vi-VN" altLang="vi-VN" sz="6600" b="0" dirty="0" smtClean="0">
                <a:solidFill>
                  <a:schemeClr val="bg1"/>
                </a:solidFill>
                <a:latin typeface="+mj-lt"/>
                <a:cs typeface="Times New Roman" panose="02020603050405020304" pitchFamily="18" charset="0"/>
              </a:rPr>
              <a:t>ệ</a:t>
            </a:r>
            <a:r>
              <a:rPr lang="en-US" altLang="vi-VN" sz="6600" b="0" dirty="0" smtClean="0">
                <a:solidFill>
                  <a:schemeClr val="bg1"/>
                </a:solidFill>
                <a:latin typeface="+mj-lt"/>
                <a:cs typeface="Times New Roman" panose="02020603050405020304" pitchFamily="18" charset="0"/>
              </a:rPr>
              <a:t>p </a:t>
            </a:r>
            <a:r>
              <a:rPr lang="en-US" altLang="vi-VN" sz="6600" b="0" dirty="0" err="1" smtClean="0">
                <a:solidFill>
                  <a:schemeClr val="bg1"/>
                </a:solidFill>
                <a:latin typeface="+mj-lt"/>
                <a:cs typeface="Times New Roman" panose="02020603050405020304" pitchFamily="18" charset="0"/>
              </a:rPr>
              <a:t>nguy</a:t>
            </a:r>
            <a:r>
              <a:rPr lang="vi-VN" altLang="vi-VN" sz="6600" b="0" dirty="0" smtClean="0">
                <a:solidFill>
                  <a:schemeClr val="bg1"/>
                </a:solidFill>
                <a:latin typeface="+mj-lt"/>
                <a:cs typeface="Times New Roman" panose="02020603050405020304" pitchFamily="18" charset="0"/>
              </a:rPr>
              <a:t>ệ</a:t>
            </a:r>
            <a:r>
              <a:rPr lang="en-US" altLang="vi-VN" sz="6600" b="0" dirty="0" smtClean="0">
                <a:solidFill>
                  <a:schemeClr val="bg1"/>
                </a:solidFill>
                <a:latin typeface="+mj-lt"/>
                <a:cs typeface="Times New Roman" panose="02020603050405020304" pitchFamily="18" charset="0"/>
              </a:rPr>
              <a:t>n c</a:t>
            </a:r>
            <a:r>
              <a:rPr lang="vi-VN" altLang="vi-VN" sz="6600" b="0" dirty="0" smtClean="0">
                <a:solidFill>
                  <a:schemeClr val="bg1"/>
                </a:solidFill>
                <a:latin typeface="+mj-lt"/>
                <a:cs typeface="Times New Roman" panose="02020603050405020304" pitchFamily="18" charset="0"/>
              </a:rPr>
              <a:t>ầ</a:t>
            </a:r>
            <a:r>
              <a:rPr lang="en-US" altLang="vi-VN" sz="6600" b="0" dirty="0" smtClean="0">
                <a:solidFill>
                  <a:schemeClr val="bg1"/>
                </a:solidFill>
                <a:latin typeface="+mj-lt"/>
                <a:cs typeface="Times New Roman" panose="02020603050405020304" pitchFamily="18" charset="0"/>
              </a:rPr>
              <a:t>u </a:t>
            </a:r>
            <a:r>
              <a:rPr lang="vi-VN" altLang="vi-VN" sz="6600" b="0" dirty="0" smtClean="0">
                <a:solidFill>
                  <a:schemeClr val="bg1"/>
                </a:solidFill>
                <a:latin typeface="+mj-lt"/>
                <a:cs typeface="Times New Roman" panose="02020603050405020304" pitchFamily="18" charset="0"/>
              </a:rPr>
              <a:t>để</a:t>
            </a:r>
            <a:r>
              <a:rPr lang="en-US" altLang="vi-VN" sz="6600" b="0" dirty="0" smtClean="0">
                <a:solidFill>
                  <a:schemeClr val="bg1"/>
                </a:solidFill>
                <a:latin typeface="+mj-lt"/>
                <a:cs typeface="Times New Roman" panose="02020603050405020304" pitchFamily="18" charset="0"/>
              </a:rPr>
              <a:t> </a:t>
            </a:r>
            <a:r>
              <a:rPr lang="en-US" altLang="vi-VN" sz="6600" b="0" dirty="0" err="1" smtClean="0">
                <a:solidFill>
                  <a:schemeClr val="bg1"/>
                </a:solidFill>
                <a:latin typeface="+mj-lt"/>
                <a:cs typeface="Times New Roman" panose="02020603050405020304" pitchFamily="18" charset="0"/>
              </a:rPr>
              <a:t>tâm</a:t>
            </a:r>
            <a:r>
              <a:rPr lang="en-US" altLang="vi-VN" sz="6600" b="0" dirty="0" smtClean="0">
                <a:solidFill>
                  <a:schemeClr val="bg1"/>
                </a:solidFill>
                <a:latin typeface="+mj-lt"/>
                <a:cs typeface="Times New Roman" panose="02020603050405020304" pitchFamily="18" charset="0"/>
              </a:rPr>
              <a:t> t</a:t>
            </a:r>
            <a:r>
              <a:rPr lang="vi-VN" altLang="vi-VN" sz="6600" b="0" dirty="0" smtClean="0">
                <a:solidFill>
                  <a:schemeClr val="bg1"/>
                </a:solidFill>
                <a:latin typeface="+mj-lt"/>
                <a:cs typeface="Times New Roman" panose="02020603050405020304" pitchFamily="18" charset="0"/>
              </a:rPr>
              <a:t>ỉ</a:t>
            </a:r>
            <a:r>
              <a:rPr lang="en-US" altLang="vi-VN" sz="6600" b="0" dirty="0" err="1" smtClean="0">
                <a:solidFill>
                  <a:schemeClr val="bg1"/>
                </a:solidFill>
                <a:latin typeface="+mj-lt"/>
                <a:cs typeface="Times New Roman" panose="02020603050405020304" pitchFamily="18" charset="0"/>
              </a:rPr>
              <a:t>nh</a:t>
            </a:r>
            <a:r>
              <a:rPr lang="en-US" altLang="vi-VN" sz="6600" b="0" dirty="0" smtClean="0">
                <a:solidFill>
                  <a:schemeClr val="bg1"/>
                </a:solidFill>
                <a:latin typeface="+mj-lt"/>
                <a:cs typeface="Times New Roman" panose="02020603050405020304" pitchFamily="18" charset="0"/>
              </a:rPr>
              <a:t> </a:t>
            </a:r>
            <a:r>
              <a:rPr lang="en-US" altLang="vi-VN" sz="6600" b="0" dirty="0" err="1" smtClean="0">
                <a:solidFill>
                  <a:schemeClr val="bg1"/>
                </a:solidFill>
                <a:latin typeface="+mj-lt"/>
                <a:cs typeface="Times New Roman" panose="02020603050405020304" pitchFamily="18" charset="0"/>
              </a:rPr>
              <a:t>th</a:t>
            </a:r>
            <a:r>
              <a:rPr lang="vi-VN" altLang="vi-VN" sz="6600" b="0" dirty="0" smtClean="0">
                <a:solidFill>
                  <a:schemeClr val="bg1"/>
                </a:solidFill>
                <a:latin typeface="+mj-lt"/>
                <a:cs typeface="Times New Roman" panose="02020603050405020304" pitchFamily="18" charset="0"/>
              </a:rPr>
              <a:t>ứ</a:t>
            </a:r>
            <a:r>
              <a:rPr lang="en-US" altLang="vi-VN" sz="6600" b="0" dirty="0" smtClean="0">
                <a:solidFill>
                  <a:schemeClr val="bg1"/>
                </a:solidFill>
                <a:latin typeface="+mj-lt"/>
                <a:cs typeface="Times New Roman" panose="02020603050405020304" pitchFamily="18" charset="0"/>
              </a:rPr>
              <a:t>c. </a:t>
            </a:r>
            <a:endParaRPr lang="en-US" sz="6600" b="0" dirty="0">
              <a:solidFill>
                <a:srgbClr val="FF0000"/>
              </a:solidFill>
              <a:latin typeface="+mj-lt"/>
              <a:cs typeface="Times New Roman" pitchFamily="18" charset="0"/>
            </a:endParaRPr>
          </a:p>
        </p:txBody>
      </p:sp>
    </p:spTree>
    <p:extLst>
      <p:ext uri="{BB962C8B-B14F-4D97-AF65-F5344CB8AC3E}">
        <p14:creationId xmlns:p14="http://schemas.microsoft.com/office/powerpoint/2010/main" val="16789267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altLang="vi-VN" sz="6600" b="0" dirty="0" err="1" smtClean="0">
                <a:solidFill>
                  <a:schemeClr val="bg1"/>
                </a:solidFill>
                <a:latin typeface="+mj-lt"/>
                <a:cs typeface="Times New Roman" panose="02020603050405020304" pitchFamily="18" charset="0"/>
              </a:rPr>
              <a:t>Nhi</a:t>
            </a:r>
            <a:r>
              <a:rPr lang="vi-VN" altLang="vi-VN" sz="6600" b="0" dirty="0" smtClean="0">
                <a:solidFill>
                  <a:schemeClr val="bg1"/>
                </a:solidFill>
                <a:latin typeface="+mj-lt"/>
                <a:cs typeface="Times New Roman" panose="02020603050405020304" pitchFamily="18" charset="0"/>
              </a:rPr>
              <a:t>ề</a:t>
            </a:r>
            <a:r>
              <a:rPr lang="en-US" altLang="vi-VN" sz="6600" b="0" dirty="0" smtClean="0">
                <a:solidFill>
                  <a:schemeClr val="bg1"/>
                </a:solidFill>
                <a:latin typeface="+mj-lt"/>
                <a:cs typeface="Times New Roman" panose="02020603050405020304" pitchFamily="18" charset="0"/>
              </a:rPr>
              <a:t>u c</a:t>
            </a:r>
            <a:r>
              <a:rPr lang="vi-VN" altLang="vi-VN" sz="6600" b="0" dirty="0" smtClean="0">
                <a:solidFill>
                  <a:schemeClr val="bg1"/>
                </a:solidFill>
                <a:latin typeface="+mj-lt"/>
                <a:cs typeface="Times New Roman" panose="02020603050405020304" pitchFamily="18" charset="0"/>
              </a:rPr>
              <a:t>ơ</a:t>
            </a:r>
            <a:r>
              <a:rPr lang="en-US" altLang="vi-VN" sz="6600" b="0" dirty="0" smtClean="0">
                <a:solidFill>
                  <a:schemeClr val="bg1"/>
                </a:solidFill>
                <a:latin typeface="+mj-lt"/>
                <a:cs typeface="Times New Roman" panose="02020603050405020304" pitchFamily="18" charset="0"/>
              </a:rPr>
              <a:t>n c</a:t>
            </a:r>
            <a:r>
              <a:rPr lang="vi-VN" altLang="vi-VN" sz="6600" b="0" dirty="0" smtClean="0">
                <a:solidFill>
                  <a:schemeClr val="bg1"/>
                </a:solidFill>
                <a:latin typeface="+mj-lt"/>
                <a:cs typeface="Times New Roman" panose="02020603050405020304" pitchFamily="18" charset="0"/>
              </a:rPr>
              <a:t>á</a:t>
            </a:r>
            <a:r>
              <a:rPr lang="en-US" altLang="vi-VN" sz="6600" b="0" dirty="0" smtClean="0">
                <a:solidFill>
                  <a:schemeClr val="bg1"/>
                </a:solidFill>
                <a:latin typeface="+mj-lt"/>
                <a:cs typeface="Times New Roman" panose="02020603050405020304" pitchFamily="18" charset="0"/>
              </a:rPr>
              <a:t>m d</a:t>
            </a:r>
            <a:r>
              <a:rPr lang="vi-VN" altLang="vi-VN" sz="6600" b="0" dirty="0" smtClean="0">
                <a:solidFill>
                  <a:schemeClr val="bg1"/>
                </a:solidFill>
                <a:latin typeface="+mj-lt"/>
                <a:cs typeface="Times New Roman" panose="02020603050405020304" pitchFamily="18" charset="0"/>
              </a:rPr>
              <a:t>ỗ</a:t>
            </a:r>
            <a:r>
              <a:rPr lang="en-US" altLang="vi-VN" sz="6600" b="0" dirty="0" smtClean="0">
                <a:solidFill>
                  <a:schemeClr val="bg1"/>
                </a:solidFill>
                <a:latin typeface="+mj-lt"/>
                <a:cs typeface="Times New Roman" panose="02020603050405020304" pitchFamily="18" charset="0"/>
              </a:rPr>
              <a:t> v</a:t>
            </a:r>
            <a:r>
              <a:rPr lang="vi-VN" altLang="vi-VN" sz="6600" b="0" dirty="0" smtClean="0">
                <a:solidFill>
                  <a:schemeClr val="bg1"/>
                </a:solidFill>
                <a:latin typeface="+mj-lt"/>
                <a:cs typeface="Times New Roman" panose="02020603050405020304" pitchFamily="18" charset="0"/>
              </a:rPr>
              <a:t>ẫ</a:t>
            </a:r>
            <a:r>
              <a:rPr lang="en-US" altLang="vi-VN" sz="6600" b="0" dirty="0" smtClean="0">
                <a:solidFill>
                  <a:schemeClr val="bg1"/>
                </a:solidFill>
                <a:latin typeface="+mj-lt"/>
                <a:cs typeface="Times New Roman" panose="02020603050405020304" pitchFamily="18" charset="0"/>
              </a:rPr>
              <a:t>n </a:t>
            </a:r>
            <a:r>
              <a:rPr lang="en-US" altLang="vi-VN" sz="6600" b="0" dirty="0" err="1" smtClean="0">
                <a:solidFill>
                  <a:schemeClr val="bg1"/>
                </a:solidFill>
                <a:latin typeface="+mj-lt"/>
                <a:cs typeface="Times New Roman" panose="02020603050405020304" pitchFamily="18" charset="0"/>
              </a:rPr>
              <a:t>lu</a:t>
            </a:r>
            <a:r>
              <a:rPr lang="vi-VN" altLang="vi-VN" sz="6600" b="0" dirty="0" smtClean="0">
                <a:solidFill>
                  <a:schemeClr val="bg1"/>
                </a:solidFill>
                <a:latin typeface="+mj-lt"/>
                <a:cs typeface="Times New Roman" panose="02020603050405020304" pitchFamily="18" charset="0"/>
              </a:rPr>
              <a:t>ô</a:t>
            </a:r>
            <a:r>
              <a:rPr lang="en-US" altLang="vi-VN" sz="6600" b="0" dirty="0" smtClean="0">
                <a:solidFill>
                  <a:schemeClr val="bg1"/>
                </a:solidFill>
                <a:latin typeface="+mj-lt"/>
                <a:cs typeface="Times New Roman" panose="02020603050405020304" pitchFamily="18" charset="0"/>
              </a:rPr>
              <a:t>n </a:t>
            </a:r>
            <a:r>
              <a:rPr lang="en-US" altLang="vi-VN" sz="6600" b="0" dirty="0" err="1" smtClean="0">
                <a:solidFill>
                  <a:schemeClr val="bg1"/>
                </a:solidFill>
                <a:latin typeface="+mj-lt"/>
                <a:cs typeface="Times New Roman" panose="02020603050405020304" pitchFamily="18" charset="0"/>
              </a:rPr>
              <a:t>bao</a:t>
            </a:r>
            <a:r>
              <a:rPr lang="en-US" altLang="vi-VN" sz="6600" b="0" dirty="0" smtClean="0">
                <a:solidFill>
                  <a:schemeClr val="bg1"/>
                </a:solidFill>
                <a:latin typeface="+mj-lt"/>
                <a:cs typeface="Times New Roman" panose="02020603050405020304" pitchFamily="18" charset="0"/>
              </a:rPr>
              <a:t> </a:t>
            </a:r>
            <a:r>
              <a:rPr lang="en-US" altLang="vi-VN" sz="6600" b="0" dirty="0" err="1" smtClean="0">
                <a:solidFill>
                  <a:schemeClr val="bg1"/>
                </a:solidFill>
                <a:latin typeface="+mj-lt"/>
                <a:cs typeface="Times New Roman" panose="02020603050405020304" pitchFamily="18" charset="0"/>
              </a:rPr>
              <a:t>vây</a:t>
            </a:r>
            <a:r>
              <a:rPr lang="en-US" altLang="vi-VN" sz="6600" b="0" dirty="0" smtClean="0">
                <a:solidFill>
                  <a:schemeClr val="bg1"/>
                </a:solidFill>
                <a:latin typeface="+mj-lt"/>
                <a:cs typeface="Times New Roman" panose="02020603050405020304" pitchFamily="18" charset="0"/>
              </a:rPr>
              <a:t> </a:t>
            </a:r>
            <a:r>
              <a:rPr lang="vi-VN" altLang="vi-VN" sz="6600" b="0" dirty="0" smtClean="0">
                <a:solidFill>
                  <a:schemeClr val="bg1"/>
                </a:solidFill>
                <a:latin typeface="+mj-lt"/>
                <a:cs typeface="Times New Roman" panose="02020603050405020304" pitchFamily="18" charset="0"/>
              </a:rPr>
              <a:t>đê</a:t>
            </a:r>
            <a:r>
              <a:rPr lang="en-US" altLang="vi-VN" sz="6600" b="0" dirty="0" smtClean="0">
                <a:solidFill>
                  <a:schemeClr val="bg1"/>
                </a:solidFill>
                <a:latin typeface="+mj-lt"/>
                <a:cs typeface="Times New Roman" panose="02020603050405020304" pitchFamily="18" charset="0"/>
              </a:rPr>
              <a:t>m </a:t>
            </a:r>
            <a:r>
              <a:rPr lang="en-US" altLang="vi-VN" sz="6600" b="0" dirty="0" err="1" smtClean="0">
                <a:solidFill>
                  <a:schemeClr val="bg1"/>
                </a:solidFill>
                <a:latin typeface="+mj-lt"/>
                <a:cs typeface="Times New Roman" panose="02020603050405020304" pitchFamily="18" charset="0"/>
              </a:rPr>
              <a:t>ng</a:t>
            </a:r>
            <a:r>
              <a:rPr lang="vi-VN" altLang="vi-VN" sz="6600" b="0" dirty="0" smtClean="0">
                <a:solidFill>
                  <a:schemeClr val="bg1"/>
                </a:solidFill>
                <a:latin typeface="+mj-lt"/>
                <a:cs typeface="Times New Roman" panose="02020603050405020304" pitchFamily="18" charset="0"/>
              </a:rPr>
              <a:t>à</a:t>
            </a:r>
            <a:r>
              <a:rPr lang="en-US" altLang="vi-VN" sz="6600" b="0" dirty="0" smtClean="0">
                <a:solidFill>
                  <a:schemeClr val="bg1"/>
                </a:solidFill>
                <a:latin typeface="+mj-lt"/>
                <a:cs typeface="Times New Roman" panose="02020603050405020304" pitchFamily="18" charset="0"/>
              </a:rPr>
              <a:t>y. </a:t>
            </a:r>
            <a:r>
              <a:rPr lang="en-US" altLang="vi-VN" sz="6600" b="0" dirty="0" err="1" smtClean="0">
                <a:solidFill>
                  <a:schemeClr val="bg1"/>
                </a:solidFill>
                <a:latin typeface="+mj-lt"/>
                <a:cs typeface="Times New Roman" panose="02020603050405020304" pitchFamily="18" charset="0"/>
              </a:rPr>
              <a:t>Nguy</a:t>
            </a:r>
            <a:r>
              <a:rPr lang="vi-VN" altLang="vi-VN" sz="6600" b="0" dirty="0" smtClean="0">
                <a:solidFill>
                  <a:schemeClr val="bg1"/>
                </a:solidFill>
                <a:latin typeface="+mj-lt"/>
                <a:cs typeface="Times New Roman" panose="02020603050405020304" pitchFamily="18" charset="0"/>
              </a:rPr>
              <a:t>ệ</a:t>
            </a:r>
            <a:r>
              <a:rPr lang="en-US" altLang="vi-VN" sz="6600" b="0" dirty="0" smtClean="0">
                <a:solidFill>
                  <a:schemeClr val="bg1"/>
                </a:solidFill>
                <a:latin typeface="+mj-lt"/>
                <a:cs typeface="Times New Roman" panose="02020603050405020304" pitchFamily="18" charset="0"/>
              </a:rPr>
              <a:t>n </a:t>
            </a:r>
            <a:r>
              <a:rPr lang="en-US" altLang="vi-VN" sz="6600" b="0" dirty="0" err="1" smtClean="0">
                <a:solidFill>
                  <a:schemeClr val="bg1"/>
                </a:solidFill>
                <a:latin typeface="+mj-lt"/>
                <a:cs typeface="Times New Roman" panose="02020603050405020304" pitchFamily="18" charset="0"/>
              </a:rPr>
              <a:t>xin</a:t>
            </a:r>
            <a:r>
              <a:rPr lang="en-US" altLang="vi-VN" sz="6600" b="0" dirty="0" smtClean="0">
                <a:solidFill>
                  <a:schemeClr val="bg1"/>
                </a:solidFill>
                <a:latin typeface="+mj-lt"/>
                <a:cs typeface="Times New Roman" panose="02020603050405020304" pitchFamily="18" charset="0"/>
              </a:rPr>
              <a:t> </a:t>
            </a:r>
            <a:r>
              <a:rPr lang="vi-VN" altLang="vi-VN" sz="6600" b="0" dirty="0" smtClean="0">
                <a:solidFill>
                  <a:schemeClr val="bg1"/>
                </a:solidFill>
                <a:latin typeface="+mj-lt"/>
                <a:cs typeface="Times New Roman" panose="02020603050405020304" pitchFamily="18" charset="0"/>
              </a:rPr>
              <a:t>ơ</a:t>
            </a:r>
            <a:r>
              <a:rPr lang="en-US" altLang="vi-VN" sz="6600" b="0" dirty="0" smtClean="0">
                <a:solidFill>
                  <a:schemeClr val="bg1"/>
                </a:solidFill>
                <a:latin typeface="+mj-lt"/>
                <a:cs typeface="Times New Roman" panose="02020603050405020304" pitchFamily="18" charset="0"/>
              </a:rPr>
              <a:t>n </a:t>
            </a:r>
            <a:r>
              <a:rPr lang="en-US" altLang="vi-VN" sz="6600" b="0" dirty="0" err="1" smtClean="0">
                <a:solidFill>
                  <a:schemeClr val="bg1"/>
                </a:solidFill>
                <a:latin typeface="+mj-lt"/>
                <a:cs typeface="Times New Roman" panose="02020603050405020304" pitchFamily="18" charset="0"/>
              </a:rPr>
              <a:t>Ch</a:t>
            </a:r>
            <a:r>
              <a:rPr lang="vi-VN" altLang="vi-VN" sz="6600" b="0" dirty="0" smtClean="0">
                <a:solidFill>
                  <a:schemeClr val="bg1"/>
                </a:solidFill>
                <a:latin typeface="+mj-lt"/>
                <a:cs typeface="Times New Roman" panose="02020603050405020304" pitchFamily="18" charset="0"/>
              </a:rPr>
              <a:t>ú</a:t>
            </a:r>
            <a:r>
              <a:rPr lang="en-US" altLang="vi-VN" sz="6600" b="0" dirty="0" smtClean="0">
                <a:solidFill>
                  <a:schemeClr val="bg1"/>
                </a:solidFill>
                <a:latin typeface="+mj-lt"/>
                <a:cs typeface="Times New Roman" panose="02020603050405020304" pitchFamily="18" charset="0"/>
              </a:rPr>
              <a:t>a </a:t>
            </a:r>
            <a:r>
              <a:rPr lang="en-US" altLang="vi-VN" sz="6600" b="0" dirty="0" err="1" smtClean="0">
                <a:solidFill>
                  <a:schemeClr val="bg1"/>
                </a:solidFill>
                <a:latin typeface="+mj-lt"/>
                <a:cs typeface="Times New Roman" panose="02020603050405020304" pitchFamily="18" charset="0"/>
              </a:rPr>
              <a:t>gi</a:t>
            </a:r>
            <a:r>
              <a:rPr lang="vi-VN" altLang="vi-VN" sz="6600" b="0" dirty="0" smtClean="0">
                <a:solidFill>
                  <a:schemeClr val="bg1"/>
                </a:solidFill>
                <a:latin typeface="+mj-lt"/>
                <a:cs typeface="Times New Roman" panose="02020603050405020304" pitchFamily="18" charset="0"/>
              </a:rPr>
              <a:t>ú</a:t>
            </a:r>
            <a:r>
              <a:rPr lang="en-US" altLang="vi-VN" sz="6600" b="0" dirty="0" smtClean="0">
                <a:solidFill>
                  <a:schemeClr val="bg1"/>
                </a:solidFill>
                <a:latin typeface="+mj-lt"/>
                <a:cs typeface="Times New Roman" panose="02020603050405020304" pitchFamily="18" charset="0"/>
              </a:rPr>
              <a:t>p con </a:t>
            </a:r>
            <a:r>
              <a:rPr lang="en-US" altLang="vi-VN" sz="6600" b="0" dirty="0" err="1" smtClean="0">
                <a:solidFill>
                  <a:schemeClr val="bg1"/>
                </a:solidFill>
                <a:latin typeface="+mj-lt"/>
                <a:cs typeface="Times New Roman" panose="02020603050405020304" pitchFamily="18" charset="0"/>
              </a:rPr>
              <a:t>th</a:t>
            </a:r>
            <a:r>
              <a:rPr lang="vi-VN" altLang="vi-VN" sz="6600" b="0" dirty="0" smtClean="0">
                <a:solidFill>
                  <a:schemeClr val="bg1"/>
                </a:solidFill>
                <a:latin typeface="+mj-lt"/>
                <a:cs typeface="Times New Roman" panose="02020603050405020304" pitchFamily="18" charset="0"/>
              </a:rPr>
              <a:t>ắ</a:t>
            </a:r>
            <a:r>
              <a:rPr lang="en-US" altLang="vi-VN" sz="6600" b="0" dirty="0" err="1" smtClean="0">
                <a:solidFill>
                  <a:schemeClr val="bg1"/>
                </a:solidFill>
                <a:latin typeface="+mj-lt"/>
                <a:cs typeface="Times New Roman" panose="02020603050405020304" pitchFamily="18" charset="0"/>
              </a:rPr>
              <a:t>ng</a:t>
            </a:r>
            <a:r>
              <a:rPr lang="en-US" altLang="vi-VN" sz="6600" b="0" dirty="0" smtClean="0">
                <a:solidFill>
                  <a:schemeClr val="bg1"/>
                </a:solidFill>
                <a:latin typeface="+mj-lt"/>
                <a:cs typeface="Times New Roman" panose="02020603050405020304" pitchFamily="18" charset="0"/>
              </a:rPr>
              <a:t> v</a:t>
            </a:r>
            <a:r>
              <a:rPr lang="vi-VN" altLang="vi-VN" sz="6600" b="0" dirty="0" smtClean="0">
                <a:solidFill>
                  <a:schemeClr val="bg1"/>
                </a:solidFill>
                <a:latin typeface="+mj-lt"/>
                <a:cs typeface="Times New Roman" panose="02020603050405020304" pitchFamily="18" charset="0"/>
              </a:rPr>
              <a:t>ượ</a:t>
            </a:r>
            <a:r>
              <a:rPr lang="en-US" altLang="vi-VN" sz="6600" b="0" dirty="0" smtClean="0">
                <a:solidFill>
                  <a:schemeClr val="bg1"/>
                </a:solidFill>
                <a:latin typeface="+mj-lt"/>
                <a:cs typeface="Times New Roman" panose="02020603050405020304" pitchFamily="18" charset="0"/>
              </a:rPr>
              <a:t>t y</a:t>
            </a:r>
            <a:r>
              <a:rPr lang="vi-VN" altLang="vi-VN" sz="6600" b="0" dirty="0" smtClean="0">
                <a:solidFill>
                  <a:schemeClr val="bg1"/>
                </a:solidFill>
                <a:latin typeface="+mj-lt"/>
                <a:cs typeface="Times New Roman" panose="02020603050405020304" pitchFamily="18" charset="0"/>
              </a:rPr>
              <a:t>ế</a:t>
            </a:r>
            <a:r>
              <a:rPr lang="en-US" altLang="vi-VN" sz="6600" b="0" dirty="0" smtClean="0">
                <a:solidFill>
                  <a:schemeClr val="bg1"/>
                </a:solidFill>
                <a:latin typeface="+mj-lt"/>
                <a:cs typeface="Times New Roman" panose="02020603050405020304" pitchFamily="18" charset="0"/>
              </a:rPr>
              <a:t>u h</a:t>
            </a:r>
            <a:r>
              <a:rPr lang="vi-VN" altLang="vi-VN" sz="6600" b="0" dirty="0" smtClean="0">
                <a:solidFill>
                  <a:schemeClr val="bg1"/>
                </a:solidFill>
                <a:latin typeface="+mj-lt"/>
                <a:cs typeface="Times New Roman" panose="02020603050405020304" pitchFamily="18" charset="0"/>
              </a:rPr>
              <a:t>è</a:t>
            </a:r>
            <a:r>
              <a:rPr lang="en-US" altLang="vi-VN" sz="6600" b="0" dirty="0" smtClean="0">
                <a:solidFill>
                  <a:schemeClr val="bg1"/>
                </a:solidFill>
                <a:latin typeface="+mj-lt"/>
                <a:cs typeface="Times New Roman" panose="02020603050405020304" pitchFamily="18" charset="0"/>
              </a:rPr>
              <a:t>n.</a:t>
            </a:r>
            <a:endParaRPr lang="en-US" sz="6600" b="0" dirty="0">
              <a:solidFill>
                <a:srgbClr val="FF0000"/>
              </a:solidFill>
              <a:latin typeface="+mj-lt"/>
              <a:cs typeface="Times New Roman" pitchFamily="18" charset="0"/>
            </a:endParaRPr>
          </a:p>
        </p:txBody>
      </p:sp>
    </p:spTree>
    <p:extLst>
      <p:ext uri="{BB962C8B-B14F-4D97-AF65-F5344CB8AC3E}">
        <p14:creationId xmlns:p14="http://schemas.microsoft.com/office/powerpoint/2010/main" val="16763853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vi-VN" altLang="vi-VN" sz="6600" b="0" u="sng" dirty="0" smtClean="0">
                <a:solidFill>
                  <a:srgbClr val="FFFF00"/>
                </a:solidFill>
                <a:latin typeface="+mj-lt"/>
                <a:cs typeface="Times New Roman" panose="02020603050405020304" pitchFamily="18" charset="0"/>
              </a:rPr>
              <a:t>Đ</a:t>
            </a:r>
            <a:r>
              <a:rPr lang="en-US" altLang="vi-VN" sz="6600" b="0" u="sng" dirty="0" smtClean="0">
                <a:solidFill>
                  <a:srgbClr val="FFFF00"/>
                </a:solidFill>
                <a:latin typeface="+mj-lt"/>
                <a:cs typeface="Times New Roman" panose="02020603050405020304" pitchFamily="18" charset="0"/>
              </a:rPr>
              <a:t>k:</a:t>
            </a:r>
            <a:r>
              <a:rPr lang="en-US" altLang="vi-VN" sz="6600" b="0" dirty="0" smtClean="0">
                <a:solidFill>
                  <a:schemeClr val="bg1"/>
                </a:solidFill>
                <a:latin typeface="+mj-lt"/>
                <a:cs typeface="Times New Roman" panose="02020603050405020304" pitchFamily="18" charset="0"/>
              </a:rPr>
              <a:t> h</a:t>
            </a:r>
            <a:r>
              <a:rPr lang="vi-VN" altLang="vi-VN" sz="6600" b="0" dirty="0" smtClean="0">
                <a:solidFill>
                  <a:schemeClr val="bg1"/>
                </a:solidFill>
                <a:latin typeface="+mj-lt"/>
                <a:cs typeface="Times New Roman" panose="02020603050405020304" pitchFamily="18" charset="0"/>
              </a:rPr>
              <a:t>ã</a:t>
            </a:r>
            <a:r>
              <a:rPr lang="en-US" altLang="vi-VN" sz="6600" b="0" dirty="0" smtClean="0">
                <a:solidFill>
                  <a:schemeClr val="bg1"/>
                </a:solidFill>
                <a:latin typeface="+mj-lt"/>
                <a:cs typeface="Times New Roman" panose="02020603050405020304" pitchFamily="18" charset="0"/>
              </a:rPr>
              <a:t>y </a:t>
            </a:r>
            <a:r>
              <a:rPr lang="en-US" altLang="vi-VN" sz="6600" b="0" dirty="0" err="1" smtClean="0">
                <a:solidFill>
                  <a:schemeClr val="bg1"/>
                </a:solidFill>
                <a:latin typeface="+mj-lt"/>
                <a:cs typeface="Times New Roman" panose="02020603050405020304" pitchFamily="18" charset="0"/>
              </a:rPr>
              <a:t>lu</a:t>
            </a:r>
            <a:r>
              <a:rPr lang="vi-VN" altLang="vi-VN" sz="6600" b="0" dirty="0" smtClean="0">
                <a:solidFill>
                  <a:schemeClr val="bg1"/>
                </a:solidFill>
                <a:latin typeface="+mj-lt"/>
                <a:cs typeface="Times New Roman" panose="02020603050405020304" pitchFamily="18" charset="0"/>
              </a:rPr>
              <a:t>ô</a:t>
            </a:r>
            <a:r>
              <a:rPr lang="en-US" altLang="vi-VN" sz="6600" b="0" dirty="0" smtClean="0">
                <a:solidFill>
                  <a:schemeClr val="bg1"/>
                </a:solidFill>
                <a:latin typeface="+mj-lt"/>
                <a:cs typeface="Times New Roman" panose="02020603050405020304" pitchFamily="18" charset="0"/>
              </a:rPr>
              <a:t>n t</a:t>
            </a:r>
            <a:r>
              <a:rPr lang="vi-VN" altLang="vi-VN" sz="6600" b="0" dirty="0" smtClean="0">
                <a:solidFill>
                  <a:schemeClr val="bg1"/>
                </a:solidFill>
                <a:latin typeface="+mj-lt"/>
                <a:cs typeface="Times New Roman" panose="02020603050405020304" pitchFamily="18" charset="0"/>
              </a:rPr>
              <a:t>ỉ</a:t>
            </a:r>
            <a:r>
              <a:rPr lang="en-US" altLang="vi-VN" sz="6600" b="0" dirty="0" err="1" smtClean="0">
                <a:solidFill>
                  <a:schemeClr val="bg1"/>
                </a:solidFill>
                <a:latin typeface="+mj-lt"/>
                <a:cs typeface="Times New Roman" panose="02020603050405020304" pitchFamily="18" charset="0"/>
              </a:rPr>
              <a:t>nh</a:t>
            </a:r>
            <a:r>
              <a:rPr lang="en-US" altLang="vi-VN" sz="6600" b="0" dirty="0" smtClean="0">
                <a:solidFill>
                  <a:schemeClr val="bg1"/>
                </a:solidFill>
                <a:latin typeface="+mj-lt"/>
                <a:cs typeface="Times New Roman" panose="02020603050405020304" pitchFamily="18" charset="0"/>
              </a:rPr>
              <a:t> </a:t>
            </a:r>
            <a:r>
              <a:rPr lang="en-US" altLang="vi-VN" sz="6600" b="0" dirty="0" err="1" smtClean="0">
                <a:solidFill>
                  <a:schemeClr val="bg1"/>
                </a:solidFill>
                <a:latin typeface="+mj-lt"/>
                <a:cs typeface="Times New Roman" panose="02020603050405020304" pitchFamily="18" charset="0"/>
              </a:rPr>
              <a:t>th</a:t>
            </a:r>
            <a:r>
              <a:rPr lang="vi-VN" altLang="vi-VN" sz="6600" b="0" dirty="0" smtClean="0">
                <a:solidFill>
                  <a:schemeClr val="bg1"/>
                </a:solidFill>
                <a:latin typeface="+mj-lt"/>
                <a:cs typeface="Times New Roman" panose="02020603050405020304" pitchFamily="18" charset="0"/>
              </a:rPr>
              <a:t>ứ</a:t>
            </a:r>
            <a:r>
              <a:rPr lang="en-US" altLang="vi-VN" sz="6600" b="0" dirty="0" smtClean="0">
                <a:solidFill>
                  <a:schemeClr val="bg1"/>
                </a:solidFill>
                <a:latin typeface="+mj-lt"/>
                <a:cs typeface="Times New Roman" panose="02020603050405020304" pitchFamily="18" charset="0"/>
              </a:rPr>
              <a:t>c v</a:t>
            </a:r>
            <a:r>
              <a:rPr lang="vi-VN" altLang="vi-VN" sz="6600" b="0" dirty="0" smtClean="0">
                <a:solidFill>
                  <a:schemeClr val="bg1"/>
                </a:solidFill>
                <a:latin typeface="+mj-lt"/>
                <a:cs typeface="Times New Roman" panose="02020603050405020304" pitchFamily="18" charset="0"/>
              </a:rPr>
              <a:t>à</a:t>
            </a:r>
            <a:r>
              <a:rPr lang="en-US" altLang="vi-VN" sz="6600" b="0" dirty="0" smtClean="0">
                <a:solidFill>
                  <a:schemeClr val="bg1"/>
                </a:solidFill>
                <a:latin typeface="+mj-lt"/>
                <a:cs typeface="Times New Roman" panose="02020603050405020304" pitchFamily="18" charset="0"/>
              </a:rPr>
              <a:t> </a:t>
            </a:r>
            <a:r>
              <a:rPr lang="en-US" altLang="vi-VN" sz="6600" b="0" dirty="0" err="1" smtClean="0">
                <a:solidFill>
                  <a:schemeClr val="bg1"/>
                </a:solidFill>
                <a:latin typeface="+mj-lt"/>
                <a:cs typeface="Times New Roman" panose="02020603050405020304" pitchFamily="18" charset="0"/>
              </a:rPr>
              <a:t>lu</a:t>
            </a:r>
            <a:r>
              <a:rPr lang="vi-VN" altLang="vi-VN" sz="6600" b="0" dirty="0" smtClean="0">
                <a:solidFill>
                  <a:schemeClr val="bg1"/>
                </a:solidFill>
                <a:latin typeface="+mj-lt"/>
                <a:cs typeface="Times New Roman" panose="02020603050405020304" pitchFamily="18" charset="0"/>
              </a:rPr>
              <a:t>ô</a:t>
            </a:r>
            <a:r>
              <a:rPr lang="en-US" altLang="vi-VN" sz="6600" b="0" dirty="0" smtClean="0">
                <a:solidFill>
                  <a:schemeClr val="bg1"/>
                </a:solidFill>
                <a:latin typeface="+mj-lt"/>
                <a:cs typeface="Times New Roman" panose="02020603050405020304" pitchFamily="18" charset="0"/>
              </a:rPr>
              <a:t>n </a:t>
            </a:r>
            <a:r>
              <a:rPr lang="en-US" altLang="vi-VN" sz="6600" b="0" dirty="0" err="1" smtClean="0">
                <a:solidFill>
                  <a:schemeClr val="bg1"/>
                </a:solidFill>
                <a:latin typeface="+mj-lt"/>
                <a:cs typeface="Times New Roman" panose="02020603050405020304" pitchFamily="18" charset="0"/>
              </a:rPr>
              <a:t>chuy</a:t>
            </a:r>
            <a:r>
              <a:rPr lang="vi-VN" altLang="vi-VN" sz="6600" b="0" dirty="0" smtClean="0">
                <a:solidFill>
                  <a:schemeClr val="bg1"/>
                </a:solidFill>
                <a:latin typeface="+mj-lt"/>
                <a:cs typeface="Times New Roman" panose="02020603050405020304" pitchFamily="18" charset="0"/>
              </a:rPr>
              <a:t>ê</a:t>
            </a:r>
            <a:r>
              <a:rPr lang="en-US" altLang="vi-VN" sz="6600" b="0" dirty="0" smtClean="0">
                <a:solidFill>
                  <a:schemeClr val="bg1"/>
                </a:solidFill>
                <a:latin typeface="+mj-lt"/>
                <a:cs typeface="Times New Roman" panose="02020603050405020304" pitchFamily="18" charset="0"/>
              </a:rPr>
              <a:t>n </a:t>
            </a:r>
            <a:r>
              <a:rPr lang="en-US" altLang="vi-VN" sz="6600" b="0" dirty="0" err="1" smtClean="0">
                <a:solidFill>
                  <a:schemeClr val="bg1"/>
                </a:solidFill>
                <a:latin typeface="+mj-lt"/>
                <a:cs typeface="Times New Roman" panose="02020603050405020304" pitchFamily="18" charset="0"/>
              </a:rPr>
              <a:t>ch</a:t>
            </a:r>
            <a:r>
              <a:rPr lang="vi-VN" altLang="vi-VN" sz="6600" b="0" dirty="0" smtClean="0">
                <a:solidFill>
                  <a:schemeClr val="bg1"/>
                </a:solidFill>
                <a:latin typeface="+mj-lt"/>
                <a:cs typeface="Times New Roman" panose="02020603050405020304" pitchFamily="18" charset="0"/>
              </a:rPr>
              <a:t>ă</a:t>
            </a:r>
            <a:r>
              <a:rPr lang="en-US" altLang="vi-VN" sz="6600" b="0" dirty="0" smtClean="0">
                <a:solidFill>
                  <a:schemeClr val="bg1"/>
                </a:solidFill>
                <a:latin typeface="+mj-lt"/>
                <a:cs typeface="Times New Roman" panose="02020603050405020304" pitchFamily="18" charset="0"/>
              </a:rPr>
              <a:t>m </a:t>
            </a:r>
            <a:r>
              <a:rPr lang="en-US" altLang="vi-VN" sz="6600" b="0" dirty="0" err="1" smtClean="0">
                <a:solidFill>
                  <a:schemeClr val="bg1"/>
                </a:solidFill>
                <a:latin typeface="+mj-lt"/>
                <a:cs typeface="Times New Roman" panose="02020603050405020304" pitchFamily="18" charset="0"/>
              </a:rPr>
              <a:t>nguy</a:t>
            </a:r>
            <a:r>
              <a:rPr lang="vi-VN" altLang="vi-VN" sz="6600" b="0" dirty="0" smtClean="0">
                <a:solidFill>
                  <a:schemeClr val="bg1"/>
                </a:solidFill>
                <a:latin typeface="+mj-lt"/>
                <a:cs typeface="Times New Roman" panose="02020603050405020304" pitchFamily="18" charset="0"/>
              </a:rPr>
              <a:t>ệ</a:t>
            </a:r>
            <a:r>
              <a:rPr lang="en-US" altLang="vi-VN" sz="6600" b="0" dirty="0" smtClean="0">
                <a:solidFill>
                  <a:schemeClr val="bg1"/>
                </a:solidFill>
                <a:latin typeface="+mj-lt"/>
                <a:cs typeface="Times New Roman" panose="02020603050405020304" pitchFamily="18" charset="0"/>
              </a:rPr>
              <a:t>n c</a:t>
            </a:r>
            <a:r>
              <a:rPr lang="vi-VN" altLang="vi-VN" sz="6600" b="0" dirty="0" smtClean="0">
                <a:solidFill>
                  <a:schemeClr val="bg1"/>
                </a:solidFill>
                <a:latin typeface="+mj-lt"/>
                <a:cs typeface="Times New Roman" panose="02020603050405020304" pitchFamily="18" charset="0"/>
              </a:rPr>
              <a:t>ầ</a:t>
            </a:r>
            <a:r>
              <a:rPr lang="en-US" altLang="vi-VN" sz="6600" b="0" dirty="0" smtClean="0">
                <a:solidFill>
                  <a:schemeClr val="bg1"/>
                </a:solidFill>
                <a:latin typeface="+mj-lt"/>
                <a:cs typeface="Times New Roman" panose="02020603050405020304" pitchFamily="18" charset="0"/>
              </a:rPr>
              <a:t>u. H</a:t>
            </a:r>
            <a:r>
              <a:rPr lang="vi-VN" altLang="vi-VN" sz="6600" b="0" dirty="0" smtClean="0">
                <a:solidFill>
                  <a:schemeClr val="bg1"/>
                </a:solidFill>
                <a:latin typeface="+mj-lt"/>
                <a:cs typeface="Times New Roman" panose="02020603050405020304" pitchFamily="18" charset="0"/>
              </a:rPr>
              <a:t>ỡ</a:t>
            </a:r>
            <a:r>
              <a:rPr lang="en-US" altLang="vi-VN" sz="6600" b="0" dirty="0" err="1" smtClean="0">
                <a:solidFill>
                  <a:schemeClr val="bg1"/>
                </a:solidFill>
                <a:latin typeface="+mj-lt"/>
                <a:cs typeface="Times New Roman" panose="02020603050405020304" pitchFamily="18" charset="0"/>
              </a:rPr>
              <a:t>i</a:t>
            </a:r>
            <a:r>
              <a:rPr lang="en-US" altLang="vi-VN" sz="6600" b="0" dirty="0" smtClean="0">
                <a:solidFill>
                  <a:schemeClr val="bg1"/>
                </a:solidFill>
                <a:latin typeface="+mj-lt"/>
                <a:cs typeface="Times New Roman" panose="02020603050405020304" pitchFamily="18" charset="0"/>
              </a:rPr>
              <a:t> </a:t>
            </a:r>
            <a:r>
              <a:rPr lang="en-US" altLang="vi-VN" sz="6600" b="0" dirty="0" err="1" smtClean="0">
                <a:solidFill>
                  <a:schemeClr val="bg1"/>
                </a:solidFill>
                <a:latin typeface="+mj-lt"/>
                <a:cs typeface="Times New Roman" panose="02020603050405020304" pitchFamily="18" charset="0"/>
              </a:rPr>
              <a:t>ai</a:t>
            </a:r>
            <a:r>
              <a:rPr lang="en-US" altLang="vi-VN" sz="6600" b="0" dirty="0" smtClean="0">
                <a:solidFill>
                  <a:schemeClr val="bg1"/>
                </a:solidFill>
                <a:latin typeface="+mj-lt"/>
                <a:cs typeface="Times New Roman" panose="02020603050405020304" pitchFamily="18" charset="0"/>
              </a:rPr>
              <a:t> l</a:t>
            </a:r>
            <a:r>
              <a:rPr lang="vi-VN" altLang="vi-VN" sz="6600" b="0" dirty="0" smtClean="0">
                <a:solidFill>
                  <a:schemeClr val="bg1"/>
                </a:solidFill>
                <a:latin typeface="+mj-lt"/>
                <a:cs typeface="Times New Roman" panose="02020603050405020304" pitchFamily="18" charset="0"/>
              </a:rPr>
              <a:t>ạ</a:t>
            </a:r>
            <a:r>
              <a:rPr lang="en-US" altLang="vi-VN" sz="6600" b="0" dirty="0" smtClean="0">
                <a:solidFill>
                  <a:schemeClr val="bg1"/>
                </a:solidFill>
                <a:latin typeface="+mj-lt"/>
                <a:cs typeface="Times New Roman" panose="02020603050405020304" pitchFamily="18" charset="0"/>
              </a:rPr>
              <a:t>c l</a:t>
            </a:r>
            <a:r>
              <a:rPr lang="vi-VN" altLang="vi-VN" sz="6600" b="0" dirty="0" smtClean="0">
                <a:solidFill>
                  <a:schemeClr val="bg1"/>
                </a:solidFill>
                <a:latin typeface="+mj-lt"/>
                <a:cs typeface="Times New Roman" panose="02020603050405020304" pitchFamily="18" charset="0"/>
              </a:rPr>
              <a:t>ố</a:t>
            </a:r>
            <a:r>
              <a:rPr lang="en-US" altLang="vi-VN" sz="6600" b="0" dirty="0" err="1" smtClean="0">
                <a:solidFill>
                  <a:schemeClr val="bg1"/>
                </a:solidFill>
                <a:latin typeface="+mj-lt"/>
                <a:cs typeface="Times New Roman" panose="02020603050405020304" pitchFamily="18" charset="0"/>
              </a:rPr>
              <a:t>i</a:t>
            </a:r>
            <a:r>
              <a:rPr lang="en-US" altLang="vi-VN" sz="6600" b="0" dirty="0" smtClean="0">
                <a:solidFill>
                  <a:schemeClr val="bg1"/>
                </a:solidFill>
                <a:latin typeface="+mj-lt"/>
                <a:cs typeface="Times New Roman" panose="02020603050405020304" pitchFamily="18" charset="0"/>
              </a:rPr>
              <a:t> Ng</a:t>
            </a:r>
            <a:r>
              <a:rPr lang="vi-VN" altLang="vi-VN" sz="6600" b="0" dirty="0" smtClean="0">
                <a:solidFill>
                  <a:schemeClr val="bg1"/>
                </a:solidFill>
                <a:latin typeface="+mj-lt"/>
                <a:cs typeface="Times New Roman" panose="02020603050405020304" pitchFamily="18" charset="0"/>
              </a:rPr>
              <a:t>à</a:t>
            </a:r>
            <a:r>
              <a:rPr lang="en-US" altLang="vi-VN" sz="6600" b="0" dirty="0" err="1" smtClean="0">
                <a:solidFill>
                  <a:schemeClr val="bg1"/>
                </a:solidFill>
                <a:latin typeface="+mj-lt"/>
                <a:cs typeface="Times New Roman" panose="02020603050405020304" pitchFamily="18" charset="0"/>
              </a:rPr>
              <a:t>i</a:t>
            </a:r>
            <a:r>
              <a:rPr lang="en-US" altLang="vi-VN" sz="6600" b="0" dirty="0" smtClean="0">
                <a:solidFill>
                  <a:schemeClr val="bg1"/>
                </a:solidFill>
                <a:latin typeface="+mj-lt"/>
                <a:cs typeface="Times New Roman" panose="02020603050405020304" pitchFamily="18" charset="0"/>
              </a:rPr>
              <a:t> </a:t>
            </a:r>
            <a:r>
              <a:rPr lang="en-US" altLang="vi-VN" sz="6600" b="0" dirty="0" err="1" smtClean="0">
                <a:solidFill>
                  <a:schemeClr val="bg1"/>
                </a:solidFill>
                <a:latin typeface="+mj-lt"/>
                <a:cs typeface="Times New Roman" panose="02020603050405020304" pitchFamily="18" charset="0"/>
              </a:rPr>
              <a:t>lu</a:t>
            </a:r>
            <a:r>
              <a:rPr lang="vi-VN" altLang="vi-VN" sz="6600" b="0" dirty="0" smtClean="0">
                <a:solidFill>
                  <a:schemeClr val="bg1"/>
                </a:solidFill>
                <a:latin typeface="+mj-lt"/>
                <a:cs typeface="Times New Roman" panose="02020603050405020304" pitchFamily="18" charset="0"/>
              </a:rPr>
              <a:t>ô</a:t>
            </a:r>
            <a:r>
              <a:rPr lang="en-US" altLang="vi-VN" sz="6600" b="0" dirty="0" smtClean="0">
                <a:solidFill>
                  <a:schemeClr val="bg1"/>
                </a:solidFill>
                <a:latin typeface="+mj-lt"/>
                <a:cs typeface="Times New Roman" panose="02020603050405020304" pitchFamily="18" charset="0"/>
              </a:rPr>
              <a:t>n </a:t>
            </a:r>
            <a:r>
              <a:rPr lang="en-US" altLang="vi-VN" sz="6600" b="0" dirty="0" err="1" smtClean="0">
                <a:solidFill>
                  <a:schemeClr val="bg1"/>
                </a:solidFill>
                <a:latin typeface="+mj-lt"/>
                <a:cs typeface="Times New Roman" panose="02020603050405020304" pitchFamily="18" charset="0"/>
              </a:rPr>
              <a:t>mong</a:t>
            </a:r>
            <a:r>
              <a:rPr lang="en-US" altLang="vi-VN" sz="6600" b="0" dirty="0" smtClean="0">
                <a:solidFill>
                  <a:schemeClr val="bg1"/>
                </a:solidFill>
                <a:latin typeface="+mj-lt"/>
                <a:cs typeface="Times New Roman" panose="02020603050405020304" pitchFamily="18" charset="0"/>
              </a:rPr>
              <a:t> </a:t>
            </a:r>
            <a:r>
              <a:rPr lang="en-US" altLang="vi-VN" sz="6600" b="0" dirty="0" err="1" smtClean="0">
                <a:solidFill>
                  <a:schemeClr val="bg1"/>
                </a:solidFill>
                <a:latin typeface="+mj-lt"/>
                <a:cs typeface="Times New Roman" panose="02020603050405020304" pitchFamily="18" charset="0"/>
              </a:rPr>
              <a:t>ch</a:t>
            </a:r>
            <a:r>
              <a:rPr lang="vi-VN" altLang="vi-VN" sz="6600" b="0" dirty="0" smtClean="0">
                <a:solidFill>
                  <a:schemeClr val="bg1"/>
                </a:solidFill>
                <a:latin typeface="+mj-lt"/>
                <a:cs typeface="Times New Roman" panose="02020603050405020304" pitchFamily="18" charset="0"/>
              </a:rPr>
              <a:t>ờ</a:t>
            </a:r>
            <a:r>
              <a:rPr lang="en-US" altLang="vi-VN" sz="6600" b="0" dirty="0" smtClean="0">
                <a:solidFill>
                  <a:schemeClr val="bg1"/>
                </a:solidFill>
                <a:latin typeface="+mj-lt"/>
                <a:cs typeface="Times New Roman" panose="02020603050405020304" pitchFamily="18" charset="0"/>
              </a:rPr>
              <a:t> </a:t>
            </a:r>
            <a:r>
              <a:rPr lang="vi-VN" altLang="vi-VN" sz="6600" b="0" dirty="0" smtClean="0">
                <a:solidFill>
                  <a:schemeClr val="bg1"/>
                </a:solidFill>
                <a:latin typeface="+mj-lt"/>
                <a:cs typeface="Times New Roman" panose="02020603050405020304" pitchFamily="18" charset="0"/>
              </a:rPr>
              <a:t>đợ</a:t>
            </a:r>
            <a:r>
              <a:rPr lang="en-US" altLang="vi-VN" sz="6600" b="0" dirty="0" err="1" smtClean="0">
                <a:solidFill>
                  <a:schemeClr val="bg1"/>
                </a:solidFill>
                <a:latin typeface="+mj-lt"/>
                <a:cs typeface="Times New Roman" panose="02020603050405020304" pitchFamily="18" charset="0"/>
              </a:rPr>
              <a:t>i</a:t>
            </a:r>
            <a:r>
              <a:rPr lang="en-US" altLang="vi-VN" sz="6600" b="0" dirty="0" smtClean="0">
                <a:solidFill>
                  <a:schemeClr val="bg1"/>
                </a:solidFill>
                <a:latin typeface="+mj-lt"/>
                <a:cs typeface="Times New Roman" panose="02020603050405020304" pitchFamily="18" charset="0"/>
              </a:rPr>
              <a:t> ta. </a:t>
            </a:r>
            <a:endParaRPr lang="en-US" sz="6600" b="0" dirty="0">
              <a:solidFill>
                <a:srgbClr val="FF0000"/>
              </a:solidFill>
              <a:latin typeface="+mj-lt"/>
              <a:cs typeface="Times New Roman" pitchFamily="18" charset="0"/>
            </a:endParaRPr>
          </a:p>
        </p:txBody>
      </p:sp>
    </p:spTree>
    <p:extLst>
      <p:ext uri="{BB962C8B-B14F-4D97-AF65-F5344CB8AC3E}">
        <p14:creationId xmlns:p14="http://schemas.microsoft.com/office/powerpoint/2010/main" val="23679349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altLang="vi-VN" sz="6000" b="0" dirty="0" err="1" smtClean="0">
                <a:solidFill>
                  <a:schemeClr val="bg1"/>
                </a:solidFill>
                <a:latin typeface="+mj-lt"/>
                <a:cs typeface="Times New Roman" panose="02020603050405020304" pitchFamily="18" charset="0"/>
              </a:rPr>
              <a:t>Ch</a:t>
            </a:r>
            <a:r>
              <a:rPr lang="vi-VN" altLang="vi-VN" sz="6000" b="0" dirty="0" smtClean="0">
                <a:solidFill>
                  <a:schemeClr val="bg1"/>
                </a:solidFill>
                <a:latin typeface="+mj-lt"/>
                <a:cs typeface="Times New Roman" panose="02020603050405020304" pitchFamily="18" charset="0"/>
              </a:rPr>
              <a:t>ú</a:t>
            </a:r>
            <a:r>
              <a:rPr lang="en-US" altLang="vi-VN" sz="6000" b="0" dirty="0" smtClean="0">
                <a:solidFill>
                  <a:schemeClr val="bg1"/>
                </a:solidFill>
                <a:latin typeface="+mj-lt"/>
                <a:cs typeface="Times New Roman" panose="02020603050405020304" pitchFamily="18" charset="0"/>
              </a:rPr>
              <a:t>a </a:t>
            </a:r>
            <a:r>
              <a:rPr lang="vi-VN" altLang="vi-VN" sz="6000" b="0" dirty="0" smtClean="0">
                <a:solidFill>
                  <a:schemeClr val="bg1"/>
                </a:solidFill>
                <a:latin typeface="+mj-lt"/>
                <a:cs typeface="Times New Roman" panose="02020603050405020304" pitchFamily="18" charset="0"/>
              </a:rPr>
              <a:t>đa</a:t>
            </a:r>
            <a:r>
              <a:rPr lang="en-US" altLang="vi-VN" sz="6000" b="0" dirty="0" err="1" smtClean="0">
                <a:solidFill>
                  <a:schemeClr val="bg1"/>
                </a:solidFill>
                <a:latin typeface="+mj-lt"/>
                <a:cs typeface="Times New Roman" panose="02020603050405020304" pitchFamily="18" charset="0"/>
              </a:rPr>
              <a:t>ng</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ng</a:t>
            </a:r>
            <a:r>
              <a:rPr lang="vi-VN" altLang="vi-VN" sz="6000" b="0" dirty="0" smtClean="0">
                <a:solidFill>
                  <a:schemeClr val="bg1"/>
                </a:solidFill>
                <a:latin typeface="+mj-lt"/>
                <a:cs typeface="Times New Roman" panose="02020603050405020304" pitchFamily="18" charset="0"/>
              </a:rPr>
              <a:t>ự</a:t>
            </a:r>
            <a:r>
              <a:rPr lang="en-US" altLang="vi-VN" sz="6000" b="0" dirty="0" smtClean="0">
                <a:solidFill>
                  <a:schemeClr val="bg1"/>
                </a:solidFill>
                <a:latin typeface="+mj-lt"/>
                <a:cs typeface="Times New Roman" panose="02020603050405020304" pitchFamily="18" charset="0"/>
              </a:rPr>
              <a:t> </a:t>
            </a:r>
            <a:r>
              <a:rPr lang="vi-VN" altLang="vi-VN" sz="6000" b="0" dirty="0" smtClean="0">
                <a:solidFill>
                  <a:schemeClr val="bg1"/>
                </a:solidFill>
                <a:latin typeface="+mj-lt"/>
                <a:cs typeface="Times New Roman" panose="02020603050405020304" pitchFamily="18" charset="0"/>
              </a:rPr>
              <a:t>đế</a:t>
            </a:r>
            <a:r>
              <a:rPr lang="en-US" altLang="vi-VN" sz="6000" b="0" dirty="0" smtClean="0">
                <a:solidFill>
                  <a:schemeClr val="bg1"/>
                </a:solidFill>
                <a:latin typeface="+mj-lt"/>
                <a:cs typeface="Times New Roman" panose="02020603050405020304" pitchFamily="18" charset="0"/>
              </a:rPr>
              <a:t>n tri</a:t>
            </a:r>
            <a:r>
              <a:rPr lang="vi-VN" altLang="vi-VN" sz="6000" b="0" dirty="0" smtClean="0">
                <a:solidFill>
                  <a:schemeClr val="bg1"/>
                </a:solidFill>
                <a:latin typeface="+mj-lt"/>
                <a:cs typeface="Times New Roman" panose="02020603050405020304" pitchFamily="18" charset="0"/>
              </a:rPr>
              <a:t>ề</a:t>
            </a:r>
            <a:r>
              <a:rPr lang="en-US" altLang="vi-VN" sz="6000" b="0" dirty="0" smtClean="0">
                <a:solidFill>
                  <a:schemeClr val="bg1"/>
                </a:solidFill>
                <a:latin typeface="+mj-lt"/>
                <a:cs typeface="Times New Roman" panose="02020603050405020304" pitchFamily="18" charset="0"/>
              </a:rPr>
              <a:t>u </a:t>
            </a:r>
            <a:r>
              <a:rPr lang="en-US" altLang="vi-VN" sz="6000" b="0" dirty="0" err="1" smtClean="0">
                <a:solidFill>
                  <a:schemeClr val="bg1"/>
                </a:solidFill>
                <a:latin typeface="+mj-lt"/>
                <a:cs typeface="Times New Roman" panose="02020603050405020304" pitchFamily="18" charset="0"/>
              </a:rPr>
              <a:t>thi</a:t>
            </a:r>
            <a:r>
              <a:rPr lang="vi-VN" altLang="vi-VN" sz="6000" b="0" dirty="0" smtClean="0">
                <a:solidFill>
                  <a:schemeClr val="bg1"/>
                </a:solidFill>
                <a:latin typeface="+mj-lt"/>
                <a:cs typeface="Times New Roman" panose="02020603050405020304" pitchFamily="18" charset="0"/>
              </a:rPr>
              <a:t>ê</a:t>
            </a:r>
            <a:r>
              <a:rPr lang="en-US" altLang="vi-VN" sz="6000" b="0" dirty="0" smtClean="0">
                <a:solidFill>
                  <a:schemeClr val="bg1"/>
                </a:solidFill>
                <a:latin typeface="+mj-lt"/>
                <a:cs typeface="Times New Roman" panose="02020603050405020304" pitchFamily="18" charset="0"/>
              </a:rPr>
              <a:t>n </a:t>
            </a:r>
            <a:r>
              <a:rPr lang="en-US" altLang="vi-VN" sz="6000" b="0" dirty="0" err="1" smtClean="0">
                <a:solidFill>
                  <a:schemeClr val="bg1"/>
                </a:solidFill>
                <a:latin typeface="+mj-lt"/>
                <a:cs typeface="Times New Roman" panose="02020603050405020304" pitchFamily="18" charset="0"/>
              </a:rPr>
              <a:t>vinh</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quang</a:t>
            </a:r>
            <a:r>
              <a:rPr lang="en-US" altLang="vi-VN" sz="6000" b="0" dirty="0" smtClean="0">
                <a:solidFill>
                  <a:schemeClr val="bg1"/>
                </a:solidFill>
                <a:latin typeface="+mj-lt"/>
                <a:cs typeface="Times New Roman" panose="02020603050405020304" pitchFamily="18" charset="0"/>
              </a:rPr>
              <a:t> r</a:t>
            </a:r>
            <a:r>
              <a:rPr lang="vi-VN" altLang="vi-VN" sz="6000" b="0" dirty="0" smtClean="0">
                <a:solidFill>
                  <a:schemeClr val="bg1"/>
                </a:solidFill>
                <a:latin typeface="+mj-lt"/>
                <a:cs typeface="Times New Roman" panose="02020603050405020304" pitchFamily="18" charset="0"/>
              </a:rPr>
              <a:t>ạ</a:t>
            </a:r>
            <a:r>
              <a:rPr lang="en-US" altLang="vi-VN" sz="6000" b="0" dirty="0" err="1" smtClean="0">
                <a:solidFill>
                  <a:schemeClr val="bg1"/>
                </a:solidFill>
                <a:latin typeface="+mj-lt"/>
                <a:cs typeface="Times New Roman" panose="02020603050405020304" pitchFamily="18" charset="0"/>
              </a:rPr>
              <a:t>ng</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ng</a:t>
            </a:r>
            <a:r>
              <a:rPr lang="vi-VN" altLang="vi-VN" sz="6000" b="0" dirty="0" smtClean="0">
                <a:solidFill>
                  <a:schemeClr val="bg1"/>
                </a:solidFill>
                <a:latin typeface="+mj-lt"/>
                <a:cs typeface="Times New Roman" panose="02020603050405020304" pitchFamily="18" charset="0"/>
              </a:rPr>
              <a:t>ờ</a:t>
            </a:r>
            <a:r>
              <a:rPr lang="en-US" altLang="vi-VN" sz="6000" b="0" dirty="0" err="1" smtClean="0">
                <a:solidFill>
                  <a:schemeClr val="bg1"/>
                </a:solidFill>
                <a:latin typeface="+mj-lt"/>
                <a:cs typeface="Times New Roman" panose="02020603050405020304" pitchFamily="18" charset="0"/>
              </a:rPr>
              <a:t>i</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Nh</a:t>
            </a:r>
            <a:r>
              <a:rPr lang="vi-VN" altLang="vi-VN" sz="6000" b="0" dirty="0" smtClean="0">
                <a:solidFill>
                  <a:schemeClr val="bg1"/>
                </a:solidFill>
                <a:latin typeface="+mj-lt"/>
                <a:cs typeface="Times New Roman" panose="02020603050405020304" pitchFamily="18" charset="0"/>
              </a:rPr>
              <a:t>ữ</a:t>
            </a:r>
            <a:r>
              <a:rPr lang="en-US" altLang="vi-VN" sz="6000" b="0" dirty="0" err="1" smtClean="0">
                <a:solidFill>
                  <a:schemeClr val="bg1"/>
                </a:solidFill>
                <a:latin typeface="+mj-lt"/>
                <a:cs typeface="Times New Roman" panose="02020603050405020304" pitchFamily="18" charset="0"/>
              </a:rPr>
              <a:t>ng</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ai</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th</a:t>
            </a:r>
            <a:r>
              <a:rPr lang="vi-VN" altLang="vi-VN" sz="6000" b="0" dirty="0" smtClean="0">
                <a:solidFill>
                  <a:schemeClr val="bg1"/>
                </a:solidFill>
                <a:latin typeface="+mj-lt"/>
                <a:cs typeface="Times New Roman" panose="02020603050405020304" pitchFamily="18" charset="0"/>
              </a:rPr>
              <a:t>à</a:t>
            </a:r>
            <a:r>
              <a:rPr lang="en-US" altLang="vi-VN" sz="6000" b="0" dirty="0" err="1" smtClean="0">
                <a:solidFill>
                  <a:schemeClr val="bg1"/>
                </a:solidFill>
                <a:latin typeface="+mj-lt"/>
                <a:cs typeface="Times New Roman" panose="02020603050405020304" pitchFamily="18" charset="0"/>
              </a:rPr>
              <a:t>nh</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tín</a:t>
            </a:r>
            <a:r>
              <a:rPr lang="en-US" altLang="vi-VN" sz="6000" b="0" dirty="0" smtClean="0">
                <a:solidFill>
                  <a:schemeClr val="bg1"/>
                </a:solidFill>
                <a:latin typeface="+mj-lt"/>
                <a:cs typeface="Times New Roman" panose="02020603050405020304" pitchFamily="18" charset="0"/>
              </a:rPr>
              <a:t> Ng</a:t>
            </a:r>
            <a:r>
              <a:rPr lang="vi-VN" altLang="vi-VN" sz="6000" b="0" dirty="0" smtClean="0">
                <a:solidFill>
                  <a:schemeClr val="bg1"/>
                </a:solidFill>
                <a:latin typeface="+mj-lt"/>
                <a:cs typeface="Times New Roman" panose="02020603050405020304" pitchFamily="18" charset="0"/>
              </a:rPr>
              <a:t>à</a:t>
            </a:r>
            <a:r>
              <a:rPr lang="en-US" altLang="vi-VN" sz="6000" b="0" dirty="0" err="1" smtClean="0">
                <a:solidFill>
                  <a:schemeClr val="bg1"/>
                </a:solidFill>
                <a:latin typeface="+mj-lt"/>
                <a:cs typeface="Times New Roman" panose="02020603050405020304" pitchFamily="18" charset="0"/>
              </a:rPr>
              <a:t>i</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cho</a:t>
            </a:r>
            <a:r>
              <a:rPr lang="en-US" altLang="vi-VN" sz="6000" b="0" dirty="0" smtClean="0">
                <a:solidFill>
                  <a:schemeClr val="bg1"/>
                </a:solidFill>
                <a:latin typeface="+mj-lt"/>
                <a:cs typeface="Times New Roman" panose="02020603050405020304" pitchFamily="18" charset="0"/>
              </a:rPr>
              <a:t> h</a:t>
            </a:r>
            <a:r>
              <a:rPr lang="vi-VN" altLang="vi-VN" sz="6000" b="0" dirty="0" smtClean="0">
                <a:solidFill>
                  <a:schemeClr val="bg1"/>
                </a:solidFill>
                <a:latin typeface="+mj-lt"/>
                <a:cs typeface="Times New Roman" panose="02020603050405020304" pitchFamily="18" charset="0"/>
              </a:rPr>
              <a:t>ưở</a:t>
            </a:r>
            <a:r>
              <a:rPr lang="en-US" altLang="vi-VN" sz="6000" b="0" dirty="0" err="1" smtClean="0">
                <a:solidFill>
                  <a:schemeClr val="bg1"/>
                </a:solidFill>
                <a:latin typeface="+mj-lt"/>
                <a:cs typeface="Times New Roman" panose="02020603050405020304" pitchFamily="18" charset="0"/>
              </a:rPr>
              <a:t>ng</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qu</a:t>
            </a:r>
            <a:r>
              <a:rPr lang="vi-VN" altLang="vi-VN" sz="6000" b="0" dirty="0" smtClean="0">
                <a:solidFill>
                  <a:schemeClr val="bg1"/>
                </a:solidFill>
                <a:latin typeface="+mj-lt"/>
                <a:cs typeface="Times New Roman" panose="02020603050405020304" pitchFamily="18" charset="0"/>
              </a:rPr>
              <a:t>ê</a:t>
            </a:r>
            <a:r>
              <a:rPr lang="en-US" altLang="vi-VN" sz="6000" b="0" dirty="0" smtClean="0">
                <a:solidFill>
                  <a:schemeClr val="bg1"/>
                </a:solidFill>
                <a:latin typeface="+mj-lt"/>
                <a:cs typeface="Times New Roman" panose="02020603050405020304" pitchFamily="18" charset="0"/>
              </a:rPr>
              <a:t> mu</a:t>
            </a:r>
            <a:r>
              <a:rPr lang="vi-VN" altLang="vi-VN" sz="6000" b="0" dirty="0" smtClean="0">
                <a:solidFill>
                  <a:schemeClr val="bg1"/>
                </a:solidFill>
                <a:latin typeface="+mj-lt"/>
                <a:cs typeface="Times New Roman" panose="02020603050405020304" pitchFamily="18" charset="0"/>
              </a:rPr>
              <a:t>ô</a:t>
            </a:r>
            <a:r>
              <a:rPr lang="en-US" altLang="vi-VN" sz="6000" b="0" dirty="0" smtClean="0">
                <a:solidFill>
                  <a:schemeClr val="bg1"/>
                </a:solidFill>
                <a:latin typeface="+mj-lt"/>
                <a:cs typeface="Times New Roman" panose="02020603050405020304" pitchFamily="18" charset="0"/>
              </a:rPr>
              <a:t>n </a:t>
            </a:r>
            <a:r>
              <a:rPr lang="vi-VN" altLang="vi-VN" sz="6000" b="0" dirty="0" smtClean="0">
                <a:solidFill>
                  <a:schemeClr val="bg1"/>
                </a:solidFill>
                <a:latin typeface="+mj-lt"/>
                <a:cs typeface="Times New Roman" panose="02020603050405020304" pitchFamily="18" charset="0"/>
              </a:rPr>
              <a:t>đờ</a:t>
            </a:r>
            <a:r>
              <a:rPr lang="en-US" altLang="vi-VN" sz="6000" b="0" dirty="0" err="1" smtClean="0">
                <a:solidFill>
                  <a:schemeClr val="bg1"/>
                </a:solidFill>
                <a:latin typeface="+mj-lt"/>
                <a:cs typeface="Times New Roman" panose="02020603050405020304" pitchFamily="18" charset="0"/>
              </a:rPr>
              <a:t>i</a:t>
            </a:r>
            <a:r>
              <a:rPr lang="en-US" altLang="vi-VN" sz="6000" b="0" dirty="0" smtClean="0">
                <a:solidFill>
                  <a:schemeClr val="bg1"/>
                </a:solidFill>
                <a:latin typeface="+mj-lt"/>
                <a:cs typeface="Times New Roman" panose="02020603050405020304" pitchFamily="18" charset="0"/>
              </a:rPr>
              <a:t>.</a:t>
            </a:r>
            <a:endParaRPr lang="en-US" sz="6000" b="0" dirty="0">
              <a:solidFill>
                <a:srgbClr val="FF0000"/>
              </a:solidFill>
              <a:latin typeface="+mj-lt"/>
              <a:cs typeface="Times New Roman" pitchFamily="18" charset="0"/>
            </a:endParaRPr>
          </a:p>
        </p:txBody>
      </p:sp>
    </p:spTree>
    <p:extLst>
      <p:ext uri="{BB962C8B-B14F-4D97-AF65-F5344CB8AC3E}">
        <p14:creationId xmlns:p14="http://schemas.microsoft.com/office/powerpoint/2010/main" val="13457340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altLang="vi-VN" sz="6000" b="0" u="sng" dirty="0" smtClean="0">
                <a:solidFill>
                  <a:srgbClr val="FFFF00"/>
                </a:solidFill>
                <a:latin typeface="+mj-lt"/>
                <a:cs typeface="Times New Roman" panose="02020603050405020304" pitchFamily="18" charset="0"/>
              </a:rPr>
              <a:t>Tk3:</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Ch</a:t>
            </a:r>
            <a:r>
              <a:rPr lang="vi-VN" altLang="vi-VN" sz="6000" b="0" dirty="0" smtClean="0">
                <a:solidFill>
                  <a:schemeClr val="bg1"/>
                </a:solidFill>
                <a:latin typeface="+mj-lt"/>
                <a:cs typeface="Times New Roman" panose="02020603050405020304" pitchFamily="18" charset="0"/>
              </a:rPr>
              <a:t>ờ</a:t>
            </a:r>
            <a:r>
              <a:rPr lang="en-US" altLang="vi-VN" sz="6000" b="0" dirty="0" smtClean="0">
                <a:solidFill>
                  <a:schemeClr val="bg1"/>
                </a:solidFill>
                <a:latin typeface="+mj-lt"/>
                <a:cs typeface="Times New Roman" panose="02020603050405020304" pitchFamily="18" charset="0"/>
              </a:rPr>
              <a:t> </a:t>
            </a:r>
            <a:r>
              <a:rPr lang="vi-VN" altLang="vi-VN" sz="6000" b="0" dirty="0" smtClean="0">
                <a:solidFill>
                  <a:schemeClr val="bg1"/>
                </a:solidFill>
                <a:latin typeface="+mj-lt"/>
                <a:cs typeface="Times New Roman" panose="02020603050405020304" pitchFamily="18" charset="0"/>
              </a:rPr>
              <a:t>đó</a:t>
            </a:r>
            <a:r>
              <a:rPr lang="en-US" altLang="vi-VN" sz="6000" b="0" dirty="0" smtClean="0">
                <a:solidFill>
                  <a:schemeClr val="bg1"/>
                </a:solidFill>
                <a:latin typeface="+mj-lt"/>
                <a:cs typeface="Times New Roman" panose="02020603050405020304" pitchFamily="18" charset="0"/>
              </a:rPr>
              <a:t>n </a:t>
            </a:r>
            <a:r>
              <a:rPr lang="en-US" altLang="vi-VN" sz="6000" b="0" dirty="0" err="1" smtClean="0">
                <a:solidFill>
                  <a:schemeClr val="bg1"/>
                </a:solidFill>
                <a:latin typeface="+mj-lt"/>
                <a:cs typeface="Times New Roman" panose="02020603050405020304" pitchFamily="18" charset="0"/>
              </a:rPr>
              <a:t>Ch</a:t>
            </a:r>
            <a:r>
              <a:rPr lang="vi-VN" altLang="vi-VN" sz="6000" b="0" dirty="0" smtClean="0">
                <a:solidFill>
                  <a:schemeClr val="bg1"/>
                </a:solidFill>
                <a:latin typeface="+mj-lt"/>
                <a:cs typeface="Times New Roman" panose="02020603050405020304" pitchFamily="18" charset="0"/>
              </a:rPr>
              <a:t>ú</a:t>
            </a:r>
            <a:r>
              <a:rPr lang="en-US" altLang="vi-VN" sz="6000" b="0" dirty="0" smtClean="0">
                <a:solidFill>
                  <a:schemeClr val="bg1"/>
                </a:solidFill>
                <a:latin typeface="+mj-lt"/>
                <a:cs typeface="Times New Roman" panose="02020603050405020304" pitchFamily="18" charset="0"/>
              </a:rPr>
              <a:t>a </a:t>
            </a:r>
            <a:r>
              <a:rPr lang="vi-VN" altLang="vi-VN" sz="6000" b="0" dirty="0" smtClean="0">
                <a:solidFill>
                  <a:schemeClr val="bg1"/>
                </a:solidFill>
                <a:latin typeface="+mj-lt"/>
                <a:cs typeface="Times New Roman" panose="02020603050405020304" pitchFamily="18" charset="0"/>
              </a:rPr>
              <a:t>đế</a:t>
            </a:r>
            <a:r>
              <a:rPr lang="en-US" altLang="vi-VN" sz="6000" b="0" dirty="0" smtClean="0">
                <a:solidFill>
                  <a:schemeClr val="bg1"/>
                </a:solidFill>
                <a:latin typeface="+mj-lt"/>
                <a:cs typeface="Times New Roman" panose="02020603050405020304" pitchFamily="18" charset="0"/>
              </a:rPr>
              <a:t>n </a:t>
            </a:r>
            <a:r>
              <a:rPr lang="en-US" altLang="vi-VN" sz="6000" b="0" dirty="0" err="1" smtClean="0">
                <a:solidFill>
                  <a:schemeClr val="bg1"/>
                </a:solidFill>
                <a:latin typeface="+mj-lt"/>
                <a:cs typeface="Times New Roman" panose="02020603050405020304" pitchFamily="18" charset="0"/>
              </a:rPr>
              <a:t>tâm</a:t>
            </a:r>
            <a:r>
              <a:rPr lang="en-US" altLang="vi-VN" sz="6000" b="0" dirty="0" smtClean="0">
                <a:solidFill>
                  <a:schemeClr val="bg1"/>
                </a:solidFill>
                <a:latin typeface="+mj-lt"/>
                <a:cs typeface="Times New Roman" panose="02020603050405020304" pitchFamily="18" charset="0"/>
              </a:rPr>
              <a:t> h</a:t>
            </a:r>
            <a:r>
              <a:rPr lang="vi-VN" altLang="vi-VN" sz="6000" b="0" dirty="0" smtClean="0">
                <a:solidFill>
                  <a:schemeClr val="bg1"/>
                </a:solidFill>
                <a:latin typeface="+mj-lt"/>
                <a:cs typeface="Times New Roman" panose="02020603050405020304" pitchFamily="18" charset="0"/>
              </a:rPr>
              <a:t>ồ</a:t>
            </a:r>
            <a:r>
              <a:rPr lang="en-US" altLang="vi-VN" sz="6000" b="0" dirty="0" smtClean="0">
                <a:solidFill>
                  <a:schemeClr val="bg1"/>
                </a:solidFill>
                <a:latin typeface="+mj-lt"/>
                <a:cs typeface="Times New Roman" panose="02020603050405020304" pitchFamily="18" charset="0"/>
              </a:rPr>
              <a:t>n t</a:t>
            </a:r>
            <a:r>
              <a:rPr lang="vi-VN" altLang="vi-VN" sz="6000" b="0" dirty="0" smtClean="0">
                <a:solidFill>
                  <a:schemeClr val="bg1"/>
                </a:solidFill>
                <a:latin typeface="+mj-lt"/>
                <a:cs typeface="Times New Roman" panose="02020603050405020304" pitchFamily="18" charset="0"/>
              </a:rPr>
              <a:t>ỉ</a:t>
            </a:r>
            <a:r>
              <a:rPr lang="en-US" altLang="vi-VN" sz="6000" b="0" dirty="0" err="1" smtClean="0">
                <a:solidFill>
                  <a:schemeClr val="bg1"/>
                </a:solidFill>
                <a:latin typeface="+mj-lt"/>
                <a:cs typeface="Times New Roman" panose="02020603050405020304" pitchFamily="18" charset="0"/>
              </a:rPr>
              <a:t>nh</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th</a:t>
            </a:r>
            <a:r>
              <a:rPr lang="vi-VN" altLang="vi-VN" sz="6000" b="0" dirty="0" smtClean="0">
                <a:solidFill>
                  <a:schemeClr val="bg1"/>
                </a:solidFill>
                <a:latin typeface="+mj-lt"/>
                <a:cs typeface="Times New Roman" panose="02020603050405020304" pitchFamily="18" charset="0"/>
              </a:rPr>
              <a:t>ứ</a:t>
            </a:r>
            <a:r>
              <a:rPr lang="en-US" altLang="vi-VN" sz="6000" b="0" dirty="0" smtClean="0">
                <a:solidFill>
                  <a:schemeClr val="bg1"/>
                </a:solidFill>
                <a:latin typeface="+mj-lt"/>
                <a:cs typeface="Times New Roman" panose="02020603050405020304" pitchFamily="18" charset="0"/>
              </a:rPr>
              <a:t>c </a:t>
            </a:r>
            <a:r>
              <a:rPr lang="en-US" altLang="vi-VN" sz="6000" b="0" dirty="0" err="1" smtClean="0">
                <a:solidFill>
                  <a:schemeClr val="bg1"/>
                </a:solidFill>
                <a:latin typeface="+mj-lt"/>
                <a:cs typeface="Times New Roman" panose="02020603050405020304" pitchFamily="18" charset="0"/>
              </a:rPr>
              <a:t>nguy</a:t>
            </a:r>
            <a:r>
              <a:rPr lang="vi-VN" altLang="vi-VN" sz="6000" b="0" dirty="0" smtClean="0">
                <a:solidFill>
                  <a:schemeClr val="bg1"/>
                </a:solidFill>
                <a:latin typeface="+mj-lt"/>
                <a:cs typeface="Times New Roman" panose="02020603050405020304" pitchFamily="18" charset="0"/>
              </a:rPr>
              <a:t>ệ</a:t>
            </a:r>
            <a:r>
              <a:rPr lang="en-US" altLang="vi-VN" sz="6000" b="0" dirty="0" smtClean="0">
                <a:solidFill>
                  <a:schemeClr val="bg1"/>
                </a:solidFill>
                <a:latin typeface="+mj-lt"/>
                <a:cs typeface="Times New Roman" panose="02020603050405020304" pitchFamily="18" charset="0"/>
              </a:rPr>
              <a:t>n c</a:t>
            </a:r>
            <a:r>
              <a:rPr lang="vi-VN" altLang="vi-VN" sz="6000" b="0" dirty="0" smtClean="0">
                <a:solidFill>
                  <a:schemeClr val="bg1"/>
                </a:solidFill>
                <a:latin typeface="+mj-lt"/>
                <a:cs typeface="Times New Roman" panose="02020603050405020304" pitchFamily="18" charset="0"/>
              </a:rPr>
              <a:t>ầ</a:t>
            </a:r>
            <a:r>
              <a:rPr lang="en-US" altLang="vi-VN" sz="6000" b="0" dirty="0" smtClean="0">
                <a:solidFill>
                  <a:schemeClr val="bg1"/>
                </a:solidFill>
                <a:latin typeface="+mj-lt"/>
                <a:cs typeface="Times New Roman" panose="02020603050405020304" pitchFamily="18" charset="0"/>
              </a:rPr>
              <a:t>u. </a:t>
            </a:r>
            <a:r>
              <a:rPr lang="vi-VN" altLang="vi-VN" sz="6000" b="0" dirty="0" smtClean="0">
                <a:solidFill>
                  <a:schemeClr val="bg1"/>
                </a:solidFill>
                <a:latin typeface="+mj-lt"/>
                <a:cs typeface="Times New Roman" panose="02020603050405020304" pitchFamily="18" charset="0"/>
              </a:rPr>
              <a:t>Đừ</a:t>
            </a:r>
            <a:r>
              <a:rPr lang="en-US" altLang="vi-VN" sz="6000" b="0" dirty="0" err="1" smtClean="0">
                <a:solidFill>
                  <a:schemeClr val="bg1"/>
                </a:solidFill>
                <a:latin typeface="+mj-lt"/>
                <a:cs typeface="Times New Roman" panose="02020603050405020304" pitchFamily="18" charset="0"/>
              </a:rPr>
              <a:t>ng</a:t>
            </a:r>
            <a:r>
              <a:rPr lang="en-US" altLang="vi-VN" sz="6000" b="0" dirty="0" smtClean="0">
                <a:solidFill>
                  <a:schemeClr val="bg1"/>
                </a:solidFill>
                <a:latin typeface="+mj-lt"/>
                <a:cs typeface="Times New Roman" panose="02020603050405020304" pitchFamily="18" charset="0"/>
              </a:rPr>
              <a:t> </a:t>
            </a:r>
            <a:r>
              <a:rPr lang="vi-VN" altLang="vi-VN" sz="6000" b="0" dirty="0" smtClean="0">
                <a:solidFill>
                  <a:schemeClr val="bg1"/>
                </a:solidFill>
                <a:latin typeface="+mj-lt"/>
                <a:cs typeface="Times New Roman" panose="02020603050405020304" pitchFamily="18" charset="0"/>
              </a:rPr>
              <a:t>để</a:t>
            </a:r>
            <a:r>
              <a:rPr lang="en-US" altLang="vi-VN" sz="6000" b="0" dirty="0" smtClean="0">
                <a:solidFill>
                  <a:schemeClr val="bg1"/>
                </a:solidFill>
                <a:latin typeface="+mj-lt"/>
                <a:cs typeface="Times New Roman" panose="02020603050405020304" pitchFamily="18" charset="0"/>
              </a:rPr>
              <a:t> l</a:t>
            </a:r>
            <a:r>
              <a:rPr lang="vi-VN" altLang="vi-VN" sz="6000" b="0" dirty="0" smtClean="0">
                <a:solidFill>
                  <a:schemeClr val="bg1"/>
                </a:solidFill>
                <a:latin typeface="+mj-lt"/>
                <a:cs typeface="Times New Roman" panose="02020603050405020304" pitchFamily="18" charset="0"/>
              </a:rPr>
              <a:t>ò</a:t>
            </a:r>
            <a:r>
              <a:rPr lang="en-US" altLang="vi-VN" sz="6000" b="0" dirty="0" err="1" smtClean="0">
                <a:solidFill>
                  <a:schemeClr val="bg1"/>
                </a:solidFill>
                <a:latin typeface="+mj-lt"/>
                <a:cs typeface="Times New Roman" panose="02020603050405020304" pitchFamily="18" charset="0"/>
              </a:rPr>
              <a:t>ng</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mình</a:t>
            </a:r>
            <a:r>
              <a:rPr lang="en-US" altLang="vi-VN" sz="6000" b="0" dirty="0" smtClean="0">
                <a:solidFill>
                  <a:schemeClr val="bg1"/>
                </a:solidFill>
                <a:latin typeface="+mj-lt"/>
                <a:cs typeface="Times New Roman" panose="02020603050405020304" pitchFamily="18" charset="0"/>
              </a:rPr>
              <a:t> n</a:t>
            </a:r>
            <a:r>
              <a:rPr lang="vi-VN" altLang="vi-VN" sz="6000" b="0" dirty="0" smtClean="0">
                <a:solidFill>
                  <a:schemeClr val="bg1"/>
                </a:solidFill>
                <a:latin typeface="+mj-lt"/>
                <a:cs typeface="Times New Roman" panose="02020603050405020304" pitchFamily="18" charset="0"/>
              </a:rPr>
              <a:t>ặ</a:t>
            </a:r>
            <a:r>
              <a:rPr lang="en-US" altLang="vi-VN" sz="6000" b="0" dirty="0" err="1" smtClean="0">
                <a:solidFill>
                  <a:schemeClr val="bg1"/>
                </a:solidFill>
                <a:latin typeface="+mj-lt"/>
                <a:cs typeface="Times New Roman" panose="02020603050405020304" pitchFamily="18" charset="0"/>
              </a:rPr>
              <a:t>ng</a:t>
            </a:r>
            <a:r>
              <a:rPr lang="en-US" altLang="vi-VN" sz="6000" b="0" dirty="0" smtClean="0">
                <a:solidFill>
                  <a:schemeClr val="bg1"/>
                </a:solidFill>
                <a:latin typeface="+mj-lt"/>
                <a:cs typeface="Times New Roman" panose="02020603050405020304" pitchFamily="18" charset="0"/>
              </a:rPr>
              <a:t> n</a:t>
            </a:r>
            <a:r>
              <a:rPr lang="vi-VN" altLang="vi-VN" sz="6000" b="0" dirty="0" smtClean="0">
                <a:solidFill>
                  <a:schemeClr val="bg1"/>
                </a:solidFill>
                <a:latin typeface="+mj-lt"/>
                <a:cs typeface="Times New Roman" panose="02020603050405020304" pitchFamily="18" charset="0"/>
              </a:rPr>
              <a:t>ề</a:t>
            </a:r>
            <a:r>
              <a:rPr lang="en-US" altLang="vi-VN" sz="6000" b="0" dirty="0" smtClean="0">
                <a:solidFill>
                  <a:schemeClr val="bg1"/>
                </a:solidFill>
                <a:latin typeface="+mj-lt"/>
                <a:cs typeface="Times New Roman" panose="02020603050405020304" pitchFamily="18" charset="0"/>
              </a:rPr>
              <a:t> l</a:t>
            </a:r>
            <a:r>
              <a:rPr lang="vi-VN" altLang="vi-VN" sz="6000" b="0" dirty="0" smtClean="0">
                <a:solidFill>
                  <a:schemeClr val="bg1"/>
                </a:solidFill>
                <a:latin typeface="+mj-lt"/>
                <a:cs typeface="Times New Roman" panose="02020603050405020304" pitchFamily="18" charset="0"/>
              </a:rPr>
              <a:t>ắ</a:t>
            </a:r>
            <a:r>
              <a:rPr lang="en-US" altLang="vi-VN" sz="6000" b="0" dirty="0" err="1" smtClean="0">
                <a:solidFill>
                  <a:schemeClr val="bg1"/>
                </a:solidFill>
                <a:latin typeface="+mj-lt"/>
                <a:cs typeface="Times New Roman" panose="02020603050405020304" pitchFamily="18" charset="0"/>
              </a:rPr>
              <a:t>ng</a:t>
            </a:r>
            <a:r>
              <a:rPr lang="en-US" altLang="vi-VN" sz="6000" b="0" dirty="0" smtClean="0">
                <a:solidFill>
                  <a:schemeClr val="bg1"/>
                </a:solidFill>
                <a:latin typeface="+mj-lt"/>
                <a:cs typeface="Times New Roman" panose="02020603050405020304" pitchFamily="18" charset="0"/>
              </a:rPr>
              <a:t> lo </a:t>
            </a:r>
            <a:r>
              <a:rPr lang="en-US" altLang="vi-VN" sz="6000" b="0" dirty="0" err="1" smtClean="0">
                <a:solidFill>
                  <a:schemeClr val="bg1"/>
                </a:solidFill>
                <a:latin typeface="+mj-lt"/>
                <a:cs typeface="Times New Roman" panose="02020603050405020304" pitchFamily="18" charset="0"/>
              </a:rPr>
              <a:t>ph</a:t>
            </a:r>
            <a:r>
              <a:rPr lang="vi-VN" altLang="vi-VN" sz="6000" b="0" dirty="0" smtClean="0">
                <a:solidFill>
                  <a:schemeClr val="bg1"/>
                </a:solidFill>
                <a:latin typeface="+mj-lt"/>
                <a:cs typeface="Times New Roman" panose="02020603050405020304" pitchFamily="18" charset="0"/>
              </a:rPr>
              <a:t>ủ</a:t>
            </a:r>
            <a:r>
              <a:rPr lang="en-US" altLang="vi-VN" sz="6000" b="0" dirty="0" smtClean="0">
                <a:solidFill>
                  <a:schemeClr val="bg1"/>
                </a:solidFill>
                <a:latin typeface="+mj-lt"/>
                <a:cs typeface="Times New Roman" panose="02020603050405020304" pitchFamily="18" charset="0"/>
              </a:rPr>
              <a:t> l</a:t>
            </a:r>
            <a:r>
              <a:rPr lang="vi-VN" altLang="vi-VN" sz="6000" b="0" dirty="0" smtClean="0">
                <a:solidFill>
                  <a:schemeClr val="bg1"/>
                </a:solidFill>
                <a:latin typeface="+mj-lt"/>
                <a:cs typeface="Times New Roman" panose="02020603050405020304" pitchFamily="18" charset="0"/>
              </a:rPr>
              <a:t>ấ</a:t>
            </a:r>
            <a:r>
              <a:rPr lang="en-US" altLang="vi-VN" sz="6000" b="0" dirty="0" smtClean="0">
                <a:solidFill>
                  <a:schemeClr val="bg1"/>
                </a:solidFill>
                <a:latin typeface="+mj-lt"/>
                <a:cs typeface="Times New Roman" panose="02020603050405020304" pitchFamily="18" charset="0"/>
              </a:rPr>
              <a:t>p. </a:t>
            </a:r>
            <a:endParaRPr lang="en-US" sz="6000" b="0" dirty="0">
              <a:solidFill>
                <a:srgbClr val="FF0000"/>
              </a:solidFill>
              <a:latin typeface="+mj-lt"/>
              <a:cs typeface="Times New Roman" pitchFamily="18" charset="0"/>
            </a:endParaRPr>
          </a:p>
        </p:txBody>
      </p:sp>
    </p:spTree>
    <p:extLst>
      <p:ext uri="{BB962C8B-B14F-4D97-AF65-F5344CB8AC3E}">
        <p14:creationId xmlns:p14="http://schemas.microsoft.com/office/powerpoint/2010/main" val="11277988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altLang="vi-VN" sz="6600" b="0" dirty="0" smtClean="0">
                <a:solidFill>
                  <a:schemeClr val="bg1"/>
                </a:solidFill>
                <a:latin typeface="+mj-lt"/>
                <a:cs typeface="Times New Roman" panose="02020603050405020304" pitchFamily="18" charset="0"/>
              </a:rPr>
              <a:t>Ng</a:t>
            </a:r>
            <a:r>
              <a:rPr lang="vi-VN" altLang="vi-VN" sz="6600" b="0" dirty="0" smtClean="0">
                <a:solidFill>
                  <a:schemeClr val="bg1"/>
                </a:solidFill>
                <a:latin typeface="+mj-lt"/>
                <a:cs typeface="Times New Roman" panose="02020603050405020304" pitchFamily="18" charset="0"/>
              </a:rPr>
              <a:t>à</a:t>
            </a:r>
            <a:r>
              <a:rPr lang="en-US" altLang="vi-VN" sz="6600" b="0" dirty="0" smtClean="0">
                <a:solidFill>
                  <a:schemeClr val="bg1"/>
                </a:solidFill>
                <a:latin typeface="+mj-lt"/>
                <a:cs typeface="Times New Roman" panose="02020603050405020304" pitchFamily="18" charset="0"/>
              </a:rPr>
              <a:t>y </a:t>
            </a:r>
            <a:r>
              <a:rPr lang="vi-VN" altLang="vi-VN" sz="6600" b="0" dirty="0" smtClean="0">
                <a:solidFill>
                  <a:schemeClr val="bg1"/>
                </a:solidFill>
                <a:latin typeface="+mj-lt"/>
                <a:cs typeface="Times New Roman" panose="02020603050405020304" pitchFamily="18" charset="0"/>
              </a:rPr>
              <a:t>đê</a:t>
            </a:r>
            <a:r>
              <a:rPr lang="en-US" altLang="vi-VN" sz="6600" b="0" dirty="0" smtClean="0">
                <a:solidFill>
                  <a:schemeClr val="bg1"/>
                </a:solidFill>
                <a:latin typeface="+mj-lt"/>
                <a:cs typeface="Times New Roman" panose="02020603050405020304" pitchFamily="18" charset="0"/>
              </a:rPr>
              <a:t>m </a:t>
            </a:r>
            <a:r>
              <a:rPr lang="en-US" altLang="vi-VN" sz="6600" b="0" dirty="0" err="1" smtClean="0">
                <a:solidFill>
                  <a:schemeClr val="bg1"/>
                </a:solidFill>
                <a:latin typeface="+mj-lt"/>
                <a:cs typeface="Times New Roman" panose="02020603050405020304" pitchFamily="18" charset="0"/>
              </a:rPr>
              <a:t>m</a:t>
            </a:r>
            <a:r>
              <a:rPr lang="vi-VN" altLang="vi-VN" sz="6600" b="0" dirty="0" smtClean="0">
                <a:solidFill>
                  <a:schemeClr val="bg1"/>
                </a:solidFill>
                <a:latin typeface="+mj-lt"/>
                <a:cs typeface="Times New Roman" panose="02020603050405020304" pitchFamily="18" charset="0"/>
              </a:rPr>
              <a:t>ê</a:t>
            </a:r>
            <a:r>
              <a:rPr lang="en-US" altLang="vi-VN" sz="6600" b="0" dirty="0" smtClean="0">
                <a:solidFill>
                  <a:schemeClr val="bg1"/>
                </a:solidFill>
                <a:latin typeface="+mj-lt"/>
                <a:cs typeface="Times New Roman" panose="02020603050405020304" pitchFamily="18" charset="0"/>
              </a:rPr>
              <a:t> m</a:t>
            </a:r>
            <a:r>
              <a:rPr lang="vi-VN" altLang="vi-VN" sz="6600" b="0" dirty="0" smtClean="0">
                <a:solidFill>
                  <a:schemeClr val="bg1"/>
                </a:solidFill>
                <a:latin typeface="+mj-lt"/>
                <a:cs typeface="Times New Roman" panose="02020603050405020304" pitchFamily="18" charset="0"/>
              </a:rPr>
              <a:t>ả</a:t>
            </a:r>
            <a:r>
              <a:rPr lang="en-US" altLang="vi-VN" sz="6600" b="0" dirty="0" err="1" smtClean="0">
                <a:solidFill>
                  <a:schemeClr val="bg1"/>
                </a:solidFill>
                <a:latin typeface="+mj-lt"/>
                <a:cs typeface="Times New Roman" panose="02020603050405020304" pitchFamily="18" charset="0"/>
              </a:rPr>
              <a:t>i</a:t>
            </a:r>
            <a:r>
              <a:rPr lang="en-US" altLang="vi-VN" sz="6600" b="0" dirty="0" smtClean="0">
                <a:solidFill>
                  <a:schemeClr val="bg1"/>
                </a:solidFill>
                <a:latin typeface="+mj-lt"/>
                <a:cs typeface="Times New Roman" panose="02020603050405020304" pitchFamily="18" charset="0"/>
              </a:rPr>
              <a:t> </a:t>
            </a:r>
            <a:r>
              <a:rPr lang="en-US" altLang="vi-VN" sz="6600" b="0" dirty="0" err="1" smtClean="0">
                <a:solidFill>
                  <a:schemeClr val="bg1"/>
                </a:solidFill>
                <a:latin typeface="+mj-lt"/>
                <a:cs typeface="Times New Roman" panose="02020603050405020304" pitchFamily="18" charset="0"/>
              </a:rPr>
              <a:t>ch</a:t>
            </a:r>
            <a:r>
              <a:rPr lang="vi-VN" altLang="vi-VN" sz="6600" b="0" dirty="0" smtClean="0">
                <a:solidFill>
                  <a:schemeClr val="bg1"/>
                </a:solidFill>
                <a:latin typeface="+mj-lt"/>
                <a:cs typeface="Times New Roman" panose="02020603050405020304" pitchFamily="18" charset="0"/>
              </a:rPr>
              <a:t>é</a:t>
            </a:r>
            <a:r>
              <a:rPr lang="en-US" altLang="vi-VN" sz="6600" b="0" dirty="0" smtClean="0">
                <a:solidFill>
                  <a:schemeClr val="bg1"/>
                </a:solidFill>
                <a:latin typeface="+mj-lt"/>
                <a:cs typeface="Times New Roman" panose="02020603050405020304" pitchFamily="18" charset="0"/>
              </a:rPr>
              <a:t>n say </a:t>
            </a:r>
            <a:r>
              <a:rPr lang="en-US" altLang="vi-VN" sz="6600" b="0" dirty="0" err="1" smtClean="0">
                <a:solidFill>
                  <a:schemeClr val="bg1"/>
                </a:solidFill>
                <a:latin typeface="+mj-lt"/>
                <a:cs typeface="Times New Roman" panose="02020603050405020304" pitchFamily="18" charset="0"/>
              </a:rPr>
              <a:t>ch</a:t>
            </a:r>
            <a:r>
              <a:rPr lang="vi-VN" altLang="vi-VN" sz="6600" b="0" dirty="0" smtClean="0">
                <a:solidFill>
                  <a:schemeClr val="bg1"/>
                </a:solidFill>
                <a:latin typeface="+mj-lt"/>
                <a:cs typeface="Times New Roman" panose="02020603050405020304" pitchFamily="18" charset="0"/>
              </a:rPr>
              <a:t>é</a:t>
            </a:r>
            <a:r>
              <a:rPr lang="en-US" altLang="vi-VN" sz="6600" b="0" dirty="0" smtClean="0">
                <a:solidFill>
                  <a:schemeClr val="bg1"/>
                </a:solidFill>
                <a:latin typeface="+mj-lt"/>
                <a:cs typeface="Times New Roman" panose="02020603050405020304" pitchFamily="18" charset="0"/>
              </a:rPr>
              <a:t>n </a:t>
            </a:r>
            <a:r>
              <a:rPr lang="en-US" altLang="vi-VN" sz="6600" b="0" dirty="0" err="1" smtClean="0">
                <a:solidFill>
                  <a:schemeClr val="bg1"/>
                </a:solidFill>
                <a:latin typeface="+mj-lt"/>
                <a:cs typeface="Times New Roman" panose="02020603050405020304" pitchFamily="18" charset="0"/>
              </a:rPr>
              <a:t>vui</a:t>
            </a:r>
            <a:r>
              <a:rPr lang="en-US" altLang="vi-VN" sz="6600" b="0" dirty="0" smtClean="0">
                <a:solidFill>
                  <a:schemeClr val="bg1"/>
                </a:solidFill>
                <a:latin typeface="+mj-lt"/>
                <a:cs typeface="Times New Roman" panose="02020603050405020304" pitchFamily="18" charset="0"/>
              </a:rPr>
              <a:t> </a:t>
            </a:r>
            <a:r>
              <a:rPr lang="en-US" altLang="vi-VN" sz="6600" b="0" dirty="0" err="1" smtClean="0">
                <a:solidFill>
                  <a:schemeClr val="bg1"/>
                </a:solidFill>
                <a:latin typeface="+mj-lt"/>
                <a:cs typeface="Times New Roman" panose="02020603050405020304" pitchFamily="18" charset="0"/>
              </a:rPr>
              <a:t>ti</a:t>
            </a:r>
            <a:r>
              <a:rPr lang="vi-VN" altLang="vi-VN" sz="6600" b="0" dirty="0" smtClean="0">
                <a:solidFill>
                  <a:schemeClr val="bg1"/>
                </a:solidFill>
                <a:latin typeface="+mj-lt"/>
                <a:cs typeface="Times New Roman" panose="02020603050405020304" pitchFamily="18" charset="0"/>
              </a:rPr>
              <a:t>ệ</a:t>
            </a:r>
            <a:r>
              <a:rPr lang="en-US" altLang="vi-VN" sz="6600" b="0" dirty="0" smtClean="0">
                <a:solidFill>
                  <a:schemeClr val="bg1"/>
                </a:solidFill>
                <a:latin typeface="+mj-lt"/>
                <a:cs typeface="Times New Roman" panose="02020603050405020304" pitchFamily="18" charset="0"/>
              </a:rPr>
              <a:t>c </a:t>
            </a:r>
            <a:r>
              <a:rPr lang="vi-VN" altLang="vi-VN" sz="6600" b="0" dirty="0" smtClean="0">
                <a:solidFill>
                  <a:schemeClr val="bg1"/>
                </a:solidFill>
                <a:latin typeface="+mj-lt"/>
                <a:cs typeface="Times New Roman" panose="02020603050405020304" pitchFamily="18" charset="0"/>
              </a:rPr>
              <a:t>đờ</a:t>
            </a:r>
            <a:r>
              <a:rPr lang="en-US" altLang="vi-VN" sz="6600" b="0" dirty="0" err="1" smtClean="0">
                <a:solidFill>
                  <a:schemeClr val="bg1"/>
                </a:solidFill>
                <a:latin typeface="+mj-lt"/>
                <a:cs typeface="Times New Roman" panose="02020603050405020304" pitchFamily="18" charset="0"/>
              </a:rPr>
              <a:t>i</a:t>
            </a:r>
            <a:r>
              <a:rPr lang="en-US" altLang="vi-VN" sz="6600" b="0" dirty="0" smtClean="0">
                <a:solidFill>
                  <a:schemeClr val="bg1"/>
                </a:solidFill>
                <a:latin typeface="+mj-lt"/>
                <a:cs typeface="Times New Roman" panose="02020603050405020304" pitchFamily="18" charset="0"/>
              </a:rPr>
              <a:t>. H</a:t>
            </a:r>
            <a:r>
              <a:rPr lang="vi-VN" altLang="vi-VN" sz="6600" b="0" dirty="0" smtClean="0">
                <a:solidFill>
                  <a:schemeClr val="bg1"/>
                </a:solidFill>
                <a:latin typeface="+mj-lt"/>
                <a:cs typeface="Times New Roman" panose="02020603050405020304" pitchFamily="18" charset="0"/>
              </a:rPr>
              <a:t>ã</a:t>
            </a:r>
            <a:r>
              <a:rPr lang="en-US" altLang="vi-VN" sz="6600" b="0" dirty="0" smtClean="0">
                <a:solidFill>
                  <a:schemeClr val="bg1"/>
                </a:solidFill>
                <a:latin typeface="+mj-lt"/>
                <a:cs typeface="Times New Roman" panose="02020603050405020304" pitchFamily="18" charset="0"/>
              </a:rPr>
              <a:t>y </a:t>
            </a:r>
            <a:r>
              <a:rPr lang="en-US" altLang="vi-VN" sz="6600" b="0" dirty="0" err="1" smtClean="0">
                <a:solidFill>
                  <a:schemeClr val="bg1"/>
                </a:solidFill>
                <a:latin typeface="+mj-lt"/>
                <a:cs typeface="Times New Roman" panose="02020603050405020304" pitchFamily="18" charset="0"/>
              </a:rPr>
              <a:t>lu</a:t>
            </a:r>
            <a:r>
              <a:rPr lang="vi-VN" altLang="vi-VN" sz="6600" b="0" dirty="0" smtClean="0">
                <a:solidFill>
                  <a:schemeClr val="bg1"/>
                </a:solidFill>
                <a:latin typeface="+mj-lt"/>
                <a:cs typeface="Times New Roman" panose="02020603050405020304" pitchFamily="18" charset="0"/>
              </a:rPr>
              <a:t>ô</a:t>
            </a:r>
            <a:r>
              <a:rPr lang="en-US" altLang="vi-VN" sz="6600" b="0" dirty="0" smtClean="0">
                <a:solidFill>
                  <a:schemeClr val="bg1"/>
                </a:solidFill>
                <a:latin typeface="+mj-lt"/>
                <a:cs typeface="Times New Roman" panose="02020603050405020304" pitchFamily="18" charset="0"/>
              </a:rPr>
              <a:t>n  t</a:t>
            </a:r>
            <a:r>
              <a:rPr lang="vi-VN" altLang="vi-VN" sz="6600" b="0" dirty="0" smtClean="0">
                <a:solidFill>
                  <a:schemeClr val="bg1"/>
                </a:solidFill>
                <a:latin typeface="+mj-lt"/>
                <a:cs typeface="Times New Roman" panose="02020603050405020304" pitchFamily="18" charset="0"/>
              </a:rPr>
              <a:t>ỉ</a:t>
            </a:r>
            <a:r>
              <a:rPr lang="en-US" altLang="vi-VN" sz="6600" b="0" dirty="0" err="1" smtClean="0">
                <a:solidFill>
                  <a:schemeClr val="bg1"/>
                </a:solidFill>
                <a:latin typeface="+mj-lt"/>
                <a:cs typeface="Times New Roman" panose="02020603050405020304" pitchFamily="18" charset="0"/>
              </a:rPr>
              <a:t>nh</a:t>
            </a:r>
            <a:r>
              <a:rPr lang="en-US" altLang="vi-VN" sz="6600" b="0" dirty="0" smtClean="0">
                <a:solidFill>
                  <a:schemeClr val="bg1"/>
                </a:solidFill>
                <a:latin typeface="+mj-lt"/>
                <a:cs typeface="Times New Roman" panose="02020603050405020304" pitchFamily="18" charset="0"/>
              </a:rPr>
              <a:t> </a:t>
            </a:r>
            <a:r>
              <a:rPr lang="en-US" altLang="vi-VN" sz="6600" b="0" dirty="0" err="1" smtClean="0">
                <a:solidFill>
                  <a:schemeClr val="bg1"/>
                </a:solidFill>
                <a:latin typeface="+mj-lt"/>
                <a:cs typeface="Times New Roman" panose="02020603050405020304" pitchFamily="18" charset="0"/>
              </a:rPr>
              <a:t>th</a:t>
            </a:r>
            <a:r>
              <a:rPr lang="vi-VN" altLang="vi-VN" sz="6600" b="0" dirty="0" smtClean="0">
                <a:solidFill>
                  <a:schemeClr val="bg1"/>
                </a:solidFill>
                <a:latin typeface="+mj-lt"/>
                <a:cs typeface="Times New Roman" panose="02020603050405020304" pitchFamily="18" charset="0"/>
              </a:rPr>
              <a:t>ứ</a:t>
            </a:r>
            <a:r>
              <a:rPr lang="en-US" altLang="vi-VN" sz="6600" b="0" dirty="0" smtClean="0">
                <a:solidFill>
                  <a:schemeClr val="bg1"/>
                </a:solidFill>
                <a:latin typeface="+mj-lt"/>
                <a:cs typeface="Times New Roman" panose="02020603050405020304" pitchFamily="18" charset="0"/>
              </a:rPr>
              <a:t>c </a:t>
            </a:r>
            <a:r>
              <a:rPr lang="en-US" altLang="vi-VN" sz="6600" b="0" dirty="0" err="1" smtClean="0">
                <a:solidFill>
                  <a:schemeClr val="bg1"/>
                </a:solidFill>
                <a:latin typeface="+mj-lt"/>
                <a:cs typeface="Times New Roman" panose="02020603050405020304" pitchFamily="18" charset="0"/>
              </a:rPr>
              <a:t>gi</a:t>
            </a:r>
            <a:r>
              <a:rPr lang="vi-VN" altLang="vi-VN" sz="6600" b="0" dirty="0" smtClean="0">
                <a:solidFill>
                  <a:schemeClr val="bg1"/>
                </a:solidFill>
                <a:latin typeface="+mj-lt"/>
                <a:cs typeface="Times New Roman" panose="02020603050405020304" pitchFamily="18" charset="0"/>
              </a:rPr>
              <a:t>ữ</a:t>
            </a:r>
            <a:r>
              <a:rPr lang="en-US" altLang="vi-VN" sz="6600" b="0" dirty="0" smtClean="0">
                <a:solidFill>
                  <a:schemeClr val="bg1"/>
                </a:solidFill>
                <a:latin typeface="+mj-lt"/>
                <a:cs typeface="Times New Roman" panose="02020603050405020304" pitchFamily="18" charset="0"/>
              </a:rPr>
              <a:t> </a:t>
            </a:r>
            <a:r>
              <a:rPr lang="en-US" altLang="vi-VN" sz="6600" b="0" dirty="0" err="1" smtClean="0">
                <a:solidFill>
                  <a:schemeClr val="bg1"/>
                </a:solidFill>
                <a:latin typeface="+mj-lt"/>
                <a:cs typeface="Times New Roman" panose="02020603050405020304" pitchFamily="18" charset="0"/>
              </a:rPr>
              <a:t>cho</a:t>
            </a:r>
            <a:r>
              <a:rPr lang="en-US" altLang="vi-VN" sz="6600" b="0" dirty="0" smtClean="0">
                <a:solidFill>
                  <a:schemeClr val="bg1"/>
                </a:solidFill>
                <a:latin typeface="+mj-lt"/>
                <a:cs typeface="Times New Roman" panose="02020603050405020304" pitchFamily="18" charset="0"/>
              </a:rPr>
              <a:t> </a:t>
            </a:r>
            <a:r>
              <a:rPr lang="en-US" altLang="vi-VN" sz="6600" b="0" dirty="0" err="1" smtClean="0">
                <a:solidFill>
                  <a:schemeClr val="bg1"/>
                </a:solidFill>
                <a:latin typeface="+mj-lt"/>
                <a:cs typeface="Times New Roman" panose="02020603050405020304" pitchFamily="18" charset="0"/>
              </a:rPr>
              <a:t>tinh</a:t>
            </a:r>
            <a:r>
              <a:rPr lang="en-US" altLang="vi-VN" sz="6600" b="0" dirty="0" smtClean="0">
                <a:solidFill>
                  <a:schemeClr val="bg1"/>
                </a:solidFill>
                <a:latin typeface="+mj-lt"/>
                <a:cs typeface="Times New Roman" panose="02020603050405020304" pitchFamily="18" charset="0"/>
              </a:rPr>
              <a:t> </a:t>
            </a:r>
            <a:r>
              <a:rPr lang="en-US" altLang="vi-VN" sz="6600" b="0" dirty="0" err="1" smtClean="0">
                <a:solidFill>
                  <a:schemeClr val="bg1"/>
                </a:solidFill>
                <a:latin typeface="+mj-lt"/>
                <a:cs typeface="Times New Roman" panose="02020603050405020304" pitchFamily="18" charset="0"/>
              </a:rPr>
              <a:t>th</a:t>
            </a:r>
            <a:r>
              <a:rPr lang="vi-VN" altLang="vi-VN" sz="6600" b="0" dirty="0" smtClean="0">
                <a:solidFill>
                  <a:schemeClr val="bg1"/>
                </a:solidFill>
                <a:latin typeface="+mj-lt"/>
                <a:cs typeface="Times New Roman" panose="02020603050405020304" pitchFamily="18" charset="0"/>
              </a:rPr>
              <a:t>ầ</a:t>
            </a:r>
            <a:r>
              <a:rPr lang="en-US" altLang="vi-VN" sz="6600" b="0" dirty="0" smtClean="0">
                <a:solidFill>
                  <a:schemeClr val="bg1"/>
                </a:solidFill>
                <a:latin typeface="+mj-lt"/>
                <a:cs typeface="Times New Roman" panose="02020603050405020304" pitchFamily="18" charset="0"/>
              </a:rPr>
              <a:t>n v</a:t>
            </a:r>
            <a:r>
              <a:rPr lang="vi-VN" altLang="vi-VN" sz="6600" b="0" dirty="0" smtClean="0">
                <a:solidFill>
                  <a:schemeClr val="bg1"/>
                </a:solidFill>
                <a:latin typeface="+mj-lt"/>
                <a:cs typeface="Times New Roman" panose="02020603050405020304" pitchFamily="18" charset="0"/>
              </a:rPr>
              <a:t>ữ</a:t>
            </a:r>
            <a:r>
              <a:rPr lang="en-US" altLang="vi-VN" sz="6600" b="0" dirty="0" err="1" smtClean="0">
                <a:solidFill>
                  <a:schemeClr val="bg1"/>
                </a:solidFill>
                <a:latin typeface="+mj-lt"/>
                <a:cs typeface="Times New Roman" panose="02020603050405020304" pitchFamily="18" charset="0"/>
              </a:rPr>
              <a:t>ng</a:t>
            </a:r>
            <a:r>
              <a:rPr lang="en-US" altLang="vi-VN" sz="6600" b="0" dirty="0" smtClean="0">
                <a:solidFill>
                  <a:schemeClr val="bg1"/>
                </a:solidFill>
                <a:latin typeface="+mj-lt"/>
                <a:cs typeface="Times New Roman" panose="02020603050405020304" pitchFamily="18" charset="0"/>
              </a:rPr>
              <a:t> v</a:t>
            </a:r>
            <a:r>
              <a:rPr lang="vi-VN" altLang="vi-VN" sz="6600" b="0" dirty="0" smtClean="0">
                <a:solidFill>
                  <a:schemeClr val="bg1"/>
                </a:solidFill>
                <a:latin typeface="+mj-lt"/>
                <a:cs typeface="Times New Roman" panose="02020603050405020304" pitchFamily="18" charset="0"/>
              </a:rPr>
              <a:t>à</a:t>
            </a:r>
            <a:r>
              <a:rPr lang="en-US" altLang="vi-VN" sz="6600" b="0" dirty="0" err="1" smtClean="0">
                <a:solidFill>
                  <a:schemeClr val="bg1"/>
                </a:solidFill>
                <a:latin typeface="+mj-lt"/>
                <a:cs typeface="Times New Roman" panose="02020603050405020304" pitchFamily="18" charset="0"/>
              </a:rPr>
              <a:t>ng</a:t>
            </a:r>
            <a:r>
              <a:rPr lang="en-US" altLang="vi-VN" sz="6600" b="0" dirty="0" smtClean="0">
                <a:solidFill>
                  <a:schemeClr val="bg1"/>
                </a:solidFill>
                <a:latin typeface="+mj-lt"/>
                <a:cs typeface="Times New Roman" panose="02020603050405020304" pitchFamily="18" charset="0"/>
              </a:rPr>
              <a:t>.</a:t>
            </a:r>
            <a:endParaRPr lang="en-US" sz="6600" b="0" dirty="0">
              <a:solidFill>
                <a:srgbClr val="FF0000"/>
              </a:solidFill>
              <a:latin typeface="+mj-lt"/>
              <a:cs typeface="Times New Roman" pitchFamily="18" charset="0"/>
            </a:endParaRPr>
          </a:p>
        </p:txBody>
      </p:sp>
    </p:spTree>
    <p:extLst>
      <p:ext uri="{BB962C8B-B14F-4D97-AF65-F5344CB8AC3E}">
        <p14:creationId xmlns:p14="http://schemas.microsoft.com/office/powerpoint/2010/main" val="20877263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vi-VN" altLang="vi-VN" sz="6000" b="0" u="sng" dirty="0" smtClean="0">
                <a:solidFill>
                  <a:srgbClr val="FFFF00"/>
                </a:solidFill>
                <a:latin typeface="+mj-lt"/>
                <a:cs typeface="Times New Roman" panose="02020603050405020304" pitchFamily="18" charset="0"/>
              </a:rPr>
              <a:t>Đ</a:t>
            </a:r>
            <a:r>
              <a:rPr lang="en-US" altLang="vi-VN" sz="6000" b="0" u="sng" dirty="0" smtClean="0">
                <a:solidFill>
                  <a:srgbClr val="FFFF00"/>
                </a:solidFill>
                <a:latin typeface="+mj-lt"/>
                <a:cs typeface="Times New Roman" panose="02020603050405020304" pitchFamily="18" charset="0"/>
              </a:rPr>
              <a:t>k:</a:t>
            </a:r>
            <a:r>
              <a:rPr lang="en-US" altLang="vi-VN" sz="6000" b="0" dirty="0" smtClean="0">
                <a:solidFill>
                  <a:schemeClr val="bg1"/>
                </a:solidFill>
                <a:latin typeface="+mj-lt"/>
                <a:cs typeface="Times New Roman" panose="02020603050405020304" pitchFamily="18" charset="0"/>
              </a:rPr>
              <a:t> H</a:t>
            </a:r>
            <a:r>
              <a:rPr lang="vi-VN" altLang="vi-VN" sz="6000" b="0" dirty="0" smtClean="0">
                <a:solidFill>
                  <a:schemeClr val="bg1"/>
                </a:solidFill>
                <a:latin typeface="+mj-lt"/>
                <a:cs typeface="Times New Roman" panose="02020603050405020304" pitchFamily="18" charset="0"/>
              </a:rPr>
              <a:t>ã</a:t>
            </a:r>
            <a:r>
              <a:rPr lang="en-US" altLang="vi-VN" sz="6000" b="0" dirty="0" smtClean="0">
                <a:solidFill>
                  <a:schemeClr val="bg1"/>
                </a:solidFill>
                <a:latin typeface="+mj-lt"/>
                <a:cs typeface="Times New Roman" panose="02020603050405020304" pitchFamily="18" charset="0"/>
              </a:rPr>
              <a:t>y </a:t>
            </a:r>
            <a:r>
              <a:rPr lang="en-US" altLang="vi-VN" sz="6000" b="0" dirty="0" err="1" smtClean="0">
                <a:solidFill>
                  <a:schemeClr val="bg1"/>
                </a:solidFill>
                <a:latin typeface="+mj-lt"/>
                <a:cs typeface="Times New Roman" panose="02020603050405020304" pitchFamily="18" charset="0"/>
              </a:rPr>
              <a:t>lu</a:t>
            </a:r>
            <a:r>
              <a:rPr lang="vi-VN" altLang="vi-VN" sz="6000" b="0" dirty="0" smtClean="0">
                <a:solidFill>
                  <a:schemeClr val="bg1"/>
                </a:solidFill>
                <a:latin typeface="+mj-lt"/>
                <a:cs typeface="Times New Roman" panose="02020603050405020304" pitchFamily="18" charset="0"/>
              </a:rPr>
              <a:t>ô</a:t>
            </a:r>
            <a:r>
              <a:rPr lang="en-US" altLang="vi-VN" sz="6000" b="0" dirty="0" smtClean="0">
                <a:solidFill>
                  <a:schemeClr val="bg1"/>
                </a:solidFill>
                <a:latin typeface="+mj-lt"/>
                <a:cs typeface="Times New Roman" panose="02020603050405020304" pitchFamily="18" charset="0"/>
              </a:rPr>
              <a:t>n t</a:t>
            </a:r>
            <a:r>
              <a:rPr lang="vi-VN" altLang="vi-VN" sz="6000" b="0" dirty="0" smtClean="0">
                <a:solidFill>
                  <a:schemeClr val="bg1"/>
                </a:solidFill>
                <a:latin typeface="+mj-lt"/>
                <a:cs typeface="Times New Roman" panose="02020603050405020304" pitchFamily="18" charset="0"/>
              </a:rPr>
              <a:t>ỉ</a:t>
            </a:r>
            <a:r>
              <a:rPr lang="en-US" altLang="vi-VN" sz="6000" b="0" dirty="0" err="1" smtClean="0">
                <a:solidFill>
                  <a:schemeClr val="bg1"/>
                </a:solidFill>
                <a:latin typeface="+mj-lt"/>
                <a:cs typeface="Times New Roman" panose="02020603050405020304" pitchFamily="18" charset="0"/>
              </a:rPr>
              <a:t>nh</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th</a:t>
            </a:r>
            <a:r>
              <a:rPr lang="vi-VN" altLang="vi-VN" sz="6000" b="0" dirty="0" smtClean="0">
                <a:solidFill>
                  <a:schemeClr val="bg1"/>
                </a:solidFill>
                <a:latin typeface="+mj-lt"/>
                <a:cs typeface="Times New Roman" panose="02020603050405020304" pitchFamily="18" charset="0"/>
              </a:rPr>
              <a:t>ứ</a:t>
            </a:r>
            <a:r>
              <a:rPr lang="en-US" altLang="vi-VN" sz="6000" b="0" dirty="0" smtClean="0">
                <a:solidFill>
                  <a:schemeClr val="bg1"/>
                </a:solidFill>
                <a:latin typeface="+mj-lt"/>
                <a:cs typeface="Times New Roman" panose="02020603050405020304" pitchFamily="18" charset="0"/>
              </a:rPr>
              <a:t>c v</a:t>
            </a:r>
            <a:r>
              <a:rPr lang="vi-VN" altLang="vi-VN" sz="6000" b="0" dirty="0" smtClean="0">
                <a:solidFill>
                  <a:schemeClr val="bg1"/>
                </a:solidFill>
                <a:latin typeface="+mj-lt"/>
                <a:cs typeface="Times New Roman" panose="02020603050405020304" pitchFamily="18" charset="0"/>
              </a:rPr>
              <a:t>à</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lu</a:t>
            </a:r>
            <a:r>
              <a:rPr lang="vi-VN" altLang="vi-VN" sz="6000" b="0" dirty="0" smtClean="0">
                <a:solidFill>
                  <a:schemeClr val="bg1"/>
                </a:solidFill>
                <a:latin typeface="+mj-lt"/>
                <a:cs typeface="Times New Roman" panose="02020603050405020304" pitchFamily="18" charset="0"/>
              </a:rPr>
              <a:t>ô</a:t>
            </a:r>
            <a:r>
              <a:rPr lang="en-US" altLang="vi-VN" sz="6000" b="0" dirty="0" smtClean="0">
                <a:solidFill>
                  <a:schemeClr val="bg1"/>
                </a:solidFill>
                <a:latin typeface="+mj-lt"/>
                <a:cs typeface="Times New Roman" panose="02020603050405020304" pitchFamily="18" charset="0"/>
              </a:rPr>
              <a:t>n </a:t>
            </a:r>
            <a:r>
              <a:rPr lang="en-US" altLang="vi-VN" sz="6000" b="0" dirty="0" err="1" smtClean="0">
                <a:solidFill>
                  <a:schemeClr val="bg1"/>
                </a:solidFill>
                <a:latin typeface="+mj-lt"/>
                <a:cs typeface="Times New Roman" panose="02020603050405020304" pitchFamily="18" charset="0"/>
              </a:rPr>
              <a:t>chuy</a:t>
            </a:r>
            <a:r>
              <a:rPr lang="vi-VN" altLang="vi-VN" sz="6000" b="0" dirty="0" smtClean="0">
                <a:solidFill>
                  <a:schemeClr val="bg1"/>
                </a:solidFill>
                <a:latin typeface="+mj-lt"/>
                <a:cs typeface="Times New Roman" panose="02020603050405020304" pitchFamily="18" charset="0"/>
              </a:rPr>
              <a:t>ê</a:t>
            </a:r>
            <a:r>
              <a:rPr lang="en-US" altLang="vi-VN" sz="6000" b="0" dirty="0" smtClean="0">
                <a:solidFill>
                  <a:schemeClr val="bg1"/>
                </a:solidFill>
                <a:latin typeface="+mj-lt"/>
                <a:cs typeface="Times New Roman" panose="02020603050405020304" pitchFamily="18" charset="0"/>
              </a:rPr>
              <a:t>n </a:t>
            </a:r>
            <a:r>
              <a:rPr lang="en-US" altLang="vi-VN" sz="6000" b="0" dirty="0" err="1" smtClean="0">
                <a:solidFill>
                  <a:schemeClr val="bg1"/>
                </a:solidFill>
                <a:latin typeface="+mj-lt"/>
                <a:cs typeface="Times New Roman" panose="02020603050405020304" pitchFamily="18" charset="0"/>
              </a:rPr>
              <a:t>ch</a:t>
            </a:r>
            <a:r>
              <a:rPr lang="vi-VN" altLang="vi-VN" sz="6000" b="0" dirty="0" smtClean="0">
                <a:solidFill>
                  <a:schemeClr val="bg1"/>
                </a:solidFill>
                <a:latin typeface="+mj-lt"/>
                <a:cs typeface="Times New Roman" panose="02020603050405020304" pitchFamily="18" charset="0"/>
              </a:rPr>
              <a:t>ă</a:t>
            </a:r>
            <a:r>
              <a:rPr lang="en-US" altLang="vi-VN" sz="6000" b="0" dirty="0" smtClean="0">
                <a:solidFill>
                  <a:schemeClr val="bg1"/>
                </a:solidFill>
                <a:latin typeface="+mj-lt"/>
                <a:cs typeface="Times New Roman" panose="02020603050405020304" pitchFamily="18" charset="0"/>
              </a:rPr>
              <a:t>m </a:t>
            </a:r>
            <a:r>
              <a:rPr lang="en-US" altLang="vi-VN" sz="6000" b="0" dirty="0" err="1" smtClean="0">
                <a:solidFill>
                  <a:schemeClr val="bg1"/>
                </a:solidFill>
                <a:latin typeface="+mj-lt"/>
                <a:cs typeface="Times New Roman" panose="02020603050405020304" pitchFamily="18" charset="0"/>
              </a:rPr>
              <a:t>nguy</a:t>
            </a:r>
            <a:r>
              <a:rPr lang="vi-VN" altLang="vi-VN" sz="6000" b="0" dirty="0" smtClean="0">
                <a:solidFill>
                  <a:schemeClr val="bg1"/>
                </a:solidFill>
                <a:latin typeface="+mj-lt"/>
                <a:cs typeface="Times New Roman" panose="02020603050405020304" pitchFamily="18" charset="0"/>
              </a:rPr>
              <a:t>ệ</a:t>
            </a:r>
            <a:r>
              <a:rPr lang="en-US" altLang="vi-VN" sz="6000" b="0" dirty="0" smtClean="0">
                <a:solidFill>
                  <a:schemeClr val="bg1"/>
                </a:solidFill>
                <a:latin typeface="+mj-lt"/>
                <a:cs typeface="Times New Roman" panose="02020603050405020304" pitchFamily="18" charset="0"/>
              </a:rPr>
              <a:t>n c</a:t>
            </a:r>
            <a:r>
              <a:rPr lang="vi-VN" altLang="vi-VN" sz="6000" b="0" dirty="0" smtClean="0">
                <a:solidFill>
                  <a:schemeClr val="bg1"/>
                </a:solidFill>
                <a:latin typeface="+mj-lt"/>
                <a:cs typeface="Times New Roman" panose="02020603050405020304" pitchFamily="18" charset="0"/>
              </a:rPr>
              <a:t>ầ</a:t>
            </a:r>
            <a:r>
              <a:rPr lang="en-US" altLang="vi-VN" sz="6000" b="0" dirty="0" smtClean="0">
                <a:solidFill>
                  <a:schemeClr val="bg1"/>
                </a:solidFill>
                <a:latin typeface="+mj-lt"/>
                <a:cs typeface="Times New Roman" panose="02020603050405020304" pitchFamily="18" charset="0"/>
              </a:rPr>
              <a:t>u. H</a:t>
            </a:r>
            <a:r>
              <a:rPr lang="vi-VN" altLang="vi-VN" sz="6000" b="0" dirty="0" smtClean="0">
                <a:solidFill>
                  <a:schemeClr val="bg1"/>
                </a:solidFill>
                <a:latin typeface="+mj-lt"/>
                <a:cs typeface="Times New Roman" panose="02020603050405020304" pitchFamily="18" charset="0"/>
              </a:rPr>
              <a:t>ỡ</a:t>
            </a:r>
            <a:r>
              <a:rPr lang="en-US" altLang="vi-VN" sz="6000" b="0" dirty="0" err="1" smtClean="0">
                <a:solidFill>
                  <a:schemeClr val="bg1"/>
                </a:solidFill>
                <a:latin typeface="+mj-lt"/>
                <a:cs typeface="Times New Roman" panose="02020603050405020304" pitchFamily="18" charset="0"/>
              </a:rPr>
              <a:t>i</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ai</a:t>
            </a:r>
            <a:r>
              <a:rPr lang="en-US" altLang="vi-VN" sz="6000" b="0" dirty="0" smtClean="0">
                <a:solidFill>
                  <a:schemeClr val="bg1"/>
                </a:solidFill>
                <a:latin typeface="+mj-lt"/>
                <a:cs typeface="Times New Roman" panose="02020603050405020304" pitchFamily="18" charset="0"/>
              </a:rPr>
              <a:t> l</a:t>
            </a:r>
            <a:r>
              <a:rPr lang="vi-VN" altLang="vi-VN" sz="6000" b="0" dirty="0" smtClean="0">
                <a:solidFill>
                  <a:schemeClr val="bg1"/>
                </a:solidFill>
                <a:latin typeface="+mj-lt"/>
                <a:cs typeface="Times New Roman" panose="02020603050405020304" pitchFamily="18" charset="0"/>
              </a:rPr>
              <a:t>ạ</a:t>
            </a:r>
            <a:r>
              <a:rPr lang="en-US" altLang="vi-VN" sz="6000" b="0" dirty="0" smtClean="0">
                <a:solidFill>
                  <a:schemeClr val="bg1"/>
                </a:solidFill>
                <a:latin typeface="+mj-lt"/>
                <a:cs typeface="Times New Roman" panose="02020603050405020304" pitchFamily="18" charset="0"/>
              </a:rPr>
              <a:t>c l</a:t>
            </a:r>
            <a:r>
              <a:rPr lang="vi-VN" altLang="vi-VN" sz="6000" b="0" dirty="0" smtClean="0">
                <a:solidFill>
                  <a:schemeClr val="bg1"/>
                </a:solidFill>
                <a:latin typeface="+mj-lt"/>
                <a:cs typeface="Times New Roman" panose="02020603050405020304" pitchFamily="18" charset="0"/>
              </a:rPr>
              <a:t>ố</a:t>
            </a:r>
            <a:r>
              <a:rPr lang="en-US" altLang="vi-VN" sz="6000" b="0" dirty="0" err="1" smtClean="0">
                <a:solidFill>
                  <a:schemeClr val="bg1"/>
                </a:solidFill>
                <a:latin typeface="+mj-lt"/>
                <a:cs typeface="Times New Roman" panose="02020603050405020304" pitchFamily="18" charset="0"/>
              </a:rPr>
              <a:t>i</a:t>
            </a:r>
            <a:r>
              <a:rPr lang="en-US" altLang="vi-VN" sz="6000" b="0" dirty="0" smtClean="0">
                <a:solidFill>
                  <a:schemeClr val="bg1"/>
                </a:solidFill>
                <a:latin typeface="+mj-lt"/>
                <a:cs typeface="Times New Roman" panose="02020603050405020304" pitchFamily="18" charset="0"/>
              </a:rPr>
              <a:t> Ng</a:t>
            </a:r>
            <a:r>
              <a:rPr lang="vi-VN" altLang="vi-VN" sz="6000" b="0" dirty="0" smtClean="0">
                <a:solidFill>
                  <a:schemeClr val="bg1"/>
                </a:solidFill>
                <a:latin typeface="+mj-lt"/>
                <a:cs typeface="Times New Roman" panose="02020603050405020304" pitchFamily="18" charset="0"/>
              </a:rPr>
              <a:t>à</a:t>
            </a:r>
            <a:r>
              <a:rPr lang="en-US" altLang="vi-VN" sz="6000" b="0" dirty="0" err="1" smtClean="0">
                <a:solidFill>
                  <a:schemeClr val="bg1"/>
                </a:solidFill>
                <a:latin typeface="+mj-lt"/>
                <a:cs typeface="Times New Roman" panose="02020603050405020304" pitchFamily="18" charset="0"/>
              </a:rPr>
              <a:t>i</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lu</a:t>
            </a:r>
            <a:r>
              <a:rPr lang="vi-VN" altLang="vi-VN" sz="6000" b="0" dirty="0" smtClean="0">
                <a:solidFill>
                  <a:schemeClr val="bg1"/>
                </a:solidFill>
                <a:latin typeface="+mj-lt"/>
                <a:cs typeface="Times New Roman" panose="02020603050405020304" pitchFamily="18" charset="0"/>
              </a:rPr>
              <a:t>ô</a:t>
            </a:r>
            <a:r>
              <a:rPr lang="en-US" altLang="vi-VN" sz="6000" b="0" dirty="0" smtClean="0">
                <a:solidFill>
                  <a:schemeClr val="bg1"/>
                </a:solidFill>
                <a:latin typeface="+mj-lt"/>
                <a:cs typeface="Times New Roman" panose="02020603050405020304" pitchFamily="18" charset="0"/>
              </a:rPr>
              <a:t>n </a:t>
            </a:r>
            <a:r>
              <a:rPr lang="en-US" altLang="vi-VN" sz="6000" b="0" dirty="0" err="1" smtClean="0">
                <a:solidFill>
                  <a:schemeClr val="bg1"/>
                </a:solidFill>
                <a:latin typeface="+mj-lt"/>
                <a:cs typeface="Times New Roman" panose="02020603050405020304" pitchFamily="18" charset="0"/>
              </a:rPr>
              <a:t>mong</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ch</a:t>
            </a:r>
            <a:r>
              <a:rPr lang="vi-VN" altLang="vi-VN" sz="6000" b="0" dirty="0" smtClean="0">
                <a:solidFill>
                  <a:schemeClr val="bg1"/>
                </a:solidFill>
                <a:latin typeface="+mj-lt"/>
                <a:cs typeface="Times New Roman" panose="02020603050405020304" pitchFamily="18" charset="0"/>
              </a:rPr>
              <a:t>ờ</a:t>
            </a:r>
            <a:r>
              <a:rPr lang="en-US" altLang="vi-VN" sz="6000" b="0" dirty="0" smtClean="0">
                <a:solidFill>
                  <a:schemeClr val="bg1"/>
                </a:solidFill>
                <a:latin typeface="+mj-lt"/>
                <a:cs typeface="Times New Roman" panose="02020603050405020304" pitchFamily="18" charset="0"/>
              </a:rPr>
              <a:t> </a:t>
            </a:r>
            <a:r>
              <a:rPr lang="vi-VN" altLang="vi-VN" sz="6000" b="0" dirty="0" smtClean="0">
                <a:solidFill>
                  <a:schemeClr val="bg1"/>
                </a:solidFill>
                <a:latin typeface="+mj-lt"/>
                <a:cs typeface="Times New Roman" panose="02020603050405020304" pitchFamily="18" charset="0"/>
              </a:rPr>
              <a:t>đợ</a:t>
            </a:r>
            <a:r>
              <a:rPr lang="en-US" altLang="vi-VN" sz="6000" b="0" dirty="0" err="1" smtClean="0">
                <a:solidFill>
                  <a:schemeClr val="bg1"/>
                </a:solidFill>
                <a:latin typeface="+mj-lt"/>
                <a:cs typeface="Times New Roman" panose="02020603050405020304" pitchFamily="18" charset="0"/>
              </a:rPr>
              <a:t>i</a:t>
            </a:r>
            <a:r>
              <a:rPr lang="en-US" altLang="vi-VN" sz="6000" b="0" dirty="0" smtClean="0">
                <a:solidFill>
                  <a:schemeClr val="bg1"/>
                </a:solidFill>
                <a:latin typeface="+mj-lt"/>
                <a:cs typeface="Times New Roman" panose="02020603050405020304" pitchFamily="18" charset="0"/>
              </a:rPr>
              <a:t> ta. </a:t>
            </a:r>
            <a:endParaRPr lang="en-US" sz="6000" b="0" dirty="0">
              <a:solidFill>
                <a:srgbClr val="FF0000"/>
              </a:solidFill>
              <a:latin typeface="+mj-lt"/>
              <a:cs typeface="Times New Roman" pitchFamily="18" charset="0"/>
            </a:endParaRPr>
          </a:p>
        </p:txBody>
      </p:sp>
    </p:spTree>
    <p:extLst>
      <p:ext uri="{BB962C8B-B14F-4D97-AF65-F5344CB8AC3E}">
        <p14:creationId xmlns:p14="http://schemas.microsoft.com/office/powerpoint/2010/main" val="2239057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lvl="0" fontAlgn="base">
              <a:lnSpc>
                <a:spcPct val="120000"/>
              </a:lnSpc>
              <a:spcBef>
                <a:spcPct val="20000"/>
              </a:spcBef>
              <a:spcAft>
                <a:spcPct val="0"/>
              </a:spcAft>
            </a:pPr>
            <a:r>
              <a:rPr lang="en-US" sz="8000" b="0" u="sng" dirty="0" smtClean="0">
                <a:solidFill>
                  <a:srgbClr val="FFFF00"/>
                </a:solidFill>
                <a:latin typeface="+mj-lt"/>
                <a:cs typeface="Times New Roman" pitchFamily="18" charset="0"/>
              </a:rPr>
              <a:t>Ca </a:t>
            </a:r>
            <a:r>
              <a:rPr lang="en-US" sz="8000" b="0" u="sng" dirty="0" err="1" smtClean="0">
                <a:solidFill>
                  <a:srgbClr val="FFFF00"/>
                </a:solidFill>
                <a:latin typeface="+mj-lt"/>
                <a:cs typeface="Times New Roman" pitchFamily="18" charset="0"/>
              </a:rPr>
              <a:t>Nhập</a:t>
            </a:r>
            <a:r>
              <a:rPr lang="en-US" sz="8000" b="0" u="sng" dirty="0" smtClean="0">
                <a:solidFill>
                  <a:srgbClr val="FFFF00"/>
                </a:solidFill>
                <a:latin typeface="+mj-lt"/>
                <a:cs typeface="Times New Roman" pitchFamily="18" charset="0"/>
              </a:rPr>
              <a:t> </a:t>
            </a:r>
            <a:r>
              <a:rPr lang="en-US" sz="8000" b="0" u="sng" dirty="0" err="1" smtClean="0">
                <a:solidFill>
                  <a:srgbClr val="FFFF00"/>
                </a:solidFill>
                <a:latin typeface="+mj-lt"/>
                <a:cs typeface="Times New Roman" pitchFamily="18" charset="0"/>
              </a:rPr>
              <a:t>Lễ</a:t>
            </a:r>
            <a:r>
              <a:rPr lang="vi-VN" sz="8000" b="0" u="sng" dirty="0" smtClean="0">
                <a:solidFill>
                  <a:srgbClr val="FFFF00"/>
                </a:solidFill>
                <a:latin typeface="+mj-lt"/>
                <a:cs typeface="Times New Roman" pitchFamily="18" charset="0"/>
              </a:rPr>
              <a:t/>
            </a:r>
            <a:br>
              <a:rPr lang="vi-VN" sz="8000" b="0" u="sng" dirty="0" smtClean="0">
                <a:solidFill>
                  <a:srgbClr val="FFFF00"/>
                </a:solidFill>
                <a:latin typeface="+mj-lt"/>
                <a:cs typeface="Times New Roman" pitchFamily="18" charset="0"/>
              </a:rPr>
            </a:br>
            <a:r>
              <a:rPr lang="en-US" altLang="vi-VN" sz="7200" b="0" dirty="0" smtClean="0">
                <a:solidFill>
                  <a:srgbClr val="FFFF00"/>
                </a:solidFill>
                <a:latin typeface="+mj-lt"/>
                <a:ea typeface="+mn-ea"/>
                <a:cs typeface="Times New Roman" panose="02020603050405020304" pitchFamily="18" charset="0"/>
              </a:rPr>
              <a:t>H</a:t>
            </a:r>
            <a:r>
              <a:rPr lang="vi-VN" altLang="vi-VN" sz="7200" b="0" dirty="0" smtClean="0">
                <a:solidFill>
                  <a:srgbClr val="FFFF00"/>
                </a:solidFill>
                <a:latin typeface="+mj-lt"/>
                <a:ea typeface="+mn-ea"/>
                <a:cs typeface="Times New Roman" panose="02020603050405020304" pitchFamily="18" charset="0"/>
              </a:rPr>
              <a:t>ÃY </a:t>
            </a:r>
            <a:r>
              <a:rPr lang="en-US" altLang="vi-VN" sz="7200" b="0" dirty="0" smtClean="0">
                <a:solidFill>
                  <a:srgbClr val="FFFF00"/>
                </a:solidFill>
                <a:latin typeface="+mj-lt"/>
                <a:ea typeface="+mn-ea"/>
                <a:cs typeface="Times New Roman" panose="02020603050405020304" pitchFamily="18" charset="0"/>
              </a:rPr>
              <a:t>S</a:t>
            </a:r>
            <a:r>
              <a:rPr lang="vi-VN" altLang="vi-VN" sz="7200" b="0" dirty="0" smtClean="0">
                <a:solidFill>
                  <a:srgbClr val="FFFF00"/>
                </a:solidFill>
                <a:latin typeface="+mj-lt"/>
                <a:ea typeface="+mn-ea"/>
                <a:cs typeface="Times New Roman" panose="02020603050405020304" pitchFamily="18" charset="0"/>
              </a:rPr>
              <a:t>Ẵ</a:t>
            </a:r>
            <a:r>
              <a:rPr lang="en-US" altLang="vi-VN" sz="7200" b="0" dirty="0" smtClean="0">
                <a:solidFill>
                  <a:srgbClr val="FFFF00"/>
                </a:solidFill>
                <a:latin typeface="+mj-lt"/>
                <a:ea typeface="+mn-ea"/>
                <a:cs typeface="Times New Roman" panose="02020603050405020304" pitchFamily="18" charset="0"/>
              </a:rPr>
              <a:t>N S</a:t>
            </a:r>
            <a:r>
              <a:rPr lang="vi-VN" altLang="vi-VN" sz="7200" b="0" dirty="0">
                <a:solidFill>
                  <a:srgbClr val="FFFF00"/>
                </a:solidFill>
                <a:latin typeface="+mj-lt"/>
                <a:ea typeface="+mn-ea"/>
                <a:cs typeface="Times New Roman" panose="02020603050405020304" pitchFamily="18" charset="0"/>
              </a:rPr>
              <a:t>À</a:t>
            </a:r>
            <a:r>
              <a:rPr lang="en-US" altLang="vi-VN" sz="7200" b="0" dirty="0" smtClean="0">
                <a:solidFill>
                  <a:srgbClr val="FFFF00"/>
                </a:solidFill>
                <a:latin typeface="+mj-lt"/>
                <a:ea typeface="+mn-ea"/>
                <a:cs typeface="Times New Roman" panose="02020603050405020304" pitchFamily="18" charset="0"/>
              </a:rPr>
              <a:t>NG</a:t>
            </a:r>
            <a:r>
              <a:rPr lang="en-US" sz="8000" b="0" dirty="0" smtClean="0">
                <a:solidFill>
                  <a:srgbClr val="FFFF00"/>
                </a:solidFill>
                <a:latin typeface="+mj-lt"/>
                <a:cs typeface="Times New Roman" pitchFamily="18" charset="0"/>
              </a:rPr>
              <a:t/>
            </a:r>
            <a:br>
              <a:rPr lang="en-US" sz="8000" b="0" dirty="0" smtClean="0">
                <a:solidFill>
                  <a:srgbClr val="FFFF00"/>
                </a:solidFill>
                <a:latin typeface="+mj-lt"/>
                <a:cs typeface="Times New Roman" pitchFamily="18" charset="0"/>
              </a:rPr>
            </a:br>
            <a:endParaRPr lang="en-US" sz="60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5681250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altLang="vi-VN" sz="6000" b="0" dirty="0" err="1" smtClean="0">
                <a:solidFill>
                  <a:schemeClr val="bg1"/>
                </a:solidFill>
                <a:latin typeface="+mj-lt"/>
                <a:cs typeface="Times New Roman" panose="02020603050405020304" pitchFamily="18" charset="0"/>
              </a:rPr>
              <a:t>Ch</a:t>
            </a:r>
            <a:r>
              <a:rPr lang="vi-VN" altLang="vi-VN" sz="6000" b="0" dirty="0" smtClean="0">
                <a:solidFill>
                  <a:schemeClr val="bg1"/>
                </a:solidFill>
                <a:latin typeface="+mj-lt"/>
                <a:cs typeface="Times New Roman" panose="02020603050405020304" pitchFamily="18" charset="0"/>
              </a:rPr>
              <a:t>ú</a:t>
            </a:r>
            <a:r>
              <a:rPr lang="en-US" altLang="vi-VN" sz="6000" b="0" dirty="0" smtClean="0">
                <a:solidFill>
                  <a:schemeClr val="bg1"/>
                </a:solidFill>
                <a:latin typeface="+mj-lt"/>
                <a:cs typeface="Times New Roman" panose="02020603050405020304" pitchFamily="18" charset="0"/>
              </a:rPr>
              <a:t>a </a:t>
            </a:r>
            <a:r>
              <a:rPr lang="vi-VN" altLang="vi-VN" sz="6000" b="0" dirty="0" smtClean="0">
                <a:solidFill>
                  <a:schemeClr val="bg1"/>
                </a:solidFill>
                <a:latin typeface="+mj-lt"/>
                <a:cs typeface="Times New Roman" panose="02020603050405020304" pitchFamily="18" charset="0"/>
              </a:rPr>
              <a:t>đa</a:t>
            </a:r>
            <a:r>
              <a:rPr lang="en-US" altLang="vi-VN" sz="6000" b="0" dirty="0" err="1" smtClean="0">
                <a:solidFill>
                  <a:schemeClr val="bg1"/>
                </a:solidFill>
                <a:latin typeface="+mj-lt"/>
                <a:cs typeface="Times New Roman" panose="02020603050405020304" pitchFamily="18" charset="0"/>
              </a:rPr>
              <a:t>ng</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ng</a:t>
            </a:r>
            <a:r>
              <a:rPr lang="vi-VN" altLang="vi-VN" sz="6000" b="0" dirty="0" smtClean="0">
                <a:solidFill>
                  <a:schemeClr val="bg1"/>
                </a:solidFill>
                <a:latin typeface="+mj-lt"/>
                <a:cs typeface="Times New Roman" panose="02020603050405020304" pitchFamily="18" charset="0"/>
              </a:rPr>
              <a:t>ự</a:t>
            </a:r>
            <a:r>
              <a:rPr lang="en-US" altLang="vi-VN" sz="6000" b="0" dirty="0" smtClean="0">
                <a:solidFill>
                  <a:schemeClr val="bg1"/>
                </a:solidFill>
                <a:latin typeface="+mj-lt"/>
                <a:cs typeface="Times New Roman" panose="02020603050405020304" pitchFamily="18" charset="0"/>
              </a:rPr>
              <a:t> </a:t>
            </a:r>
            <a:r>
              <a:rPr lang="vi-VN" altLang="vi-VN" sz="6000" b="0" dirty="0" smtClean="0">
                <a:solidFill>
                  <a:schemeClr val="bg1"/>
                </a:solidFill>
                <a:latin typeface="+mj-lt"/>
                <a:cs typeface="Times New Roman" panose="02020603050405020304" pitchFamily="18" charset="0"/>
              </a:rPr>
              <a:t>đế</a:t>
            </a:r>
            <a:r>
              <a:rPr lang="en-US" altLang="vi-VN" sz="6000" b="0" dirty="0" smtClean="0">
                <a:solidFill>
                  <a:schemeClr val="bg1"/>
                </a:solidFill>
                <a:latin typeface="+mj-lt"/>
                <a:cs typeface="Times New Roman" panose="02020603050405020304" pitchFamily="18" charset="0"/>
              </a:rPr>
              <a:t>n tri</a:t>
            </a:r>
            <a:r>
              <a:rPr lang="vi-VN" altLang="vi-VN" sz="6000" b="0" dirty="0" smtClean="0">
                <a:solidFill>
                  <a:schemeClr val="bg1"/>
                </a:solidFill>
                <a:latin typeface="+mj-lt"/>
                <a:cs typeface="Times New Roman" panose="02020603050405020304" pitchFamily="18" charset="0"/>
              </a:rPr>
              <a:t>ề</a:t>
            </a:r>
            <a:r>
              <a:rPr lang="en-US" altLang="vi-VN" sz="6000" b="0" dirty="0" smtClean="0">
                <a:solidFill>
                  <a:schemeClr val="bg1"/>
                </a:solidFill>
                <a:latin typeface="+mj-lt"/>
                <a:cs typeface="Times New Roman" panose="02020603050405020304" pitchFamily="18" charset="0"/>
              </a:rPr>
              <a:t>u </a:t>
            </a:r>
            <a:r>
              <a:rPr lang="en-US" altLang="vi-VN" sz="6000" b="0" dirty="0" err="1" smtClean="0">
                <a:solidFill>
                  <a:schemeClr val="bg1"/>
                </a:solidFill>
                <a:latin typeface="+mj-lt"/>
                <a:cs typeface="Times New Roman" panose="02020603050405020304" pitchFamily="18" charset="0"/>
              </a:rPr>
              <a:t>thi</a:t>
            </a:r>
            <a:r>
              <a:rPr lang="vi-VN" altLang="vi-VN" sz="6000" b="0" dirty="0" smtClean="0">
                <a:solidFill>
                  <a:schemeClr val="bg1"/>
                </a:solidFill>
                <a:latin typeface="+mj-lt"/>
                <a:cs typeface="Times New Roman" panose="02020603050405020304" pitchFamily="18" charset="0"/>
              </a:rPr>
              <a:t>ê</a:t>
            </a:r>
            <a:r>
              <a:rPr lang="en-US" altLang="vi-VN" sz="6000" b="0" dirty="0" smtClean="0">
                <a:solidFill>
                  <a:schemeClr val="bg1"/>
                </a:solidFill>
                <a:latin typeface="+mj-lt"/>
                <a:cs typeface="Times New Roman" panose="02020603050405020304" pitchFamily="18" charset="0"/>
              </a:rPr>
              <a:t>n </a:t>
            </a:r>
            <a:r>
              <a:rPr lang="en-US" altLang="vi-VN" sz="6000" b="0" dirty="0" err="1" smtClean="0">
                <a:solidFill>
                  <a:schemeClr val="bg1"/>
                </a:solidFill>
                <a:latin typeface="+mj-lt"/>
                <a:cs typeface="Times New Roman" panose="02020603050405020304" pitchFamily="18" charset="0"/>
              </a:rPr>
              <a:t>vinh</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quang</a:t>
            </a:r>
            <a:r>
              <a:rPr lang="en-US" altLang="vi-VN" sz="6000" b="0" dirty="0" smtClean="0">
                <a:solidFill>
                  <a:schemeClr val="bg1"/>
                </a:solidFill>
                <a:latin typeface="+mj-lt"/>
                <a:cs typeface="Times New Roman" panose="02020603050405020304" pitchFamily="18" charset="0"/>
              </a:rPr>
              <a:t> r</a:t>
            </a:r>
            <a:r>
              <a:rPr lang="vi-VN" altLang="vi-VN" sz="6000" b="0" dirty="0" smtClean="0">
                <a:solidFill>
                  <a:schemeClr val="bg1"/>
                </a:solidFill>
                <a:latin typeface="+mj-lt"/>
                <a:cs typeface="Times New Roman" panose="02020603050405020304" pitchFamily="18" charset="0"/>
              </a:rPr>
              <a:t>ạ</a:t>
            </a:r>
            <a:r>
              <a:rPr lang="en-US" altLang="vi-VN" sz="6000" b="0" dirty="0" err="1" smtClean="0">
                <a:solidFill>
                  <a:schemeClr val="bg1"/>
                </a:solidFill>
                <a:latin typeface="+mj-lt"/>
                <a:cs typeface="Times New Roman" panose="02020603050405020304" pitchFamily="18" charset="0"/>
              </a:rPr>
              <a:t>ng</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ng</a:t>
            </a:r>
            <a:r>
              <a:rPr lang="vi-VN" altLang="vi-VN" sz="6000" b="0" dirty="0" smtClean="0">
                <a:solidFill>
                  <a:schemeClr val="bg1"/>
                </a:solidFill>
                <a:latin typeface="+mj-lt"/>
                <a:cs typeface="Times New Roman" panose="02020603050405020304" pitchFamily="18" charset="0"/>
              </a:rPr>
              <a:t>ờ</a:t>
            </a:r>
            <a:r>
              <a:rPr lang="en-US" altLang="vi-VN" sz="6000" b="0" dirty="0" err="1" smtClean="0">
                <a:solidFill>
                  <a:schemeClr val="bg1"/>
                </a:solidFill>
                <a:latin typeface="+mj-lt"/>
                <a:cs typeface="Times New Roman" panose="02020603050405020304" pitchFamily="18" charset="0"/>
              </a:rPr>
              <a:t>i</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Nh</a:t>
            </a:r>
            <a:r>
              <a:rPr lang="vi-VN" altLang="vi-VN" sz="6000" b="0" dirty="0" smtClean="0">
                <a:solidFill>
                  <a:schemeClr val="bg1"/>
                </a:solidFill>
                <a:latin typeface="+mj-lt"/>
                <a:cs typeface="Times New Roman" panose="02020603050405020304" pitchFamily="18" charset="0"/>
              </a:rPr>
              <a:t>ữ</a:t>
            </a:r>
            <a:r>
              <a:rPr lang="en-US" altLang="vi-VN" sz="6000" b="0" dirty="0" err="1" smtClean="0">
                <a:solidFill>
                  <a:schemeClr val="bg1"/>
                </a:solidFill>
                <a:latin typeface="+mj-lt"/>
                <a:cs typeface="Times New Roman" panose="02020603050405020304" pitchFamily="18" charset="0"/>
              </a:rPr>
              <a:t>ng</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ai</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th</a:t>
            </a:r>
            <a:r>
              <a:rPr lang="vi-VN" altLang="vi-VN" sz="6000" b="0" dirty="0" smtClean="0">
                <a:solidFill>
                  <a:schemeClr val="bg1"/>
                </a:solidFill>
                <a:latin typeface="+mj-lt"/>
                <a:cs typeface="Times New Roman" panose="02020603050405020304" pitchFamily="18" charset="0"/>
              </a:rPr>
              <a:t>à</a:t>
            </a:r>
            <a:r>
              <a:rPr lang="en-US" altLang="vi-VN" sz="6000" b="0" dirty="0" err="1" smtClean="0">
                <a:solidFill>
                  <a:schemeClr val="bg1"/>
                </a:solidFill>
                <a:latin typeface="+mj-lt"/>
                <a:cs typeface="Times New Roman" panose="02020603050405020304" pitchFamily="18" charset="0"/>
              </a:rPr>
              <a:t>nh</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tín</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ng</a:t>
            </a:r>
            <a:r>
              <a:rPr lang="vi-VN" altLang="vi-VN" sz="6000" b="0" dirty="0" smtClean="0">
                <a:solidFill>
                  <a:schemeClr val="bg1"/>
                </a:solidFill>
                <a:latin typeface="+mj-lt"/>
                <a:cs typeface="Times New Roman" panose="02020603050405020304" pitchFamily="18" charset="0"/>
              </a:rPr>
              <a:t>à</a:t>
            </a:r>
            <a:r>
              <a:rPr lang="en-US" altLang="vi-VN" sz="6000" b="0" dirty="0" err="1" smtClean="0">
                <a:solidFill>
                  <a:schemeClr val="bg1"/>
                </a:solidFill>
                <a:latin typeface="+mj-lt"/>
                <a:cs typeface="Times New Roman" panose="02020603050405020304" pitchFamily="18" charset="0"/>
              </a:rPr>
              <a:t>i</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cho</a:t>
            </a:r>
            <a:r>
              <a:rPr lang="en-US" altLang="vi-VN" sz="6000" b="0" dirty="0" smtClean="0">
                <a:solidFill>
                  <a:schemeClr val="bg1"/>
                </a:solidFill>
                <a:latin typeface="+mj-lt"/>
                <a:cs typeface="Times New Roman" panose="02020603050405020304" pitchFamily="18" charset="0"/>
              </a:rPr>
              <a:t> h</a:t>
            </a:r>
            <a:r>
              <a:rPr lang="vi-VN" altLang="vi-VN" sz="6000" b="0" dirty="0" smtClean="0">
                <a:solidFill>
                  <a:schemeClr val="bg1"/>
                </a:solidFill>
                <a:latin typeface="+mj-lt"/>
                <a:cs typeface="Times New Roman" panose="02020603050405020304" pitchFamily="18" charset="0"/>
              </a:rPr>
              <a:t>ưở</a:t>
            </a:r>
            <a:r>
              <a:rPr lang="en-US" altLang="vi-VN" sz="6000" b="0" dirty="0" err="1" smtClean="0">
                <a:solidFill>
                  <a:schemeClr val="bg1"/>
                </a:solidFill>
                <a:latin typeface="+mj-lt"/>
                <a:cs typeface="Times New Roman" panose="02020603050405020304" pitchFamily="18" charset="0"/>
              </a:rPr>
              <a:t>ng</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qu</a:t>
            </a:r>
            <a:r>
              <a:rPr lang="vi-VN" altLang="vi-VN" sz="6000" b="0" dirty="0" smtClean="0">
                <a:solidFill>
                  <a:schemeClr val="bg1"/>
                </a:solidFill>
                <a:latin typeface="+mj-lt"/>
                <a:cs typeface="Times New Roman" panose="02020603050405020304" pitchFamily="18" charset="0"/>
              </a:rPr>
              <a:t>ê</a:t>
            </a:r>
            <a:r>
              <a:rPr lang="en-US" altLang="vi-VN" sz="6000" b="0" dirty="0" smtClean="0">
                <a:solidFill>
                  <a:schemeClr val="bg1"/>
                </a:solidFill>
                <a:latin typeface="+mj-lt"/>
                <a:cs typeface="Times New Roman" panose="02020603050405020304" pitchFamily="18" charset="0"/>
              </a:rPr>
              <a:t> mu</a:t>
            </a:r>
            <a:r>
              <a:rPr lang="vi-VN" altLang="vi-VN" sz="6000" b="0" dirty="0" smtClean="0">
                <a:solidFill>
                  <a:schemeClr val="bg1"/>
                </a:solidFill>
                <a:latin typeface="+mj-lt"/>
                <a:cs typeface="Times New Roman" panose="02020603050405020304" pitchFamily="18" charset="0"/>
              </a:rPr>
              <a:t>ô</a:t>
            </a:r>
            <a:r>
              <a:rPr lang="en-US" altLang="vi-VN" sz="6000" b="0" dirty="0" smtClean="0">
                <a:solidFill>
                  <a:schemeClr val="bg1"/>
                </a:solidFill>
                <a:latin typeface="+mj-lt"/>
                <a:cs typeface="Times New Roman" panose="02020603050405020304" pitchFamily="18" charset="0"/>
              </a:rPr>
              <a:t>n </a:t>
            </a:r>
            <a:r>
              <a:rPr lang="vi-VN" altLang="vi-VN" sz="6000" b="0" dirty="0" smtClean="0">
                <a:solidFill>
                  <a:schemeClr val="bg1"/>
                </a:solidFill>
                <a:latin typeface="+mj-lt"/>
                <a:cs typeface="Times New Roman" panose="02020603050405020304" pitchFamily="18" charset="0"/>
              </a:rPr>
              <a:t>đờ</a:t>
            </a:r>
            <a:r>
              <a:rPr lang="en-US" altLang="vi-VN" sz="6000" b="0" dirty="0" err="1" smtClean="0">
                <a:solidFill>
                  <a:schemeClr val="bg1"/>
                </a:solidFill>
                <a:latin typeface="+mj-lt"/>
                <a:cs typeface="Times New Roman" panose="02020603050405020304" pitchFamily="18" charset="0"/>
              </a:rPr>
              <a:t>i</a:t>
            </a:r>
            <a:r>
              <a:rPr lang="en-US" altLang="vi-VN" sz="6000" b="0" dirty="0" smtClean="0">
                <a:solidFill>
                  <a:schemeClr val="bg1"/>
                </a:solidFill>
                <a:latin typeface="+mj-lt"/>
                <a:cs typeface="Times New Roman" panose="02020603050405020304" pitchFamily="18" charset="0"/>
              </a:rPr>
              <a:t>.</a:t>
            </a:r>
            <a:endParaRPr lang="en-US" sz="6000" b="0" dirty="0">
              <a:solidFill>
                <a:srgbClr val="FF0000"/>
              </a:solidFill>
              <a:latin typeface="+mj-lt"/>
              <a:cs typeface="Times New Roman" pitchFamily="18" charset="0"/>
            </a:endParaRPr>
          </a:p>
        </p:txBody>
      </p:sp>
    </p:spTree>
    <p:extLst>
      <p:ext uri="{BB962C8B-B14F-4D97-AF65-F5344CB8AC3E}">
        <p14:creationId xmlns:p14="http://schemas.microsoft.com/office/powerpoint/2010/main" val="7106090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9267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r>
              <a:rPr lang="en-US" sz="8000" b="0" u="sng" dirty="0" smtClean="0">
                <a:solidFill>
                  <a:srgbClr val="FFFF00"/>
                </a:solidFill>
                <a:latin typeface="+mj-lt"/>
                <a:cs typeface="Times New Roman" pitchFamily="18" charset="0"/>
              </a:rPr>
              <a:t>Ca </a:t>
            </a:r>
            <a:r>
              <a:rPr lang="en-US" sz="8000" b="0" u="sng" dirty="0" err="1" smtClean="0">
                <a:solidFill>
                  <a:srgbClr val="FFFF00"/>
                </a:solidFill>
                <a:latin typeface="+mj-lt"/>
                <a:cs typeface="Times New Roman" pitchFamily="18" charset="0"/>
              </a:rPr>
              <a:t>Kết</a:t>
            </a:r>
            <a:r>
              <a:rPr lang="en-US" sz="8000" b="0" u="sng" dirty="0" smtClean="0">
                <a:solidFill>
                  <a:srgbClr val="FFFF00"/>
                </a:solidFill>
                <a:latin typeface="+mj-lt"/>
                <a:cs typeface="Times New Roman" pitchFamily="18" charset="0"/>
              </a:rPr>
              <a:t> </a:t>
            </a:r>
            <a:r>
              <a:rPr lang="en-US" sz="8000" b="0" u="sng" dirty="0" err="1" smtClean="0">
                <a:solidFill>
                  <a:srgbClr val="FFFF00"/>
                </a:solidFill>
                <a:latin typeface="+mj-lt"/>
                <a:cs typeface="Times New Roman" pitchFamily="18" charset="0"/>
              </a:rPr>
              <a:t>Lễ</a:t>
            </a:r>
            <a:r>
              <a:rPr lang="vi-VN" sz="8000" b="0" u="sng" dirty="0" smtClean="0">
                <a:solidFill>
                  <a:srgbClr val="FFFF00"/>
                </a:solidFill>
                <a:latin typeface="+mj-lt"/>
                <a:cs typeface="Times New Roman" pitchFamily="18" charset="0"/>
              </a:rPr>
              <a:t/>
            </a:r>
            <a:br>
              <a:rPr lang="vi-VN" sz="8000" b="0" u="sng" dirty="0" smtClean="0">
                <a:solidFill>
                  <a:srgbClr val="FFFF00"/>
                </a:solidFill>
                <a:latin typeface="+mj-lt"/>
                <a:cs typeface="Times New Roman" pitchFamily="18" charset="0"/>
              </a:rPr>
            </a:br>
            <a:r>
              <a:rPr lang="en-US" altLang="vi-VN" sz="6600" b="0" dirty="0" err="1" smtClean="0">
                <a:solidFill>
                  <a:srgbClr val="FFFF00"/>
                </a:solidFill>
                <a:latin typeface="+mj-lt"/>
                <a:cs typeface="Times New Roman" panose="02020603050405020304" pitchFamily="18" charset="0"/>
              </a:rPr>
              <a:t>Nguy</a:t>
            </a:r>
            <a:r>
              <a:rPr lang="vi-VN" altLang="vi-VN" sz="6600" b="0" dirty="0" smtClean="0">
                <a:solidFill>
                  <a:srgbClr val="FFFF00"/>
                </a:solidFill>
                <a:latin typeface="+mj-lt"/>
                <a:cs typeface="Times New Roman" panose="02020603050405020304" pitchFamily="18" charset="0"/>
              </a:rPr>
              <a:t>ệ</a:t>
            </a:r>
            <a:r>
              <a:rPr lang="en-US" altLang="vi-VN" sz="6600" b="0" dirty="0" smtClean="0">
                <a:solidFill>
                  <a:srgbClr val="FFFF00"/>
                </a:solidFill>
                <a:latin typeface="+mj-lt"/>
                <a:cs typeface="Times New Roman" panose="02020603050405020304" pitchFamily="18" charset="0"/>
              </a:rPr>
              <a:t>n M</a:t>
            </a:r>
            <a:r>
              <a:rPr lang="vi-VN" altLang="vi-VN" sz="6600" b="0" dirty="0" smtClean="0">
                <a:solidFill>
                  <a:srgbClr val="FFFF00"/>
                </a:solidFill>
                <a:latin typeface="+mj-lt"/>
                <a:cs typeface="Times New Roman" panose="02020603050405020304" pitchFamily="18" charset="0"/>
              </a:rPr>
              <a:t>ù</a:t>
            </a:r>
            <a:r>
              <a:rPr lang="en-US" altLang="vi-VN" sz="6600" b="0" dirty="0" smtClean="0">
                <a:solidFill>
                  <a:srgbClr val="FFFF00"/>
                </a:solidFill>
                <a:latin typeface="+mj-lt"/>
                <a:cs typeface="Times New Roman" panose="02020603050405020304" pitchFamily="18" charset="0"/>
              </a:rPr>
              <a:t>a V</a:t>
            </a:r>
            <a:r>
              <a:rPr lang="vi-VN" altLang="vi-VN" sz="6600" b="0" dirty="0" smtClean="0">
                <a:solidFill>
                  <a:srgbClr val="FFFF00"/>
                </a:solidFill>
                <a:latin typeface="+mj-lt"/>
                <a:cs typeface="Times New Roman" panose="02020603050405020304" pitchFamily="18" charset="0"/>
              </a:rPr>
              <a:t>ọ</a:t>
            </a:r>
            <a:r>
              <a:rPr lang="en-US" altLang="vi-VN" sz="6600" b="0" dirty="0" err="1" smtClean="0">
                <a:solidFill>
                  <a:srgbClr val="FFFF00"/>
                </a:solidFill>
                <a:latin typeface="+mj-lt"/>
                <a:cs typeface="Times New Roman" panose="02020603050405020304" pitchFamily="18" charset="0"/>
              </a:rPr>
              <a:t>ng</a:t>
            </a:r>
            <a:r>
              <a:rPr lang="en-US" sz="8000" b="0" u="sng" dirty="0" smtClean="0">
                <a:solidFill>
                  <a:srgbClr val="FFFF00"/>
                </a:solidFill>
                <a:latin typeface="+mj-lt"/>
                <a:cs typeface="Times New Roman" pitchFamily="18" charset="0"/>
              </a:rPr>
              <a:t/>
            </a:r>
            <a:br>
              <a:rPr lang="en-US" sz="8000" b="0" u="sng" dirty="0" smtClean="0">
                <a:solidFill>
                  <a:srgbClr val="FFFF00"/>
                </a:solidFill>
                <a:latin typeface="+mj-lt"/>
                <a:cs typeface="Times New Roman" pitchFamily="18" charset="0"/>
              </a:rPr>
            </a:br>
            <a:endParaRPr lang="en-US" sz="60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16789267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vi-VN" altLang="vi-VN" sz="6000" b="0" u="sng" dirty="0" smtClean="0">
                <a:solidFill>
                  <a:srgbClr val="FFFF00"/>
                </a:solidFill>
                <a:latin typeface="+mj-lt"/>
                <a:cs typeface="Times New Roman" panose="02020603050405020304" pitchFamily="18" charset="0"/>
              </a:rPr>
              <a:t>Đ</a:t>
            </a:r>
            <a:r>
              <a:rPr lang="en-US" altLang="vi-VN" sz="6000" b="0" u="sng" dirty="0" smtClean="0">
                <a:solidFill>
                  <a:srgbClr val="FFFF00"/>
                </a:solidFill>
                <a:latin typeface="+mj-lt"/>
                <a:cs typeface="Times New Roman" panose="02020603050405020304" pitchFamily="18" charset="0"/>
              </a:rPr>
              <a:t>k:</a:t>
            </a:r>
            <a:r>
              <a:rPr lang="en-US" altLang="vi-VN" sz="6000" b="0" dirty="0" smtClean="0">
                <a:solidFill>
                  <a:schemeClr val="bg1"/>
                </a:solidFill>
                <a:latin typeface="+mj-lt"/>
                <a:cs typeface="Times New Roman" panose="02020603050405020304" pitchFamily="18" charset="0"/>
              </a:rPr>
              <a:t> t</a:t>
            </a:r>
            <a:r>
              <a:rPr lang="vi-VN" altLang="vi-VN" sz="6000" b="0" dirty="0" smtClean="0">
                <a:solidFill>
                  <a:schemeClr val="bg1"/>
                </a:solidFill>
                <a:latin typeface="+mj-lt"/>
                <a:cs typeface="Times New Roman" panose="02020603050405020304" pitchFamily="18" charset="0"/>
              </a:rPr>
              <a:t>Ừ</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tr</a:t>
            </a:r>
            <a:r>
              <a:rPr lang="vi-VN" altLang="vi-VN" sz="6000" b="0" dirty="0" smtClean="0">
                <a:solidFill>
                  <a:schemeClr val="bg1"/>
                </a:solidFill>
                <a:latin typeface="+mj-lt"/>
                <a:cs typeface="Times New Roman" panose="02020603050405020304" pitchFamily="18" charset="0"/>
              </a:rPr>
              <a:t>ầ</a:t>
            </a:r>
            <a:r>
              <a:rPr lang="en-US" altLang="vi-VN" sz="6000" b="0" dirty="0" smtClean="0">
                <a:solidFill>
                  <a:schemeClr val="bg1"/>
                </a:solidFill>
                <a:latin typeface="+mj-lt"/>
                <a:cs typeface="Times New Roman" panose="02020603050405020304" pitchFamily="18" charset="0"/>
              </a:rPr>
              <a:t>n </a:t>
            </a:r>
            <a:r>
              <a:rPr lang="en-US" altLang="vi-VN" sz="6000" b="0" dirty="0" err="1" smtClean="0">
                <a:solidFill>
                  <a:schemeClr val="bg1"/>
                </a:solidFill>
                <a:latin typeface="+mj-lt"/>
                <a:cs typeface="Times New Roman" panose="02020603050405020304" pitchFamily="18" charset="0"/>
              </a:rPr>
              <a:t>gian</a:t>
            </a:r>
            <a:r>
              <a:rPr lang="en-US" altLang="vi-VN" sz="6000" b="0" dirty="0" smtClean="0">
                <a:solidFill>
                  <a:schemeClr val="bg1"/>
                </a:solidFill>
                <a:latin typeface="+mj-lt"/>
                <a:cs typeface="Times New Roman" panose="02020603050405020304" pitchFamily="18" charset="0"/>
              </a:rPr>
              <a:t> con </a:t>
            </a:r>
            <a:r>
              <a:rPr lang="en-US" altLang="vi-VN" sz="6000" b="0" dirty="0" err="1" smtClean="0">
                <a:solidFill>
                  <a:schemeClr val="bg1"/>
                </a:solidFill>
                <a:latin typeface="+mj-lt"/>
                <a:cs typeface="Times New Roman" panose="02020603050405020304" pitchFamily="18" charset="0"/>
              </a:rPr>
              <a:t>ng</a:t>
            </a:r>
            <a:r>
              <a:rPr lang="vi-VN" altLang="vi-VN" sz="6000" b="0" dirty="0" smtClean="0">
                <a:solidFill>
                  <a:schemeClr val="bg1"/>
                </a:solidFill>
                <a:latin typeface="+mj-lt"/>
                <a:cs typeface="Times New Roman" panose="02020603050405020304" pitchFamily="18" charset="0"/>
              </a:rPr>
              <a:t>ướ</a:t>
            </a:r>
            <a:r>
              <a:rPr lang="en-US" altLang="vi-VN" sz="6000" b="0" dirty="0" smtClean="0">
                <a:solidFill>
                  <a:schemeClr val="bg1"/>
                </a:solidFill>
                <a:latin typeface="+mj-lt"/>
                <a:cs typeface="Times New Roman" panose="02020603050405020304" pitchFamily="18" charset="0"/>
              </a:rPr>
              <a:t>c </a:t>
            </a:r>
            <a:r>
              <a:rPr lang="en-US" altLang="vi-VN" sz="6000" b="0" dirty="0" err="1" smtClean="0">
                <a:solidFill>
                  <a:schemeClr val="bg1"/>
                </a:solidFill>
                <a:latin typeface="+mj-lt"/>
                <a:cs typeface="Times New Roman" panose="02020603050405020304" pitchFamily="18" charset="0"/>
              </a:rPr>
              <a:t>tr</a:t>
            </a:r>
            <a:r>
              <a:rPr lang="vi-VN" altLang="vi-VN" sz="6000" b="0" dirty="0" smtClean="0">
                <a:solidFill>
                  <a:schemeClr val="bg1"/>
                </a:solidFill>
                <a:latin typeface="+mj-lt"/>
                <a:cs typeface="Times New Roman" panose="02020603050405020304" pitchFamily="18" charset="0"/>
              </a:rPr>
              <a:t>ô</a:t>
            </a:r>
            <a:r>
              <a:rPr lang="en-US" altLang="vi-VN" sz="6000" b="0" dirty="0" err="1" smtClean="0">
                <a:solidFill>
                  <a:schemeClr val="bg1"/>
                </a:solidFill>
                <a:latin typeface="+mj-lt"/>
                <a:cs typeface="Times New Roman" panose="02020603050405020304" pitchFamily="18" charset="0"/>
              </a:rPr>
              <a:t>ng</a:t>
            </a:r>
            <a:r>
              <a:rPr lang="en-US" altLang="vi-VN" sz="6000" b="0" dirty="0" smtClean="0">
                <a:solidFill>
                  <a:schemeClr val="bg1"/>
                </a:solidFill>
                <a:latin typeface="+mj-lt"/>
                <a:cs typeface="Times New Roman" panose="02020603050405020304" pitchFamily="18" charset="0"/>
              </a:rPr>
              <a:t> l</a:t>
            </a:r>
            <a:r>
              <a:rPr lang="vi-VN" altLang="vi-VN" sz="6000" b="0" dirty="0" smtClean="0">
                <a:solidFill>
                  <a:schemeClr val="bg1"/>
                </a:solidFill>
                <a:latin typeface="+mj-lt"/>
                <a:cs typeface="Times New Roman" panose="02020603050405020304" pitchFamily="18" charset="0"/>
              </a:rPr>
              <a:t>ê</a:t>
            </a:r>
            <a:r>
              <a:rPr lang="en-US" altLang="vi-VN" sz="6000" b="0" dirty="0" smtClean="0">
                <a:solidFill>
                  <a:schemeClr val="bg1"/>
                </a:solidFill>
                <a:latin typeface="+mj-lt"/>
                <a:cs typeface="Times New Roman" panose="02020603050405020304" pitchFamily="18" charset="0"/>
              </a:rPr>
              <a:t>n </a:t>
            </a:r>
            <a:r>
              <a:rPr lang="en-US" altLang="vi-VN" sz="6000" b="0" dirty="0" err="1" smtClean="0">
                <a:solidFill>
                  <a:schemeClr val="bg1"/>
                </a:solidFill>
                <a:latin typeface="+mj-lt"/>
                <a:cs typeface="Times New Roman" panose="02020603050405020304" pitchFamily="18" charset="0"/>
              </a:rPr>
              <a:t>Ch</a:t>
            </a:r>
            <a:r>
              <a:rPr lang="vi-VN" altLang="vi-VN" sz="6000" b="0" dirty="0" smtClean="0">
                <a:solidFill>
                  <a:schemeClr val="bg1"/>
                </a:solidFill>
                <a:latin typeface="+mj-lt"/>
                <a:cs typeface="Times New Roman" panose="02020603050405020304" pitchFamily="18" charset="0"/>
              </a:rPr>
              <a:t>ú</a:t>
            </a:r>
            <a:r>
              <a:rPr lang="en-US" altLang="vi-VN" sz="6000" b="0" dirty="0" smtClean="0">
                <a:solidFill>
                  <a:schemeClr val="bg1"/>
                </a:solidFill>
                <a:latin typeface="+mj-lt"/>
                <a:cs typeface="Times New Roman" panose="02020603050405020304" pitchFamily="18" charset="0"/>
              </a:rPr>
              <a:t>a </a:t>
            </a:r>
            <a:r>
              <a:rPr lang="en-US" altLang="vi-VN" sz="6000" b="0" dirty="0" err="1" smtClean="0">
                <a:solidFill>
                  <a:schemeClr val="bg1"/>
                </a:solidFill>
                <a:latin typeface="+mj-lt"/>
                <a:cs typeface="Times New Roman" panose="02020603050405020304" pitchFamily="18" charset="0"/>
              </a:rPr>
              <a:t>ôi</a:t>
            </a:r>
            <a:r>
              <a:rPr lang="en-US" altLang="vi-VN" sz="6000" b="0" dirty="0" smtClean="0">
                <a:solidFill>
                  <a:schemeClr val="bg1"/>
                </a:solidFill>
                <a:latin typeface="+mj-lt"/>
                <a:cs typeface="Times New Roman" panose="02020603050405020304" pitchFamily="18" charset="0"/>
              </a:rPr>
              <a:t>. C</a:t>
            </a:r>
            <a:r>
              <a:rPr lang="vi-VN" altLang="vi-VN" sz="6000" b="0" dirty="0" smtClean="0">
                <a:solidFill>
                  <a:schemeClr val="bg1"/>
                </a:solidFill>
                <a:latin typeface="+mj-lt"/>
                <a:cs typeface="Times New Roman" panose="02020603050405020304" pitchFamily="18" charset="0"/>
              </a:rPr>
              <a:t>ầ</a:t>
            </a:r>
            <a:r>
              <a:rPr lang="en-US" altLang="vi-VN" sz="6000" b="0" dirty="0" smtClean="0">
                <a:solidFill>
                  <a:schemeClr val="bg1"/>
                </a:solidFill>
                <a:latin typeface="+mj-lt"/>
                <a:cs typeface="Times New Roman" panose="02020603050405020304" pitchFamily="18" charset="0"/>
              </a:rPr>
              <a:t>u </a:t>
            </a:r>
            <a:r>
              <a:rPr lang="en-US" altLang="vi-VN" sz="6000" b="0" dirty="0" err="1" smtClean="0">
                <a:solidFill>
                  <a:schemeClr val="bg1"/>
                </a:solidFill>
                <a:latin typeface="+mj-lt"/>
                <a:cs typeface="Times New Roman" panose="02020603050405020304" pitchFamily="18" charset="0"/>
              </a:rPr>
              <a:t>xin</a:t>
            </a:r>
            <a:r>
              <a:rPr lang="en-US" altLang="vi-VN" sz="6000" b="0" dirty="0" smtClean="0">
                <a:solidFill>
                  <a:schemeClr val="bg1"/>
                </a:solidFill>
                <a:latin typeface="+mj-lt"/>
                <a:cs typeface="Times New Roman" panose="02020603050405020304" pitchFamily="18" charset="0"/>
              </a:rPr>
              <a:t> h</a:t>
            </a:r>
            <a:r>
              <a:rPr lang="vi-VN" altLang="vi-VN" sz="6000" b="0" dirty="0" smtClean="0">
                <a:solidFill>
                  <a:schemeClr val="bg1"/>
                </a:solidFill>
                <a:latin typeface="+mj-lt"/>
                <a:cs typeface="Times New Roman" panose="02020603050405020304" pitchFamily="18" charset="0"/>
              </a:rPr>
              <a:t>ã</a:t>
            </a:r>
            <a:r>
              <a:rPr lang="en-US" altLang="vi-VN" sz="6000" b="0" dirty="0" smtClean="0">
                <a:solidFill>
                  <a:schemeClr val="bg1"/>
                </a:solidFill>
                <a:latin typeface="+mj-lt"/>
                <a:cs typeface="Times New Roman" panose="02020603050405020304" pitchFamily="18" charset="0"/>
              </a:rPr>
              <a:t>y m</a:t>
            </a:r>
            <a:r>
              <a:rPr lang="vi-VN" altLang="vi-VN" sz="6000" b="0" dirty="0" smtClean="0">
                <a:solidFill>
                  <a:schemeClr val="bg1"/>
                </a:solidFill>
                <a:latin typeface="+mj-lt"/>
                <a:cs typeface="Times New Roman" panose="02020603050405020304" pitchFamily="18" charset="0"/>
              </a:rPr>
              <a:t>ư</a:t>
            </a:r>
            <a:r>
              <a:rPr lang="en-US" altLang="vi-VN" sz="6000" b="0" dirty="0" smtClean="0">
                <a:solidFill>
                  <a:schemeClr val="bg1"/>
                </a:solidFill>
                <a:latin typeface="+mj-lt"/>
                <a:cs typeface="Times New Roman" panose="02020603050405020304" pitchFamily="18" charset="0"/>
              </a:rPr>
              <a:t>a </a:t>
            </a:r>
            <a:r>
              <a:rPr lang="vi-VN" altLang="vi-VN" sz="6000" b="0" dirty="0" smtClean="0">
                <a:solidFill>
                  <a:schemeClr val="bg1"/>
                </a:solidFill>
                <a:latin typeface="+mj-lt"/>
                <a:cs typeface="Times New Roman" panose="02020603050405020304" pitchFamily="18" charset="0"/>
              </a:rPr>
              <a:t>Đấ</a:t>
            </a:r>
            <a:r>
              <a:rPr lang="en-US" altLang="vi-VN" sz="6000" b="0" dirty="0" err="1" smtClean="0">
                <a:solidFill>
                  <a:schemeClr val="bg1"/>
                </a:solidFill>
                <a:latin typeface="+mj-lt"/>
                <a:cs typeface="Times New Roman" panose="02020603050405020304" pitchFamily="18" charset="0"/>
              </a:rPr>
              <a:t>ng</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Thi</a:t>
            </a:r>
            <a:r>
              <a:rPr lang="vi-VN" altLang="vi-VN" sz="6000" b="0" dirty="0" smtClean="0">
                <a:solidFill>
                  <a:schemeClr val="bg1"/>
                </a:solidFill>
                <a:latin typeface="+mj-lt"/>
                <a:cs typeface="Times New Roman" panose="02020603050405020304" pitchFamily="18" charset="0"/>
              </a:rPr>
              <a:t>ê</a:t>
            </a:r>
            <a:r>
              <a:rPr lang="en-US" altLang="vi-VN" sz="6000" b="0" dirty="0" smtClean="0">
                <a:solidFill>
                  <a:schemeClr val="bg1"/>
                </a:solidFill>
                <a:latin typeface="+mj-lt"/>
                <a:cs typeface="Times New Roman" panose="02020603050405020304" pitchFamily="18" charset="0"/>
              </a:rPr>
              <a:t>n </a:t>
            </a:r>
            <a:r>
              <a:rPr lang="en-US" altLang="vi-VN" sz="6000" b="0" dirty="0" err="1" smtClean="0">
                <a:solidFill>
                  <a:schemeClr val="bg1"/>
                </a:solidFill>
                <a:latin typeface="+mj-lt"/>
                <a:cs typeface="Times New Roman" panose="02020603050405020304" pitchFamily="18" charset="0"/>
              </a:rPr>
              <a:t>Sai</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Ch</a:t>
            </a:r>
            <a:r>
              <a:rPr lang="vi-VN" altLang="vi-VN" sz="6000" b="0" dirty="0" smtClean="0">
                <a:solidFill>
                  <a:schemeClr val="bg1"/>
                </a:solidFill>
                <a:latin typeface="+mj-lt"/>
                <a:cs typeface="Times New Roman" panose="02020603050405020304" pitchFamily="18" charset="0"/>
              </a:rPr>
              <a:t>ú</a:t>
            </a:r>
            <a:r>
              <a:rPr lang="en-US" altLang="vi-VN" sz="6000" b="0" dirty="0" smtClean="0">
                <a:solidFill>
                  <a:schemeClr val="bg1"/>
                </a:solidFill>
                <a:latin typeface="+mj-lt"/>
                <a:cs typeface="Times New Roman" panose="02020603050405020304" pitchFamily="18" charset="0"/>
              </a:rPr>
              <a:t>a </a:t>
            </a:r>
            <a:r>
              <a:rPr lang="en-US" altLang="vi-VN" sz="6000" b="0" dirty="0" err="1" smtClean="0">
                <a:solidFill>
                  <a:schemeClr val="bg1"/>
                </a:solidFill>
                <a:latin typeface="+mj-lt"/>
                <a:cs typeface="Times New Roman" panose="02020603050405020304" pitchFamily="18" charset="0"/>
              </a:rPr>
              <a:t>ôi</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nghe</a:t>
            </a:r>
            <a:r>
              <a:rPr lang="en-US" altLang="vi-VN" sz="6000" b="0" dirty="0" smtClean="0">
                <a:solidFill>
                  <a:schemeClr val="bg1"/>
                </a:solidFill>
                <a:latin typeface="+mj-lt"/>
                <a:cs typeface="Times New Roman" panose="02020603050405020304" pitchFamily="18" charset="0"/>
              </a:rPr>
              <a:t> l</a:t>
            </a:r>
            <a:r>
              <a:rPr lang="vi-VN" altLang="vi-VN" sz="6000" b="0" dirty="0" smtClean="0">
                <a:solidFill>
                  <a:schemeClr val="bg1"/>
                </a:solidFill>
                <a:latin typeface="+mj-lt"/>
                <a:cs typeface="Times New Roman" panose="02020603050405020304" pitchFamily="18" charset="0"/>
              </a:rPr>
              <a:t>ờ</a:t>
            </a:r>
            <a:r>
              <a:rPr lang="en-US" altLang="vi-VN" sz="6000" b="0" dirty="0" err="1" smtClean="0">
                <a:solidFill>
                  <a:schemeClr val="bg1"/>
                </a:solidFill>
                <a:latin typeface="+mj-lt"/>
                <a:cs typeface="Times New Roman" panose="02020603050405020304" pitchFamily="18" charset="0"/>
              </a:rPr>
              <a:t>i</a:t>
            </a:r>
            <a:r>
              <a:rPr lang="en-US" altLang="vi-VN" sz="6000" b="0" dirty="0" smtClean="0">
                <a:solidFill>
                  <a:schemeClr val="bg1"/>
                </a:solidFill>
                <a:latin typeface="+mj-lt"/>
                <a:cs typeface="Times New Roman" panose="02020603050405020304" pitchFamily="18" charset="0"/>
              </a:rPr>
              <a:t> van </a:t>
            </a:r>
            <a:r>
              <a:rPr lang="en-US" altLang="vi-VN" sz="6000" b="0" dirty="0" err="1" smtClean="0">
                <a:solidFill>
                  <a:schemeClr val="bg1"/>
                </a:solidFill>
                <a:latin typeface="+mj-lt"/>
                <a:cs typeface="Times New Roman" panose="02020603050405020304" pitchFamily="18" charset="0"/>
              </a:rPr>
              <a:t>thi</a:t>
            </a:r>
            <a:r>
              <a:rPr lang="vi-VN" altLang="vi-VN" sz="6000" b="0" dirty="0" smtClean="0">
                <a:solidFill>
                  <a:schemeClr val="bg1"/>
                </a:solidFill>
                <a:latin typeface="+mj-lt"/>
                <a:cs typeface="Times New Roman" panose="02020603050405020304" pitchFamily="18" charset="0"/>
              </a:rPr>
              <a:t>ế</a:t>
            </a:r>
            <a:r>
              <a:rPr lang="en-US" altLang="vi-VN" sz="6000" b="0" dirty="0" smtClean="0">
                <a:solidFill>
                  <a:schemeClr val="bg1"/>
                </a:solidFill>
                <a:latin typeface="+mj-lt"/>
                <a:cs typeface="Times New Roman" panose="02020603050405020304" pitchFamily="18" charset="0"/>
              </a:rPr>
              <a:t>t </a:t>
            </a:r>
            <a:r>
              <a:rPr lang="en-US" altLang="vi-VN" sz="6000" b="0" dirty="0" err="1" smtClean="0">
                <a:solidFill>
                  <a:schemeClr val="bg1"/>
                </a:solidFill>
                <a:latin typeface="+mj-lt"/>
                <a:cs typeface="Times New Roman" panose="02020603050405020304" pitchFamily="18" charset="0"/>
              </a:rPr>
              <a:t>tha</a:t>
            </a:r>
            <a:r>
              <a:rPr lang="en-US" altLang="vi-VN" sz="6000" b="0" dirty="0" smtClean="0">
                <a:solidFill>
                  <a:schemeClr val="bg1"/>
                </a:solidFill>
                <a:latin typeface="+mj-lt"/>
                <a:cs typeface="Times New Roman" panose="02020603050405020304" pitchFamily="18" charset="0"/>
              </a:rPr>
              <a:t>. </a:t>
            </a:r>
            <a:endParaRPr lang="en-US" sz="5400" b="0" dirty="0">
              <a:solidFill>
                <a:srgbClr val="FF0000"/>
              </a:solidFill>
              <a:latin typeface="+mj-lt"/>
              <a:cs typeface="Times New Roman" pitchFamily="18" charset="0"/>
            </a:endParaRPr>
          </a:p>
        </p:txBody>
      </p:sp>
    </p:spTree>
    <p:extLst>
      <p:ext uri="{BB962C8B-B14F-4D97-AF65-F5344CB8AC3E}">
        <p14:creationId xmlns:p14="http://schemas.microsoft.com/office/powerpoint/2010/main" val="16789267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altLang="vi-VN" sz="6000" b="0" dirty="0" smtClean="0">
                <a:solidFill>
                  <a:schemeClr val="bg1"/>
                </a:solidFill>
                <a:latin typeface="+mj-lt"/>
                <a:cs typeface="Times New Roman" panose="02020603050405020304" pitchFamily="18" charset="0"/>
              </a:rPr>
              <a:t>Ng</a:t>
            </a:r>
            <a:r>
              <a:rPr lang="vi-VN" altLang="vi-VN" sz="6000" b="0" dirty="0" smtClean="0">
                <a:solidFill>
                  <a:schemeClr val="bg1"/>
                </a:solidFill>
                <a:latin typeface="+mj-lt"/>
                <a:cs typeface="Times New Roman" panose="02020603050405020304" pitchFamily="18" charset="0"/>
              </a:rPr>
              <a:t>à</a:t>
            </a:r>
            <a:r>
              <a:rPr lang="en-US" altLang="vi-VN" sz="6000" b="0" dirty="0" smtClean="0">
                <a:solidFill>
                  <a:schemeClr val="bg1"/>
                </a:solidFill>
                <a:latin typeface="+mj-lt"/>
                <a:cs typeface="Times New Roman" panose="02020603050405020304" pitchFamily="18" charset="0"/>
              </a:rPr>
              <a:t>y v</a:t>
            </a:r>
            <a:r>
              <a:rPr lang="vi-VN" altLang="vi-VN" sz="6000" b="0" dirty="0" smtClean="0">
                <a:solidFill>
                  <a:schemeClr val="bg1"/>
                </a:solidFill>
                <a:latin typeface="+mj-lt"/>
                <a:cs typeface="Times New Roman" panose="02020603050405020304" pitchFamily="18" charset="0"/>
              </a:rPr>
              <a:t>à</a:t>
            </a:r>
            <a:r>
              <a:rPr lang="en-US" altLang="vi-VN" sz="6000" b="0" dirty="0" smtClean="0">
                <a:solidFill>
                  <a:schemeClr val="bg1"/>
                </a:solidFill>
                <a:latin typeface="+mj-lt"/>
                <a:cs typeface="Times New Roman" panose="02020603050405020304" pitchFamily="18" charset="0"/>
              </a:rPr>
              <a:t> </a:t>
            </a:r>
            <a:r>
              <a:rPr lang="vi-VN" altLang="vi-VN" sz="6000" b="0" dirty="0" smtClean="0">
                <a:solidFill>
                  <a:schemeClr val="bg1"/>
                </a:solidFill>
                <a:latin typeface="+mj-lt"/>
                <a:cs typeface="Times New Roman" panose="02020603050405020304" pitchFamily="18" charset="0"/>
              </a:rPr>
              <a:t>đê</a:t>
            </a:r>
            <a:r>
              <a:rPr lang="en-US" altLang="vi-VN" sz="6000" b="0" dirty="0" smtClean="0">
                <a:solidFill>
                  <a:schemeClr val="bg1"/>
                </a:solidFill>
                <a:latin typeface="+mj-lt"/>
                <a:cs typeface="Times New Roman" panose="02020603050405020304" pitchFamily="18" charset="0"/>
              </a:rPr>
              <a:t>m con v</a:t>
            </a:r>
            <a:r>
              <a:rPr lang="vi-VN" altLang="vi-VN" sz="6000" b="0" dirty="0" smtClean="0">
                <a:solidFill>
                  <a:schemeClr val="bg1"/>
                </a:solidFill>
                <a:latin typeface="+mj-lt"/>
                <a:cs typeface="Times New Roman" panose="02020603050405020304" pitchFamily="18" charset="0"/>
              </a:rPr>
              <a:t>ẫ</a:t>
            </a:r>
            <a:r>
              <a:rPr lang="en-US" altLang="vi-VN" sz="6000" b="0" dirty="0" smtClean="0">
                <a:solidFill>
                  <a:schemeClr val="bg1"/>
                </a:solidFill>
                <a:latin typeface="+mj-lt"/>
                <a:cs typeface="Times New Roman" panose="02020603050405020304" pitchFamily="18" charset="0"/>
              </a:rPr>
              <a:t>n van </a:t>
            </a:r>
            <a:r>
              <a:rPr lang="en-US" altLang="vi-VN" sz="6000" b="0" dirty="0" err="1" smtClean="0">
                <a:solidFill>
                  <a:schemeClr val="bg1"/>
                </a:solidFill>
                <a:latin typeface="+mj-lt"/>
                <a:cs typeface="Times New Roman" panose="02020603050405020304" pitchFamily="18" charset="0"/>
              </a:rPr>
              <a:t>xin</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ch</a:t>
            </a:r>
            <a:r>
              <a:rPr lang="vi-VN" altLang="vi-VN" sz="6000" b="0" dirty="0" smtClean="0">
                <a:solidFill>
                  <a:schemeClr val="bg1"/>
                </a:solidFill>
                <a:latin typeface="+mj-lt"/>
                <a:cs typeface="Times New Roman" panose="02020603050405020304" pitchFamily="18" charset="0"/>
              </a:rPr>
              <a:t>ú</a:t>
            </a:r>
            <a:r>
              <a:rPr lang="en-US" altLang="vi-VN" sz="6000" b="0" dirty="0" smtClean="0">
                <a:solidFill>
                  <a:schemeClr val="bg1"/>
                </a:solidFill>
                <a:latin typeface="+mj-lt"/>
                <a:cs typeface="Times New Roman" panose="02020603050405020304" pitchFamily="18" charset="0"/>
              </a:rPr>
              <a:t>a </a:t>
            </a:r>
            <a:r>
              <a:rPr lang="en-US" altLang="vi-VN" sz="6000" b="0" dirty="0" err="1" smtClean="0">
                <a:solidFill>
                  <a:schemeClr val="bg1"/>
                </a:solidFill>
                <a:latin typeface="+mj-lt"/>
                <a:cs typeface="Times New Roman" panose="02020603050405020304" pitchFamily="18" charset="0"/>
              </a:rPr>
              <a:t>th</a:t>
            </a:r>
            <a:r>
              <a:rPr lang="vi-VN" altLang="vi-VN" sz="6000" b="0" dirty="0" smtClean="0">
                <a:solidFill>
                  <a:schemeClr val="bg1"/>
                </a:solidFill>
                <a:latin typeface="+mj-lt"/>
                <a:cs typeface="Times New Roman" panose="02020603050405020304" pitchFamily="18" charset="0"/>
              </a:rPr>
              <a:t>ươ</a:t>
            </a:r>
            <a:r>
              <a:rPr lang="en-US" altLang="vi-VN" sz="6000" b="0" dirty="0" err="1" smtClean="0">
                <a:solidFill>
                  <a:schemeClr val="bg1"/>
                </a:solidFill>
                <a:latin typeface="+mj-lt"/>
                <a:cs typeface="Times New Roman" panose="02020603050405020304" pitchFamily="18" charset="0"/>
              </a:rPr>
              <a:t>ng</a:t>
            </a:r>
            <a:r>
              <a:rPr lang="en-US" altLang="vi-VN" sz="6000" b="0" dirty="0" smtClean="0">
                <a:solidFill>
                  <a:schemeClr val="bg1"/>
                </a:solidFill>
                <a:latin typeface="+mj-lt"/>
                <a:cs typeface="Times New Roman" panose="02020603050405020304" pitchFamily="18" charset="0"/>
              </a:rPr>
              <a:t>, Ng</a:t>
            </a:r>
            <a:r>
              <a:rPr lang="vi-VN" altLang="vi-VN" sz="6000" b="0" dirty="0" smtClean="0">
                <a:solidFill>
                  <a:schemeClr val="bg1"/>
                </a:solidFill>
                <a:latin typeface="+mj-lt"/>
                <a:cs typeface="Times New Roman" panose="02020603050405020304" pitchFamily="18" charset="0"/>
              </a:rPr>
              <a:t>ườ</a:t>
            </a:r>
            <a:r>
              <a:rPr lang="en-US" altLang="vi-VN" sz="6000" b="0" dirty="0" err="1" smtClean="0">
                <a:solidFill>
                  <a:schemeClr val="bg1"/>
                </a:solidFill>
                <a:latin typeface="+mj-lt"/>
                <a:cs typeface="Times New Roman" panose="02020603050405020304" pitchFamily="18" charset="0"/>
              </a:rPr>
              <a:t>i</a:t>
            </a:r>
            <a:r>
              <a:rPr lang="en-US" altLang="vi-VN" sz="6000" b="0" dirty="0" smtClean="0">
                <a:solidFill>
                  <a:schemeClr val="bg1"/>
                </a:solidFill>
                <a:latin typeface="+mj-lt"/>
                <a:cs typeface="Times New Roman" panose="02020603050405020304" pitchFamily="18" charset="0"/>
              </a:rPr>
              <a:t> ban </a:t>
            </a:r>
            <a:r>
              <a:rPr lang="vi-VN" altLang="vi-VN" sz="6000" b="0" dirty="0" smtClean="0">
                <a:solidFill>
                  <a:schemeClr val="bg1"/>
                </a:solidFill>
                <a:latin typeface="+mj-lt"/>
                <a:cs typeface="Times New Roman" panose="02020603050405020304" pitchFamily="18" charset="0"/>
              </a:rPr>
              <a:t>ơ</a:t>
            </a:r>
            <a:r>
              <a:rPr lang="en-US" altLang="vi-VN" sz="6000" b="0" dirty="0" smtClean="0">
                <a:solidFill>
                  <a:schemeClr val="bg1"/>
                </a:solidFill>
                <a:latin typeface="+mj-lt"/>
                <a:cs typeface="Times New Roman" panose="02020603050405020304" pitchFamily="18" charset="0"/>
              </a:rPr>
              <a:t>n c</a:t>
            </a:r>
            <a:r>
              <a:rPr lang="vi-VN" altLang="vi-VN" sz="6000" b="0" dirty="0" smtClean="0">
                <a:solidFill>
                  <a:schemeClr val="bg1"/>
                </a:solidFill>
                <a:latin typeface="+mj-lt"/>
                <a:cs typeface="Times New Roman" panose="02020603050405020304" pitchFamily="18" charset="0"/>
              </a:rPr>
              <a:t>ứ</a:t>
            </a:r>
            <a:r>
              <a:rPr lang="en-US" altLang="vi-VN" sz="6000" b="0" dirty="0" smtClean="0">
                <a:solidFill>
                  <a:schemeClr val="bg1"/>
                </a:solidFill>
                <a:latin typeface="+mj-lt"/>
                <a:cs typeface="Times New Roman" panose="02020603050405020304" pitchFamily="18" charset="0"/>
              </a:rPr>
              <a:t>u r</a:t>
            </a:r>
            <a:r>
              <a:rPr lang="vi-VN" altLang="vi-VN" sz="6000" b="0" dirty="0" smtClean="0">
                <a:solidFill>
                  <a:schemeClr val="bg1"/>
                </a:solidFill>
                <a:latin typeface="+mj-lt"/>
                <a:cs typeface="Times New Roman" panose="02020603050405020304" pitchFamily="18" charset="0"/>
              </a:rPr>
              <a:t>ỗ</a:t>
            </a:r>
            <a:r>
              <a:rPr lang="en-US" altLang="vi-VN" sz="6000" b="0" dirty="0" err="1" smtClean="0">
                <a:solidFill>
                  <a:schemeClr val="bg1"/>
                </a:solidFill>
                <a:latin typeface="+mj-lt"/>
                <a:cs typeface="Times New Roman" panose="02020603050405020304" pitchFamily="18" charset="0"/>
              </a:rPr>
              <a:t>i</a:t>
            </a:r>
            <a:r>
              <a:rPr lang="en-US" altLang="vi-VN" sz="6000" b="0" dirty="0" smtClean="0">
                <a:solidFill>
                  <a:schemeClr val="bg1"/>
                </a:solidFill>
                <a:latin typeface="+mj-lt"/>
                <a:cs typeface="Times New Roman" panose="02020603050405020304" pitchFamily="18" charset="0"/>
              </a:rPr>
              <a:t> y</a:t>
            </a:r>
            <a:r>
              <a:rPr lang="vi-VN" altLang="vi-VN" sz="6000" b="0" dirty="0" smtClean="0">
                <a:solidFill>
                  <a:schemeClr val="bg1"/>
                </a:solidFill>
                <a:latin typeface="+mj-lt"/>
                <a:cs typeface="Times New Roman" panose="02020603050405020304" pitchFamily="18" charset="0"/>
              </a:rPr>
              <a:t>ê</a:t>
            </a:r>
            <a:r>
              <a:rPr lang="en-US" altLang="vi-VN" sz="6000" b="0" dirty="0" smtClean="0">
                <a:solidFill>
                  <a:schemeClr val="bg1"/>
                </a:solidFill>
                <a:latin typeface="+mj-lt"/>
                <a:cs typeface="Times New Roman" panose="02020603050405020304" pitchFamily="18" charset="0"/>
              </a:rPr>
              <a:t>u </a:t>
            </a:r>
            <a:r>
              <a:rPr lang="en-US" altLang="vi-VN" sz="6000" b="0" dirty="0" err="1" smtClean="0">
                <a:solidFill>
                  <a:schemeClr val="bg1"/>
                </a:solidFill>
                <a:latin typeface="+mj-lt"/>
                <a:cs typeface="Times New Roman" panose="02020603050405020304" pitchFamily="18" charset="0"/>
              </a:rPr>
              <a:t>th</a:t>
            </a:r>
            <a:r>
              <a:rPr lang="vi-VN" altLang="vi-VN" sz="6000" b="0" dirty="0" smtClean="0">
                <a:solidFill>
                  <a:schemeClr val="bg1"/>
                </a:solidFill>
                <a:latin typeface="+mj-lt"/>
                <a:cs typeface="Times New Roman" panose="02020603050405020304" pitchFamily="18" charset="0"/>
              </a:rPr>
              <a:t>ươ</a:t>
            </a:r>
            <a:r>
              <a:rPr lang="en-US" altLang="vi-VN" sz="6000" b="0" dirty="0" err="1" smtClean="0">
                <a:solidFill>
                  <a:schemeClr val="bg1"/>
                </a:solidFill>
                <a:latin typeface="+mj-lt"/>
                <a:cs typeface="Times New Roman" panose="02020603050405020304" pitchFamily="18" charset="0"/>
              </a:rPr>
              <a:t>ng</a:t>
            </a:r>
            <a:r>
              <a:rPr lang="en-US" altLang="vi-VN" sz="6000" b="0" dirty="0" smtClean="0">
                <a:solidFill>
                  <a:schemeClr val="bg1"/>
                </a:solidFill>
                <a:latin typeface="+mj-lt"/>
                <a:cs typeface="Times New Roman" panose="02020603050405020304" pitchFamily="18" charset="0"/>
              </a:rPr>
              <a:t> b</a:t>
            </a:r>
            <a:r>
              <a:rPr lang="vi-VN" altLang="vi-VN" sz="6000" b="0" dirty="0" smtClean="0">
                <a:solidFill>
                  <a:schemeClr val="bg1"/>
                </a:solidFill>
                <a:latin typeface="+mj-lt"/>
                <a:cs typeface="Times New Roman" panose="02020603050405020304" pitchFamily="18" charset="0"/>
              </a:rPr>
              <a:t>ố</a:t>
            </a:r>
            <a:r>
              <a:rPr lang="en-US" altLang="vi-VN" sz="6000" b="0" dirty="0" smtClean="0">
                <a:solidFill>
                  <a:schemeClr val="bg1"/>
                </a:solidFill>
                <a:latin typeface="+mj-lt"/>
                <a:cs typeface="Times New Roman" panose="02020603050405020304" pitchFamily="18" charset="0"/>
              </a:rPr>
              <a:t>n </a:t>
            </a:r>
            <a:r>
              <a:rPr lang="en-US" altLang="vi-VN" sz="6000" b="0" dirty="0" err="1" smtClean="0">
                <a:solidFill>
                  <a:schemeClr val="bg1"/>
                </a:solidFill>
                <a:latin typeface="+mj-lt"/>
                <a:cs typeface="Times New Roman" panose="02020603050405020304" pitchFamily="18" charset="0"/>
              </a:rPr>
              <a:t>ph</a:t>
            </a:r>
            <a:r>
              <a:rPr lang="vi-VN" altLang="vi-VN" sz="6000" b="0" dirty="0" smtClean="0">
                <a:solidFill>
                  <a:schemeClr val="bg1"/>
                </a:solidFill>
                <a:latin typeface="+mj-lt"/>
                <a:cs typeface="Times New Roman" panose="02020603050405020304" pitchFamily="18" charset="0"/>
              </a:rPr>
              <a:t>ươ</a:t>
            </a:r>
            <a:r>
              <a:rPr lang="en-US" altLang="vi-VN" sz="6000" b="0" dirty="0" err="1" smtClean="0">
                <a:solidFill>
                  <a:schemeClr val="bg1"/>
                </a:solidFill>
                <a:latin typeface="+mj-lt"/>
                <a:cs typeface="Times New Roman" panose="02020603050405020304" pitchFamily="18" charset="0"/>
              </a:rPr>
              <a:t>ng</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cho</a:t>
            </a:r>
            <a:r>
              <a:rPr lang="en-US" altLang="vi-VN" sz="6000" b="0" dirty="0" smtClean="0">
                <a:solidFill>
                  <a:schemeClr val="bg1"/>
                </a:solidFill>
                <a:latin typeface="+mj-lt"/>
                <a:cs typeface="Times New Roman" panose="02020603050405020304" pitchFamily="18" charset="0"/>
              </a:rPr>
              <a:t> </a:t>
            </a:r>
            <a:r>
              <a:rPr lang="vi-VN" altLang="vi-VN" sz="6000" b="0" dirty="0" smtClean="0">
                <a:solidFill>
                  <a:schemeClr val="bg1"/>
                </a:solidFill>
                <a:latin typeface="+mj-lt"/>
                <a:cs typeface="Times New Roman" panose="02020603050405020304" pitchFamily="18" charset="0"/>
              </a:rPr>
              <a:t>đòa</a:t>
            </a:r>
            <a:r>
              <a:rPr lang="en-US" altLang="vi-VN" sz="6000" b="0" dirty="0" smtClean="0">
                <a:solidFill>
                  <a:schemeClr val="bg1"/>
                </a:solidFill>
                <a:latin typeface="+mj-lt"/>
                <a:cs typeface="Times New Roman" panose="02020603050405020304" pitchFamily="18" charset="0"/>
              </a:rPr>
              <a:t>n con </a:t>
            </a:r>
            <a:r>
              <a:rPr lang="en-US" altLang="vi-VN" sz="6000" b="0" dirty="0" err="1" smtClean="0">
                <a:solidFill>
                  <a:schemeClr val="bg1"/>
                </a:solidFill>
                <a:latin typeface="+mj-lt"/>
                <a:cs typeface="Times New Roman" panose="02020603050405020304" pitchFamily="18" charset="0"/>
              </a:rPr>
              <a:t>ng</a:t>
            </a:r>
            <a:r>
              <a:rPr lang="vi-VN" altLang="vi-VN" sz="6000" b="0" dirty="0" smtClean="0">
                <a:solidFill>
                  <a:schemeClr val="bg1"/>
                </a:solidFill>
                <a:latin typeface="+mj-lt"/>
                <a:cs typeface="Times New Roman" panose="02020603050405020304" pitchFamily="18" charset="0"/>
              </a:rPr>
              <a:t>ó</a:t>
            </a:r>
            <a:r>
              <a:rPr lang="en-US" altLang="vi-VN" sz="6000" b="0" dirty="0" err="1" smtClean="0">
                <a:solidFill>
                  <a:schemeClr val="bg1"/>
                </a:solidFill>
                <a:latin typeface="+mj-lt"/>
                <a:cs typeface="Times New Roman" panose="02020603050405020304" pitchFamily="18" charset="0"/>
              </a:rPr>
              <a:t>ng</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ch</a:t>
            </a:r>
            <a:r>
              <a:rPr lang="vi-VN" altLang="vi-VN" sz="6000" b="0" dirty="0" smtClean="0">
                <a:solidFill>
                  <a:schemeClr val="bg1"/>
                </a:solidFill>
                <a:latin typeface="+mj-lt"/>
                <a:cs typeface="Times New Roman" panose="02020603050405020304" pitchFamily="18" charset="0"/>
              </a:rPr>
              <a:t>ờ</a:t>
            </a:r>
            <a:r>
              <a:rPr lang="en-US" altLang="vi-VN" sz="6000" b="0" dirty="0" smtClean="0">
                <a:solidFill>
                  <a:schemeClr val="bg1"/>
                </a:solidFill>
                <a:latin typeface="+mj-lt"/>
                <a:cs typeface="Times New Roman" panose="02020603050405020304" pitchFamily="18" charset="0"/>
              </a:rPr>
              <a:t>.</a:t>
            </a:r>
            <a:endParaRPr lang="en-US" altLang="vi-VN" sz="6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6789267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altLang="vi-VN" sz="6600" b="0" u="sng" dirty="0" smtClean="0">
                <a:solidFill>
                  <a:srgbClr val="FFFF00"/>
                </a:solidFill>
                <a:latin typeface="+mj-lt"/>
                <a:cs typeface="Times New Roman" panose="02020603050405020304" pitchFamily="18" charset="0"/>
              </a:rPr>
              <a:t>Tk1:</a:t>
            </a:r>
            <a:r>
              <a:rPr lang="en-US" altLang="vi-VN" sz="6600" b="0" dirty="0" smtClean="0">
                <a:solidFill>
                  <a:schemeClr val="bg1"/>
                </a:solidFill>
                <a:latin typeface="+mj-lt"/>
                <a:cs typeface="Times New Roman" panose="02020603050405020304" pitchFamily="18" charset="0"/>
              </a:rPr>
              <a:t> </a:t>
            </a:r>
            <a:r>
              <a:rPr lang="en-US" altLang="vi-VN" sz="6600" b="0" dirty="0" err="1" smtClean="0">
                <a:solidFill>
                  <a:schemeClr val="bg1"/>
                </a:solidFill>
                <a:latin typeface="+mj-lt"/>
                <a:cs typeface="Times New Roman" panose="02020603050405020304" pitchFamily="18" charset="0"/>
              </a:rPr>
              <a:t>Xa</a:t>
            </a:r>
            <a:r>
              <a:rPr lang="en-US" altLang="vi-VN" sz="6600" b="0" dirty="0" smtClean="0">
                <a:solidFill>
                  <a:schemeClr val="bg1"/>
                </a:solidFill>
                <a:latin typeface="+mj-lt"/>
                <a:cs typeface="Times New Roman" panose="02020603050405020304" pitchFamily="18" charset="0"/>
              </a:rPr>
              <a:t> x</a:t>
            </a:r>
            <a:r>
              <a:rPr lang="vi-VN" altLang="vi-VN" sz="6600" b="0" dirty="0" smtClean="0">
                <a:solidFill>
                  <a:schemeClr val="bg1"/>
                </a:solidFill>
                <a:latin typeface="+mj-lt"/>
                <a:cs typeface="Times New Roman" panose="02020603050405020304" pitchFamily="18" charset="0"/>
              </a:rPr>
              <a:t>ô</a:t>
            </a:r>
            <a:r>
              <a:rPr lang="en-US" altLang="vi-VN" sz="6600" b="0" dirty="0" err="1" smtClean="0">
                <a:solidFill>
                  <a:schemeClr val="bg1"/>
                </a:solidFill>
                <a:latin typeface="+mj-lt"/>
                <a:cs typeface="Times New Roman" panose="02020603050405020304" pitchFamily="18" charset="0"/>
              </a:rPr>
              <a:t>i</a:t>
            </a:r>
            <a:r>
              <a:rPr lang="en-US" altLang="vi-VN" sz="6600" b="0" dirty="0" smtClean="0">
                <a:solidFill>
                  <a:schemeClr val="bg1"/>
                </a:solidFill>
                <a:latin typeface="+mj-lt"/>
                <a:cs typeface="Times New Roman" panose="02020603050405020304" pitchFamily="18" charset="0"/>
              </a:rPr>
              <a:t> </a:t>
            </a:r>
            <a:r>
              <a:rPr lang="en-US" altLang="vi-VN" sz="6600" b="0" dirty="0" err="1" smtClean="0">
                <a:solidFill>
                  <a:schemeClr val="bg1"/>
                </a:solidFill>
                <a:latin typeface="+mj-lt"/>
                <a:cs typeface="Times New Roman" panose="02020603050405020304" pitchFamily="18" charset="0"/>
              </a:rPr>
              <a:t>cõi</a:t>
            </a:r>
            <a:r>
              <a:rPr lang="en-US" altLang="vi-VN" sz="6600" b="0" dirty="0" smtClean="0">
                <a:solidFill>
                  <a:schemeClr val="bg1"/>
                </a:solidFill>
                <a:latin typeface="+mj-lt"/>
                <a:cs typeface="Times New Roman" panose="02020603050405020304" pitchFamily="18" charset="0"/>
              </a:rPr>
              <a:t> </a:t>
            </a:r>
            <a:r>
              <a:rPr lang="en-US" altLang="vi-VN" sz="6600" b="0" dirty="0" err="1" smtClean="0">
                <a:solidFill>
                  <a:schemeClr val="bg1"/>
                </a:solidFill>
                <a:latin typeface="+mj-lt"/>
                <a:cs typeface="Times New Roman" panose="02020603050405020304" pitchFamily="18" charset="0"/>
              </a:rPr>
              <a:t>tr</a:t>
            </a:r>
            <a:r>
              <a:rPr lang="vi-VN" altLang="vi-VN" sz="6600" b="0" dirty="0" smtClean="0">
                <a:solidFill>
                  <a:schemeClr val="bg1"/>
                </a:solidFill>
                <a:latin typeface="+mj-lt"/>
                <a:cs typeface="Times New Roman" panose="02020603050405020304" pitchFamily="18" charset="0"/>
              </a:rPr>
              <a:t>ầ</a:t>
            </a:r>
            <a:r>
              <a:rPr lang="en-US" altLang="vi-VN" sz="6600" b="0" dirty="0" smtClean="0">
                <a:solidFill>
                  <a:schemeClr val="bg1"/>
                </a:solidFill>
                <a:latin typeface="+mj-lt"/>
                <a:cs typeface="Times New Roman" panose="02020603050405020304" pitchFamily="18" charset="0"/>
              </a:rPr>
              <a:t>n </a:t>
            </a:r>
            <a:r>
              <a:rPr lang="en-US" altLang="vi-VN" sz="6600" b="0" dirty="0" err="1" smtClean="0">
                <a:solidFill>
                  <a:schemeClr val="bg1"/>
                </a:solidFill>
                <a:latin typeface="+mj-lt"/>
                <a:cs typeface="Times New Roman" panose="02020603050405020304" pitchFamily="18" charset="0"/>
              </a:rPr>
              <a:t>mong</a:t>
            </a:r>
            <a:r>
              <a:rPr lang="en-US" altLang="vi-VN" sz="6600" b="0" dirty="0" smtClean="0">
                <a:solidFill>
                  <a:schemeClr val="bg1"/>
                </a:solidFill>
                <a:latin typeface="+mj-lt"/>
                <a:cs typeface="Times New Roman" panose="02020603050405020304" pitchFamily="18" charset="0"/>
              </a:rPr>
              <a:t> </a:t>
            </a:r>
            <a:r>
              <a:rPr lang="en-US" altLang="vi-VN" sz="6600" b="0" dirty="0" err="1" smtClean="0">
                <a:solidFill>
                  <a:schemeClr val="bg1"/>
                </a:solidFill>
                <a:latin typeface="+mj-lt"/>
                <a:cs typeface="Times New Roman" panose="02020603050405020304" pitchFamily="18" charset="0"/>
              </a:rPr>
              <a:t>Ch</a:t>
            </a:r>
            <a:r>
              <a:rPr lang="vi-VN" altLang="vi-VN" sz="6600" b="0" dirty="0" smtClean="0">
                <a:solidFill>
                  <a:schemeClr val="bg1"/>
                </a:solidFill>
                <a:latin typeface="+mj-lt"/>
                <a:cs typeface="Times New Roman" panose="02020603050405020304" pitchFamily="18" charset="0"/>
              </a:rPr>
              <a:t>ú</a:t>
            </a:r>
            <a:r>
              <a:rPr lang="en-US" altLang="vi-VN" sz="6600" b="0" dirty="0" smtClean="0">
                <a:solidFill>
                  <a:schemeClr val="bg1"/>
                </a:solidFill>
                <a:latin typeface="+mj-lt"/>
                <a:cs typeface="Times New Roman" panose="02020603050405020304" pitchFamily="18" charset="0"/>
              </a:rPr>
              <a:t>a vi</a:t>
            </a:r>
            <a:r>
              <a:rPr lang="vi-VN" altLang="vi-VN" sz="6600" b="0" dirty="0" smtClean="0">
                <a:solidFill>
                  <a:schemeClr val="bg1"/>
                </a:solidFill>
                <a:latin typeface="+mj-lt"/>
                <a:cs typeface="Times New Roman" panose="02020603050405020304" pitchFamily="18" charset="0"/>
              </a:rPr>
              <a:t>ế</a:t>
            </a:r>
            <a:r>
              <a:rPr lang="en-US" altLang="vi-VN" sz="6600" b="0" dirty="0" err="1" smtClean="0">
                <a:solidFill>
                  <a:schemeClr val="bg1"/>
                </a:solidFill>
                <a:latin typeface="+mj-lt"/>
                <a:cs typeface="Times New Roman" panose="02020603050405020304" pitchFamily="18" charset="0"/>
              </a:rPr>
              <a:t>ng</a:t>
            </a:r>
            <a:r>
              <a:rPr lang="en-US" altLang="vi-VN" sz="6600" b="0" dirty="0" smtClean="0">
                <a:solidFill>
                  <a:schemeClr val="bg1"/>
                </a:solidFill>
                <a:latin typeface="+mj-lt"/>
                <a:cs typeface="Times New Roman" panose="02020603050405020304" pitchFamily="18" charset="0"/>
              </a:rPr>
              <a:t>   </a:t>
            </a:r>
            <a:r>
              <a:rPr lang="en-US" altLang="vi-VN" sz="6600" b="0" dirty="0" err="1" smtClean="0">
                <a:solidFill>
                  <a:schemeClr val="bg1"/>
                </a:solidFill>
                <a:latin typeface="+mj-lt"/>
                <a:cs typeface="Times New Roman" panose="02020603050405020304" pitchFamily="18" charset="0"/>
              </a:rPr>
              <a:t>th</a:t>
            </a:r>
            <a:r>
              <a:rPr lang="vi-VN" altLang="vi-VN" sz="6600" b="0" dirty="0" smtClean="0">
                <a:solidFill>
                  <a:schemeClr val="bg1"/>
                </a:solidFill>
                <a:latin typeface="+mj-lt"/>
                <a:cs typeface="Times New Roman" panose="02020603050405020304" pitchFamily="18" charset="0"/>
              </a:rPr>
              <a:t>ă</a:t>
            </a:r>
            <a:r>
              <a:rPr lang="en-US" altLang="vi-VN" sz="6600" b="0" dirty="0" smtClean="0">
                <a:solidFill>
                  <a:schemeClr val="bg1"/>
                </a:solidFill>
                <a:latin typeface="+mj-lt"/>
                <a:cs typeface="Times New Roman" panose="02020603050405020304" pitchFamily="18" charset="0"/>
              </a:rPr>
              <a:t>m. </a:t>
            </a:r>
            <a:r>
              <a:rPr lang="en-US" altLang="vi-VN" sz="6600" b="0" dirty="0" err="1" smtClean="0">
                <a:solidFill>
                  <a:schemeClr val="bg1"/>
                </a:solidFill>
                <a:latin typeface="+mj-lt"/>
                <a:cs typeface="Times New Roman" panose="02020603050405020304" pitchFamily="18" charset="0"/>
              </a:rPr>
              <a:t>Ch</a:t>
            </a:r>
            <a:r>
              <a:rPr lang="vi-VN" altLang="vi-VN" sz="6600" b="0" dirty="0" smtClean="0">
                <a:solidFill>
                  <a:schemeClr val="bg1"/>
                </a:solidFill>
                <a:latin typeface="+mj-lt"/>
                <a:cs typeface="Times New Roman" panose="02020603050405020304" pitchFamily="18" charset="0"/>
              </a:rPr>
              <a:t>ú</a:t>
            </a:r>
            <a:r>
              <a:rPr lang="en-US" altLang="vi-VN" sz="6600" b="0" dirty="0" smtClean="0">
                <a:solidFill>
                  <a:schemeClr val="bg1"/>
                </a:solidFill>
                <a:latin typeface="+mj-lt"/>
                <a:cs typeface="Times New Roman" panose="02020603050405020304" pitchFamily="18" charset="0"/>
              </a:rPr>
              <a:t>a l</a:t>
            </a:r>
            <a:r>
              <a:rPr lang="vi-VN" altLang="vi-VN" sz="6600" b="0" dirty="0" smtClean="0">
                <a:solidFill>
                  <a:schemeClr val="bg1"/>
                </a:solidFill>
                <a:latin typeface="+mj-lt"/>
                <a:cs typeface="Times New Roman" panose="02020603050405020304" pitchFamily="18" charset="0"/>
              </a:rPr>
              <a:t>à</a:t>
            </a:r>
            <a:r>
              <a:rPr lang="en-US" altLang="vi-VN" sz="6600" b="0" dirty="0" smtClean="0">
                <a:solidFill>
                  <a:schemeClr val="bg1"/>
                </a:solidFill>
                <a:latin typeface="+mj-lt"/>
                <a:cs typeface="Times New Roman" panose="02020603050405020304" pitchFamily="18" charset="0"/>
              </a:rPr>
              <a:t> h</a:t>
            </a:r>
            <a:r>
              <a:rPr lang="vi-VN" altLang="vi-VN" sz="6600" b="0" dirty="0" smtClean="0">
                <a:solidFill>
                  <a:schemeClr val="bg1"/>
                </a:solidFill>
                <a:latin typeface="+mj-lt"/>
                <a:cs typeface="Times New Roman" panose="02020603050405020304" pitchFamily="18" charset="0"/>
              </a:rPr>
              <a:t>ừ</a:t>
            </a:r>
            <a:r>
              <a:rPr lang="en-US" altLang="vi-VN" sz="6600" b="0" dirty="0" err="1" smtClean="0">
                <a:solidFill>
                  <a:schemeClr val="bg1"/>
                </a:solidFill>
                <a:latin typeface="+mj-lt"/>
                <a:cs typeface="Times New Roman" panose="02020603050405020304" pitchFamily="18" charset="0"/>
              </a:rPr>
              <a:t>ng</a:t>
            </a:r>
            <a:r>
              <a:rPr lang="en-US" altLang="vi-VN" sz="6600" b="0" dirty="0" smtClean="0">
                <a:solidFill>
                  <a:schemeClr val="bg1"/>
                </a:solidFill>
                <a:latin typeface="+mj-lt"/>
                <a:cs typeface="Times New Roman" panose="02020603050405020304" pitchFamily="18" charset="0"/>
              </a:rPr>
              <a:t> </a:t>
            </a:r>
            <a:r>
              <a:rPr lang="vi-VN" altLang="vi-VN" sz="6600" b="0" dirty="0" smtClean="0">
                <a:solidFill>
                  <a:schemeClr val="bg1"/>
                </a:solidFill>
                <a:latin typeface="+mj-lt"/>
                <a:cs typeface="Times New Roman" panose="02020603050405020304" pitchFamily="18" charset="0"/>
              </a:rPr>
              <a:t>đô</a:t>
            </a:r>
            <a:r>
              <a:rPr lang="en-US" altLang="vi-VN" sz="6600" b="0" dirty="0" err="1" smtClean="0">
                <a:solidFill>
                  <a:schemeClr val="bg1"/>
                </a:solidFill>
                <a:latin typeface="+mj-lt"/>
                <a:cs typeface="Times New Roman" panose="02020603050405020304" pitchFamily="18" charset="0"/>
              </a:rPr>
              <a:t>ng</a:t>
            </a:r>
            <a:r>
              <a:rPr lang="en-US" altLang="vi-VN" sz="6600" b="0" dirty="0" smtClean="0">
                <a:solidFill>
                  <a:schemeClr val="bg1"/>
                </a:solidFill>
                <a:latin typeface="+mj-lt"/>
                <a:cs typeface="Times New Roman" panose="02020603050405020304" pitchFamily="18" charset="0"/>
              </a:rPr>
              <a:t> </a:t>
            </a:r>
            <a:r>
              <a:rPr lang="en-US" altLang="vi-VN" sz="6600" b="0" dirty="0" err="1" smtClean="0">
                <a:solidFill>
                  <a:schemeClr val="bg1"/>
                </a:solidFill>
                <a:latin typeface="+mj-lt"/>
                <a:cs typeface="Times New Roman" panose="02020603050405020304" pitchFamily="18" charset="0"/>
              </a:rPr>
              <a:t>ph</a:t>
            </a:r>
            <a:r>
              <a:rPr lang="vi-VN" altLang="vi-VN" sz="6600" b="0" dirty="0" smtClean="0">
                <a:solidFill>
                  <a:schemeClr val="bg1"/>
                </a:solidFill>
                <a:latin typeface="+mj-lt"/>
                <a:cs typeface="Times New Roman" panose="02020603050405020304" pitchFamily="18" charset="0"/>
              </a:rPr>
              <a:t>á</a:t>
            </a:r>
            <a:r>
              <a:rPr lang="en-US" altLang="vi-VN" sz="6600" b="0" dirty="0" smtClean="0">
                <a:solidFill>
                  <a:schemeClr val="bg1"/>
                </a:solidFill>
                <a:latin typeface="+mj-lt"/>
                <a:cs typeface="Times New Roman" panose="02020603050405020304" pitchFamily="18" charset="0"/>
              </a:rPr>
              <a:t> tan m</a:t>
            </a:r>
            <a:r>
              <a:rPr lang="vi-VN" altLang="vi-VN" sz="6600" b="0" dirty="0" smtClean="0">
                <a:solidFill>
                  <a:schemeClr val="bg1"/>
                </a:solidFill>
                <a:latin typeface="+mj-lt"/>
                <a:cs typeface="Times New Roman" panose="02020603050405020304" pitchFamily="18" charset="0"/>
              </a:rPr>
              <a:t>ờ</a:t>
            </a:r>
            <a:r>
              <a:rPr lang="en-US" altLang="vi-VN" sz="6600" b="0" dirty="0" smtClean="0">
                <a:solidFill>
                  <a:schemeClr val="bg1"/>
                </a:solidFill>
                <a:latin typeface="+mj-lt"/>
                <a:cs typeface="Times New Roman" panose="02020603050405020304" pitchFamily="18" charset="0"/>
              </a:rPr>
              <a:t>   t</a:t>
            </a:r>
            <a:r>
              <a:rPr lang="vi-VN" altLang="vi-VN" sz="6600" b="0" dirty="0" smtClean="0">
                <a:solidFill>
                  <a:schemeClr val="bg1"/>
                </a:solidFill>
                <a:latin typeface="+mj-lt"/>
                <a:cs typeface="Times New Roman" panose="02020603050405020304" pitchFamily="18" charset="0"/>
              </a:rPr>
              <a:t>ố</a:t>
            </a:r>
            <a:r>
              <a:rPr lang="en-US" altLang="vi-VN" sz="6600" b="0" dirty="0" err="1" smtClean="0">
                <a:solidFill>
                  <a:schemeClr val="bg1"/>
                </a:solidFill>
                <a:latin typeface="+mj-lt"/>
                <a:cs typeface="Times New Roman" panose="02020603050405020304" pitchFamily="18" charset="0"/>
              </a:rPr>
              <a:t>i</a:t>
            </a:r>
            <a:r>
              <a:rPr lang="en-US" altLang="vi-VN" sz="6600" b="0" dirty="0" smtClean="0">
                <a:solidFill>
                  <a:schemeClr val="bg1"/>
                </a:solidFill>
                <a:latin typeface="+mj-lt"/>
                <a:cs typeface="Times New Roman" panose="02020603050405020304" pitchFamily="18" charset="0"/>
              </a:rPr>
              <a:t>… </a:t>
            </a:r>
            <a:endParaRPr lang="en-US" sz="6600" b="0" dirty="0">
              <a:solidFill>
                <a:srgbClr val="FF0000"/>
              </a:solidFill>
              <a:latin typeface="+mj-lt"/>
              <a:cs typeface="Times New Roman" pitchFamily="18" charset="0"/>
            </a:endParaRPr>
          </a:p>
        </p:txBody>
      </p:sp>
    </p:spTree>
    <p:extLst>
      <p:ext uri="{BB962C8B-B14F-4D97-AF65-F5344CB8AC3E}">
        <p14:creationId xmlns:p14="http://schemas.microsoft.com/office/powerpoint/2010/main" val="16789267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altLang="vi-VN" sz="6600" b="0" dirty="0" smtClean="0">
                <a:solidFill>
                  <a:schemeClr val="bg1"/>
                </a:solidFill>
                <a:latin typeface="+mj-lt"/>
                <a:cs typeface="Times New Roman" panose="02020603050405020304" pitchFamily="18" charset="0"/>
              </a:rPr>
              <a:t>Qua </a:t>
            </a:r>
            <a:r>
              <a:rPr lang="en-US" altLang="vi-VN" sz="6600" b="0" dirty="0" err="1" smtClean="0">
                <a:solidFill>
                  <a:schemeClr val="bg1"/>
                </a:solidFill>
                <a:latin typeface="+mj-lt"/>
                <a:cs typeface="Times New Roman" panose="02020603050405020304" pitchFamily="18" charset="0"/>
              </a:rPr>
              <a:t>bao</a:t>
            </a:r>
            <a:r>
              <a:rPr lang="en-US" altLang="vi-VN" sz="6600" b="0" dirty="0" smtClean="0">
                <a:solidFill>
                  <a:schemeClr val="bg1"/>
                </a:solidFill>
                <a:latin typeface="+mj-lt"/>
                <a:cs typeface="Times New Roman" panose="02020603050405020304" pitchFamily="18" charset="0"/>
              </a:rPr>
              <a:t> </a:t>
            </a:r>
            <a:r>
              <a:rPr lang="en-US" altLang="vi-VN" sz="6600" b="0" dirty="0" err="1" smtClean="0">
                <a:solidFill>
                  <a:schemeClr val="bg1"/>
                </a:solidFill>
                <a:latin typeface="+mj-lt"/>
                <a:cs typeface="Times New Roman" panose="02020603050405020304" pitchFamily="18" charset="0"/>
              </a:rPr>
              <a:t>th</a:t>
            </a:r>
            <a:r>
              <a:rPr lang="vi-VN" altLang="vi-VN" sz="6600" b="0" dirty="0" smtClean="0">
                <a:solidFill>
                  <a:schemeClr val="bg1"/>
                </a:solidFill>
                <a:latin typeface="+mj-lt"/>
                <a:cs typeface="Times New Roman" panose="02020603050405020304" pitchFamily="18" charset="0"/>
              </a:rPr>
              <a:t>á</a:t>
            </a:r>
            <a:r>
              <a:rPr lang="en-US" altLang="vi-VN" sz="6600" b="0" dirty="0" err="1" smtClean="0">
                <a:solidFill>
                  <a:schemeClr val="bg1"/>
                </a:solidFill>
                <a:latin typeface="+mj-lt"/>
                <a:cs typeface="Times New Roman" panose="02020603050405020304" pitchFamily="18" charset="0"/>
              </a:rPr>
              <a:t>ng</a:t>
            </a:r>
            <a:r>
              <a:rPr lang="en-US" altLang="vi-VN" sz="6600" b="0" dirty="0" smtClean="0">
                <a:solidFill>
                  <a:schemeClr val="bg1"/>
                </a:solidFill>
                <a:latin typeface="+mj-lt"/>
                <a:cs typeface="Times New Roman" panose="02020603050405020304" pitchFamily="18" charset="0"/>
              </a:rPr>
              <a:t> </a:t>
            </a:r>
            <a:r>
              <a:rPr lang="en-US" altLang="vi-VN" sz="6600" b="0" dirty="0" err="1" smtClean="0">
                <a:solidFill>
                  <a:schemeClr val="bg1"/>
                </a:solidFill>
                <a:latin typeface="+mj-lt"/>
                <a:cs typeface="Times New Roman" panose="02020603050405020304" pitchFamily="18" charset="0"/>
              </a:rPr>
              <a:t>ng</a:t>
            </a:r>
            <a:r>
              <a:rPr lang="vi-VN" altLang="vi-VN" sz="6600" b="0" dirty="0" smtClean="0">
                <a:solidFill>
                  <a:schemeClr val="bg1"/>
                </a:solidFill>
                <a:latin typeface="+mj-lt"/>
                <a:cs typeface="Times New Roman" panose="02020603050405020304" pitchFamily="18" charset="0"/>
              </a:rPr>
              <a:t>à</a:t>
            </a:r>
            <a:r>
              <a:rPr lang="en-US" altLang="vi-VN" sz="6600" b="0" dirty="0" smtClean="0">
                <a:solidFill>
                  <a:schemeClr val="bg1"/>
                </a:solidFill>
                <a:latin typeface="+mj-lt"/>
                <a:cs typeface="Times New Roman" panose="02020603050405020304" pitchFamily="18" charset="0"/>
              </a:rPr>
              <a:t>y </a:t>
            </a:r>
            <a:r>
              <a:rPr lang="en-US" altLang="vi-VN" sz="6600" b="0" dirty="0" err="1" smtClean="0">
                <a:solidFill>
                  <a:schemeClr val="bg1"/>
                </a:solidFill>
                <a:latin typeface="+mj-lt"/>
                <a:cs typeface="Times New Roman" panose="02020603050405020304" pitchFamily="18" charset="0"/>
              </a:rPr>
              <a:t>xin</a:t>
            </a:r>
            <a:r>
              <a:rPr lang="en-US" altLang="vi-VN" sz="6600" b="0" dirty="0" smtClean="0">
                <a:solidFill>
                  <a:schemeClr val="bg1"/>
                </a:solidFill>
                <a:latin typeface="+mj-lt"/>
                <a:cs typeface="Times New Roman" panose="02020603050405020304" pitchFamily="18" charset="0"/>
              </a:rPr>
              <a:t> </a:t>
            </a:r>
            <a:r>
              <a:rPr lang="en-US" altLang="vi-VN" sz="6600" b="0" dirty="0" err="1" smtClean="0">
                <a:solidFill>
                  <a:schemeClr val="bg1"/>
                </a:solidFill>
                <a:latin typeface="+mj-lt"/>
                <a:cs typeface="Times New Roman" panose="02020603050405020304" pitchFamily="18" charset="0"/>
              </a:rPr>
              <a:t>Ch</a:t>
            </a:r>
            <a:r>
              <a:rPr lang="vi-VN" altLang="vi-VN" sz="6600" b="0" dirty="0" smtClean="0">
                <a:solidFill>
                  <a:schemeClr val="bg1"/>
                </a:solidFill>
                <a:latin typeface="+mj-lt"/>
                <a:cs typeface="Times New Roman" panose="02020603050405020304" pitchFamily="18" charset="0"/>
              </a:rPr>
              <a:t>ú</a:t>
            </a:r>
            <a:r>
              <a:rPr lang="en-US" altLang="vi-VN" sz="6600" b="0" dirty="0" smtClean="0">
                <a:solidFill>
                  <a:schemeClr val="bg1"/>
                </a:solidFill>
                <a:latin typeface="+mj-lt"/>
                <a:cs typeface="Times New Roman" panose="02020603050405020304" pitchFamily="18" charset="0"/>
              </a:rPr>
              <a:t>a </a:t>
            </a:r>
            <a:r>
              <a:rPr lang="vi-VN" altLang="vi-VN" sz="6600" b="0" dirty="0" smtClean="0">
                <a:solidFill>
                  <a:schemeClr val="bg1"/>
                </a:solidFill>
                <a:latin typeface="+mj-lt"/>
                <a:cs typeface="Times New Roman" panose="02020603050405020304" pitchFamily="18" charset="0"/>
              </a:rPr>
              <a:t>đóa</a:t>
            </a:r>
            <a:r>
              <a:rPr lang="en-US" altLang="vi-VN" sz="6600" b="0" dirty="0" err="1" smtClean="0">
                <a:solidFill>
                  <a:schemeClr val="bg1"/>
                </a:solidFill>
                <a:latin typeface="+mj-lt"/>
                <a:cs typeface="Times New Roman" panose="02020603050405020304" pitchFamily="18" charset="0"/>
              </a:rPr>
              <a:t>i</a:t>
            </a:r>
            <a:r>
              <a:rPr lang="en-US" altLang="vi-VN" sz="6600" b="0" dirty="0" smtClean="0">
                <a:solidFill>
                  <a:schemeClr val="bg1"/>
                </a:solidFill>
                <a:latin typeface="+mj-lt"/>
                <a:cs typeface="Times New Roman" panose="02020603050405020304" pitchFamily="18" charset="0"/>
              </a:rPr>
              <a:t> </a:t>
            </a:r>
            <a:r>
              <a:rPr lang="en-US" altLang="vi-VN" sz="6600" b="0" dirty="0" err="1" smtClean="0">
                <a:solidFill>
                  <a:schemeClr val="bg1"/>
                </a:solidFill>
                <a:latin typeface="+mj-lt"/>
                <a:cs typeface="Times New Roman" panose="02020603050405020304" pitchFamily="18" charset="0"/>
              </a:rPr>
              <a:t>th</a:t>
            </a:r>
            <a:r>
              <a:rPr lang="vi-VN" altLang="vi-VN" sz="6600" b="0" dirty="0" smtClean="0">
                <a:solidFill>
                  <a:schemeClr val="bg1"/>
                </a:solidFill>
                <a:latin typeface="+mj-lt"/>
                <a:cs typeface="Times New Roman" panose="02020603050405020304" pitchFamily="18" charset="0"/>
              </a:rPr>
              <a:t>ươ</a:t>
            </a:r>
            <a:r>
              <a:rPr lang="en-US" altLang="vi-VN" sz="6600" b="0" dirty="0" err="1" smtClean="0">
                <a:solidFill>
                  <a:schemeClr val="bg1"/>
                </a:solidFill>
                <a:latin typeface="+mj-lt"/>
                <a:cs typeface="Times New Roman" panose="02020603050405020304" pitchFamily="18" charset="0"/>
              </a:rPr>
              <a:t>ng</a:t>
            </a:r>
            <a:r>
              <a:rPr lang="en-US" altLang="vi-VN" sz="6600" b="0" dirty="0" smtClean="0">
                <a:solidFill>
                  <a:schemeClr val="bg1"/>
                </a:solidFill>
                <a:latin typeface="+mj-lt"/>
                <a:cs typeface="Times New Roman" panose="02020603050405020304" pitchFamily="18" charset="0"/>
              </a:rPr>
              <a:t>,</a:t>
            </a:r>
            <a:r>
              <a:rPr lang="vi-VN" altLang="vi-VN" sz="6600" b="0" dirty="0" smtClean="0">
                <a:solidFill>
                  <a:schemeClr val="bg1"/>
                </a:solidFill>
                <a:latin typeface="+mj-lt"/>
                <a:cs typeface="Times New Roman" panose="02020603050405020304" pitchFamily="18" charset="0"/>
              </a:rPr>
              <a:t> </a:t>
            </a:r>
            <a:r>
              <a:rPr lang="en-US" altLang="vi-VN" sz="6600" b="0" dirty="0" smtClean="0">
                <a:solidFill>
                  <a:schemeClr val="bg1"/>
                </a:solidFill>
                <a:latin typeface="+mj-lt"/>
                <a:cs typeface="Times New Roman" panose="02020603050405020304" pitchFamily="18" charset="0"/>
              </a:rPr>
              <a:t>x</a:t>
            </a:r>
            <a:r>
              <a:rPr lang="vi-VN" altLang="vi-VN" sz="6600" b="0" dirty="0" smtClean="0">
                <a:solidFill>
                  <a:schemeClr val="bg1"/>
                </a:solidFill>
                <a:latin typeface="+mj-lt"/>
                <a:cs typeface="Times New Roman" panose="02020603050405020304" pitchFamily="18" charset="0"/>
              </a:rPr>
              <a:t>ó</a:t>
            </a:r>
            <a:r>
              <a:rPr lang="en-US" altLang="vi-VN" sz="6600" b="0" dirty="0" smtClean="0">
                <a:solidFill>
                  <a:schemeClr val="bg1"/>
                </a:solidFill>
                <a:latin typeface="+mj-lt"/>
                <a:cs typeface="Times New Roman" panose="02020603050405020304" pitchFamily="18" charset="0"/>
              </a:rPr>
              <a:t>a t</a:t>
            </a:r>
            <a:r>
              <a:rPr lang="vi-VN" altLang="vi-VN" sz="6600" b="0" dirty="0" smtClean="0">
                <a:solidFill>
                  <a:schemeClr val="bg1"/>
                </a:solidFill>
                <a:latin typeface="+mj-lt"/>
                <a:cs typeface="Times New Roman" panose="02020603050405020304" pitchFamily="18" charset="0"/>
              </a:rPr>
              <a:t>ộ</a:t>
            </a:r>
            <a:r>
              <a:rPr lang="en-US" altLang="vi-VN" sz="6600" b="0" dirty="0" err="1" smtClean="0">
                <a:solidFill>
                  <a:schemeClr val="bg1"/>
                </a:solidFill>
                <a:latin typeface="+mj-lt"/>
                <a:cs typeface="Times New Roman" panose="02020603050405020304" pitchFamily="18" charset="0"/>
              </a:rPr>
              <a:t>i</a:t>
            </a:r>
            <a:r>
              <a:rPr lang="en-US" altLang="vi-VN" sz="6600" b="0" dirty="0" smtClean="0">
                <a:solidFill>
                  <a:schemeClr val="bg1"/>
                </a:solidFill>
                <a:latin typeface="+mj-lt"/>
                <a:cs typeface="Times New Roman" panose="02020603050405020304" pitchFamily="18" charset="0"/>
              </a:rPr>
              <a:t> </a:t>
            </a:r>
            <a:r>
              <a:rPr lang="en-US" altLang="vi-VN" sz="6600" b="0" dirty="0" err="1" smtClean="0">
                <a:solidFill>
                  <a:schemeClr val="bg1"/>
                </a:solidFill>
                <a:latin typeface="+mj-lt"/>
                <a:cs typeface="Times New Roman" panose="02020603050405020304" pitchFamily="18" charset="0"/>
              </a:rPr>
              <a:t>tr</a:t>
            </a:r>
            <a:r>
              <a:rPr lang="vi-VN" altLang="vi-VN" sz="6600" b="0" dirty="0" smtClean="0">
                <a:solidFill>
                  <a:schemeClr val="bg1"/>
                </a:solidFill>
                <a:latin typeface="+mj-lt"/>
                <a:cs typeface="Times New Roman" panose="02020603050405020304" pitchFamily="18" charset="0"/>
              </a:rPr>
              <a:t>ầ</a:t>
            </a:r>
            <a:r>
              <a:rPr lang="en-US" altLang="vi-VN" sz="6600" b="0" dirty="0" smtClean="0">
                <a:solidFill>
                  <a:schemeClr val="bg1"/>
                </a:solidFill>
                <a:latin typeface="+mj-lt"/>
                <a:cs typeface="Times New Roman" panose="02020603050405020304" pitchFamily="18" charset="0"/>
              </a:rPr>
              <a:t>n </a:t>
            </a:r>
            <a:r>
              <a:rPr lang="en-US" altLang="vi-VN" sz="6600" b="0" dirty="0" err="1" smtClean="0">
                <a:solidFill>
                  <a:schemeClr val="bg1"/>
                </a:solidFill>
                <a:latin typeface="+mj-lt"/>
                <a:cs typeface="Times New Roman" panose="02020603050405020304" pitchFamily="18" charset="0"/>
              </a:rPr>
              <a:t>gian</a:t>
            </a:r>
            <a:r>
              <a:rPr lang="en-US" altLang="vi-VN" sz="6600" b="0" dirty="0" smtClean="0">
                <a:solidFill>
                  <a:schemeClr val="bg1"/>
                </a:solidFill>
                <a:latin typeface="+mj-lt"/>
                <a:cs typeface="Times New Roman" panose="02020603050405020304" pitchFamily="18" charset="0"/>
              </a:rPr>
              <a:t>, x</a:t>
            </a:r>
            <a:r>
              <a:rPr lang="vi-VN" altLang="vi-VN" sz="6600" b="0" dirty="0" smtClean="0">
                <a:solidFill>
                  <a:schemeClr val="bg1"/>
                </a:solidFill>
                <a:latin typeface="+mj-lt"/>
                <a:cs typeface="Times New Roman" panose="02020603050405020304" pitchFamily="18" charset="0"/>
              </a:rPr>
              <a:t>ó</a:t>
            </a:r>
            <a:r>
              <a:rPr lang="en-US" altLang="vi-VN" sz="6600" b="0" dirty="0" smtClean="0">
                <a:solidFill>
                  <a:schemeClr val="bg1"/>
                </a:solidFill>
                <a:latin typeface="+mj-lt"/>
                <a:cs typeface="Times New Roman" panose="02020603050405020304" pitchFamily="18" charset="0"/>
              </a:rPr>
              <a:t>a </a:t>
            </a:r>
            <a:r>
              <a:rPr lang="en-US" altLang="vi-VN" sz="6600" b="0" dirty="0" err="1" smtClean="0">
                <a:solidFill>
                  <a:schemeClr val="bg1"/>
                </a:solidFill>
                <a:latin typeface="+mj-lt"/>
                <a:cs typeface="Times New Roman" panose="02020603050405020304" pitchFamily="18" charset="0"/>
              </a:rPr>
              <a:t>bao</a:t>
            </a:r>
            <a:r>
              <a:rPr lang="en-US" altLang="vi-VN" sz="6600" b="0" dirty="0" smtClean="0">
                <a:solidFill>
                  <a:schemeClr val="bg1"/>
                </a:solidFill>
                <a:latin typeface="+mj-lt"/>
                <a:cs typeface="Times New Roman" panose="02020603050405020304" pitchFamily="18" charset="0"/>
              </a:rPr>
              <a:t> l</a:t>
            </a:r>
            <a:r>
              <a:rPr lang="vi-VN" altLang="vi-VN" sz="6600" b="0" dirty="0" smtClean="0">
                <a:solidFill>
                  <a:schemeClr val="bg1"/>
                </a:solidFill>
                <a:latin typeface="+mj-lt"/>
                <a:cs typeface="Times New Roman" panose="02020603050405020304" pitchFamily="18" charset="0"/>
              </a:rPr>
              <a:t>ỗ</a:t>
            </a:r>
            <a:r>
              <a:rPr lang="en-US" altLang="vi-VN" sz="6600" b="0" dirty="0" err="1" smtClean="0">
                <a:solidFill>
                  <a:schemeClr val="bg1"/>
                </a:solidFill>
                <a:latin typeface="+mj-lt"/>
                <a:cs typeface="Times New Roman" panose="02020603050405020304" pitchFamily="18" charset="0"/>
              </a:rPr>
              <a:t>i</a:t>
            </a:r>
            <a:r>
              <a:rPr lang="en-US" altLang="vi-VN" sz="6600" b="0" dirty="0" smtClean="0">
                <a:solidFill>
                  <a:schemeClr val="bg1"/>
                </a:solidFill>
                <a:latin typeface="+mj-lt"/>
                <a:cs typeface="Times New Roman" panose="02020603050405020304" pitchFamily="18" charset="0"/>
              </a:rPr>
              <a:t> l</a:t>
            </a:r>
            <a:r>
              <a:rPr lang="vi-VN" altLang="vi-VN" sz="6600" b="0" dirty="0" smtClean="0">
                <a:solidFill>
                  <a:schemeClr val="bg1"/>
                </a:solidFill>
                <a:latin typeface="+mj-lt"/>
                <a:cs typeface="Times New Roman" panose="02020603050405020304" pitchFamily="18" charset="0"/>
              </a:rPr>
              <a:t>ầ</a:t>
            </a:r>
            <a:r>
              <a:rPr lang="en-US" altLang="vi-VN" sz="6600" b="0" dirty="0" smtClean="0">
                <a:solidFill>
                  <a:schemeClr val="bg1"/>
                </a:solidFill>
                <a:latin typeface="+mj-lt"/>
                <a:cs typeface="Times New Roman" panose="02020603050405020304" pitchFamily="18" charset="0"/>
              </a:rPr>
              <a:t>m. </a:t>
            </a:r>
            <a:endParaRPr lang="en-US" sz="6000" b="0" dirty="0">
              <a:solidFill>
                <a:srgbClr val="FF0000"/>
              </a:solidFill>
              <a:latin typeface="+mj-lt"/>
              <a:cs typeface="Times New Roman" pitchFamily="18" charset="0"/>
            </a:endParaRPr>
          </a:p>
        </p:txBody>
      </p:sp>
    </p:spTree>
    <p:extLst>
      <p:ext uri="{BB962C8B-B14F-4D97-AF65-F5344CB8AC3E}">
        <p14:creationId xmlns:p14="http://schemas.microsoft.com/office/powerpoint/2010/main" val="38344682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vi-VN" altLang="vi-VN" sz="6000" b="0" u="sng" dirty="0" smtClean="0">
                <a:solidFill>
                  <a:srgbClr val="FFFF00"/>
                </a:solidFill>
                <a:latin typeface="+mj-lt"/>
                <a:cs typeface="Times New Roman" panose="02020603050405020304" pitchFamily="18" charset="0"/>
              </a:rPr>
              <a:t>Đ</a:t>
            </a:r>
            <a:r>
              <a:rPr lang="en-US" altLang="vi-VN" sz="6000" b="0" u="sng" dirty="0" smtClean="0">
                <a:solidFill>
                  <a:srgbClr val="FFFF00"/>
                </a:solidFill>
                <a:latin typeface="+mj-lt"/>
                <a:cs typeface="Times New Roman" panose="02020603050405020304" pitchFamily="18" charset="0"/>
              </a:rPr>
              <a:t>k:</a:t>
            </a:r>
            <a:r>
              <a:rPr lang="en-US" altLang="vi-VN" sz="6000" b="0" dirty="0" smtClean="0">
                <a:solidFill>
                  <a:schemeClr val="bg1"/>
                </a:solidFill>
                <a:latin typeface="+mj-lt"/>
                <a:cs typeface="Times New Roman" panose="02020603050405020304" pitchFamily="18" charset="0"/>
              </a:rPr>
              <a:t> T</a:t>
            </a:r>
            <a:r>
              <a:rPr lang="vi-VN" altLang="vi-VN" sz="6000" b="0" dirty="0" smtClean="0">
                <a:solidFill>
                  <a:schemeClr val="bg1"/>
                </a:solidFill>
                <a:latin typeface="+mj-lt"/>
                <a:cs typeface="Times New Roman" panose="02020603050405020304" pitchFamily="18" charset="0"/>
              </a:rPr>
              <a:t>ừ</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tr</a:t>
            </a:r>
            <a:r>
              <a:rPr lang="vi-VN" altLang="vi-VN" sz="6000" b="0" dirty="0" smtClean="0">
                <a:solidFill>
                  <a:schemeClr val="bg1"/>
                </a:solidFill>
                <a:latin typeface="+mj-lt"/>
                <a:cs typeface="Times New Roman" panose="02020603050405020304" pitchFamily="18" charset="0"/>
              </a:rPr>
              <a:t>ầ</a:t>
            </a:r>
            <a:r>
              <a:rPr lang="en-US" altLang="vi-VN" sz="6000" b="0" dirty="0" smtClean="0">
                <a:solidFill>
                  <a:schemeClr val="bg1"/>
                </a:solidFill>
                <a:latin typeface="+mj-lt"/>
                <a:cs typeface="Times New Roman" panose="02020603050405020304" pitchFamily="18" charset="0"/>
              </a:rPr>
              <a:t>n </a:t>
            </a:r>
            <a:r>
              <a:rPr lang="en-US" altLang="vi-VN" sz="6000" b="0" dirty="0" err="1" smtClean="0">
                <a:solidFill>
                  <a:schemeClr val="bg1"/>
                </a:solidFill>
                <a:latin typeface="+mj-lt"/>
                <a:cs typeface="Times New Roman" panose="02020603050405020304" pitchFamily="18" charset="0"/>
              </a:rPr>
              <a:t>gian</a:t>
            </a:r>
            <a:r>
              <a:rPr lang="en-US" altLang="vi-VN" sz="6000" b="0" dirty="0" smtClean="0">
                <a:solidFill>
                  <a:schemeClr val="bg1"/>
                </a:solidFill>
                <a:latin typeface="+mj-lt"/>
                <a:cs typeface="Times New Roman" panose="02020603050405020304" pitchFamily="18" charset="0"/>
              </a:rPr>
              <a:t> con </a:t>
            </a:r>
            <a:r>
              <a:rPr lang="en-US" altLang="vi-VN" sz="6000" b="0" dirty="0" err="1" smtClean="0">
                <a:solidFill>
                  <a:schemeClr val="bg1"/>
                </a:solidFill>
                <a:latin typeface="+mj-lt"/>
                <a:cs typeface="Times New Roman" panose="02020603050405020304" pitchFamily="18" charset="0"/>
              </a:rPr>
              <a:t>ng</a:t>
            </a:r>
            <a:r>
              <a:rPr lang="vi-VN" altLang="vi-VN" sz="6000" b="0" dirty="0" smtClean="0">
                <a:solidFill>
                  <a:schemeClr val="bg1"/>
                </a:solidFill>
                <a:latin typeface="+mj-lt"/>
                <a:cs typeface="Times New Roman" panose="02020603050405020304" pitchFamily="18" charset="0"/>
              </a:rPr>
              <a:t>ướ</a:t>
            </a:r>
            <a:r>
              <a:rPr lang="en-US" altLang="vi-VN" sz="6000" b="0" dirty="0" smtClean="0">
                <a:solidFill>
                  <a:schemeClr val="bg1"/>
                </a:solidFill>
                <a:latin typeface="+mj-lt"/>
                <a:cs typeface="Times New Roman" panose="02020603050405020304" pitchFamily="18" charset="0"/>
              </a:rPr>
              <a:t>c </a:t>
            </a:r>
            <a:r>
              <a:rPr lang="en-US" altLang="vi-VN" sz="6000" b="0" dirty="0" err="1" smtClean="0">
                <a:solidFill>
                  <a:schemeClr val="bg1"/>
                </a:solidFill>
                <a:latin typeface="+mj-lt"/>
                <a:cs typeface="Times New Roman" panose="02020603050405020304" pitchFamily="18" charset="0"/>
              </a:rPr>
              <a:t>tr</a:t>
            </a:r>
            <a:r>
              <a:rPr lang="vi-VN" altLang="vi-VN" sz="6000" b="0" dirty="0" smtClean="0">
                <a:solidFill>
                  <a:schemeClr val="bg1"/>
                </a:solidFill>
                <a:latin typeface="+mj-lt"/>
                <a:cs typeface="Times New Roman" panose="02020603050405020304" pitchFamily="18" charset="0"/>
              </a:rPr>
              <a:t>ô</a:t>
            </a:r>
            <a:r>
              <a:rPr lang="en-US" altLang="vi-VN" sz="6000" b="0" dirty="0" err="1" smtClean="0">
                <a:solidFill>
                  <a:schemeClr val="bg1"/>
                </a:solidFill>
                <a:latin typeface="+mj-lt"/>
                <a:cs typeface="Times New Roman" panose="02020603050405020304" pitchFamily="18" charset="0"/>
              </a:rPr>
              <a:t>ng</a:t>
            </a:r>
            <a:r>
              <a:rPr lang="en-US" altLang="vi-VN" sz="6000" b="0" dirty="0" smtClean="0">
                <a:solidFill>
                  <a:schemeClr val="bg1"/>
                </a:solidFill>
                <a:latin typeface="+mj-lt"/>
                <a:cs typeface="Times New Roman" panose="02020603050405020304" pitchFamily="18" charset="0"/>
              </a:rPr>
              <a:t> l</a:t>
            </a:r>
            <a:r>
              <a:rPr lang="vi-VN" altLang="vi-VN" sz="6000" b="0" dirty="0" smtClean="0">
                <a:solidFill>
                  <a:schemeClr val="bg1"/>
                </a:solidFill>
                <a:latin typeface="+mj-lt"/>
                <a:cs typeface="Times New Roman" panose="02020603050405020304" pitchFamily="18" charset="0"/>
              </a:rPr>
              <a:t>ê</a:t>
            </a:r>
            <a:r>
              <a:rPr lang="en-US" altLang="vi-VN" sz="6000" b="0" dirty="0" smtClean="0">
                <a:solidFill>
                  <a:schemeClr val="bg1"/>
                </a:solidFill>
                <a:latin typeface="+mj-lt"/>
                <a:cs typeface="Times New Roman" panose="02020603050405020304" pitchFamily="18" charset="0"/>
              </a:rPr>
              <a:t>n </a:t>
            </a:r>
            <a:r>
              <a:rPr lang="en-US" altLang="vi-VN" sz="6000" b="0" dirty="0" err="1" smtClean="0">
                <a:solidFill>
                  <a:schemeClr val="bg1"/>
                </a:solidFill>
                <a:latin typeface="+mj-lt"/>
                <a:cs typeface="Times New Roman" panose="02020603050405020304" pitchFamily="18" charset="0"/>
              </a:rPr>
              <a:t>Ch</a:t>
            </a:r>
            <a:r>
              <a:rPr lang="vi-VN" altLang="vi-VN" sz="6000" b="0" dirty="0" smtClean="0">
                <a:solidFill>
                  <a:schemeClr val="bg1"/>
                </a:solidFill>
                <a:latin typeface="+mj-lt"/>
                <a:cs typeface="Times New Roman" panose="02020603050405020304" pitchFamily="18" charset="0"/>
              </a:rPr>
              <a:t>ú</a:t>
            </a:r>
            <a:r>
              <a:rPr lang="en-US" altLang="vi-VN" sz="6000" b="0" dirty="0" smtClean="0">
                <a:solidFill>
                  <a:schemeClr val="bg1"/>
                </a:solidFill>
                <a:latin typeface="+mj-lt"/>
                <a:cs typeface="Times New Roman" panose="02020603050405020304" pitchFamily="18" charset="0"/>
              </a:rPr>
              <a:t>a </a:t>
            </a:r>
            <a:r>
              <a:rPr lang="en-US" altLang="vi-VN" sz="6000" b="0" dirty="0" err="1" smtClean="0">
                <a:solidFill>
                  <a:schemeClr val="bg1"/>
                </a:solidFill>
                <a:latin typeface="+mj-lt"/>
                <a:cs typeface="Times New Roman" panose="02020603050405020304" pitchFamily="18" charset="0"/>
              </a:rPr>
              <a:t>ôi</a:t>
            </a:r>
            <a:r>
              <a:rPr lang="en-US" altLang="vi-VN" sz="6000" b="0" dirty="0" smtClean="0">
                <a:solidFill>
                  <a:schemeClr val="bg1"/>
                </a:solidFill>
                <a:latin typeface="+mj-lt"/>
                <a:cs typeface="Times New Roman" panose="02020603050405020304" pitchFamily="18" charset="0"/>
              </a:rPr>
              <a:t>. C</a:t>
            </a:r>
            <a:r>
              <a:rPr lang="vi-VN" altLang="vi-VN" sz="6000" b="0" dirty="0" smtClean="0">
                <a:solidFill>
                  <a:schemeClr val="bg1"/>
                </a:solidFill>
                <a:latin typeface="+mj-lt"/>
                <a:cs typeface="Times New Roman" panose="02020603050405020304" pitchFamily="18" charset="0"/>
              </a:rPr>
              <a:t>ầ</a:t>
            </a:r>
            <a:r>
              <a:rPr lang="en-US" altLang="vi-VN" sz="6000" b="0" dirty="0" smtClean="0">
                <a:solidFill>
                  <a:schemeClr val="bg1"/>
                </a:solidFill>
                <a:latin typeface="+mj-lt"/>
                <a:cs typeface="Times New Roman" panose="02020603050405020304" pitchFamily="18" charset="0"/>
              </a:rPr>
              <a:t>u </a:t>
            </a:r>
            <a:r>
              <a:rPr lang="en-US" altLang="vi-VN" sz="6000" b="0" dirty="0" err="1" smtClean="0">
                <a:solidFill>
                  <a:schemeClr val="bg1"/>
                </a:solidFill>
                <a:latin typeface="+mj-lt"/>
                <a:cs typeface="Times New Roman" panose="02020603050405020304" pitchFamily="18" charset="0"/>
              </a:rPr>
              <a:t>xin</a:t>
            </a:r>
            <a:r>
              <a:rPr lang="en-US" altLang="vi-VN" sz="6000" b="0" dirty="0" smtClean="0">
                <a:solidFill>
                  <a:schemeClr val="bg1"/>
                </a:solidFill>
                <a:latin typeface="+mj-lt"/>
                <a:cs typeface="Times New Roman" panose="02020603050405020304" pitchFamily="18" charset="0"/>
              </a:rPr>
              <a:t> h</a:t>
            </a:r>
            <a:r>
              <a:rPr lang="vi-VN" altLang="vi-VN" sz="6000" b="0" dirty="0" smtClean="0">
                <a:solidFill>
                  <a:schemeClr val="bg1"/>
                </a:solidFill>
                <a:latin typeface="+mj-lt"/>
                <a:cs typeface="Times New Roman" panose="02020603050405020304" pitchFamily="18" charset="0"/>
              </a:rPr>
              <a:t>ã</a:t>
            </a:r>
            <a:r>
              <a:rPr lang="en-US" altLang="vi-VN" sz="6000" b="0" dirty="0" smtClean="0">
                <a:solidFill>
                  <a:schemeClr val="bg1"/>
                </a:solidFill>
                <a:latin typeface="+mj-lt"/>
                <a:cs typeface="Times New Roman" panose="02020603050405020304" pitchFamily="18" charset="0"/>
              </a:rPr>
              <a:t>y m</a:t>
            </a:r>
            <a:r>
              <a:rPr lang="vi-VN" altLang="vi-VN" sz="6000" b="0" dirty="0" smtClean="0">
                <a:solidFill>
                  <a:schemeClr val="bg1"/>
                </a:solidFill>
                <a:latin typeface="+mj-lt"/>
                <a:cs typeface="Times New Roman" panose="02020603050405020304" pitchFamily="18" charset="0"/>
              </a:rPr>
              <a:t>ư</a:t>
            </a:r>
            <a:r>
              <a:rPr lang="en-US" altLang="vi-VN" sz="6000" b="0" dirty="0" smtClean="0">
                <a:solidFill>
                  <a:schemeClr val="bg1"/>
                </a:solidFill>
                <a:latin typeface="+mj-lt"/>
                <a:cs typeface="Times New Roman" panose="02020603050405020304" pitchFamily="18" charset="0"/>
              </a:rPr>
              <a:t>a </a:t>
            </a:r>
            <a:r>
              <a:rPr lang="vi-VN" altLang="vi-VN" sz="6000" b="0" dirty="0" smtClean="0">
                <a:solidFill>
                  <a:schemeClr val="bg1"/>
                </a:solidFill>
                <a:latin typeface="+mj-lt"/>
                <a:cs typeface="Times New Roman" panose="02020603050405020304" pitchFamily="18" charset="0"/>
              </a:rPr>
              <a:t>đấ</a:t>
            </a:r>
            <a:r>
              <a:rPr lang="en-US" altLang="vi-VN" sz="6000" b="0" dirty="0" err="1" smtClean="0">
                <a:solidFill>
                  <a:schemeClr val="bg1"/>
                </a:solidFill>
                <a:latin typeface="+mj-lt"/>
                <a:cs typeface="Times New Roman" panose="02020603050405020304" pitchFamily="18" charset="0"/>
              </a:rPr>
              <a:t>ng</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thi</a:t>
            </a:r>
            <a:r>
              <a:rPr lang="vi-VN" altLang="vi-VN" sz="6000" b="0" dirty="0" smtClean="0">
                <a:solidFill>
                  <a:schemeClr val="bg1"/>
                </a:solidFill>
                <a:latin typeface="+mj-lt"/>
                <a:cs typeface="Times New Roman" panose="02020603050405020304" pitchFamily="18" charset="0"/>
              </a:rPr>
              <a:t>ê</a:t>
            </a:r>
            <a:r>
              <a:rPr lang="en-US" altLang="vi-VN" sz="6000" b="0" dirty="0" smtClean="0">
                <a:solidFill>
                  <a:schemeClr val="bg1"/>
                </a:solidFill>
                <a:latin typeface="+mj-lt"/>
                <a:cs typeface="Times New Roman" panose="02020603050405020304" pitchFamily="18" charset="0"/>
              </a:rPr>
              <a:t>n </a:t>
            </a:r>
            <a:r>
              <a:rPr lang="en-US" altLang="vi-VN" sz="6000" b="0" dirty="0" err="1" smtClean="0">
                <a:solidFill>
                  <a:schemeClr val="bg1"/>
                </a:solidFill>
                <a:latin typeface="+mj-lt"/>
                <a:cs typeface="Times New Roman" panose="02020603050405020304" pitchFamily="18" charset="0"/>
              </a:rPr>
              <a:t>sai</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Ch</a:t>
            </a:r>
            <a:r>
              <a:rPr lang="vi-VN" altLang="vi-VN" sz="6000" b="0" dirty="0" smtClean="0">
                <a:solidFill>
                  <a:schemeClr val="bg1"/>
                </a:solidFill>
                <a:latin typeface="+mj-lt"/>
                <a:cs typeface="Times New Roman" panose="02020603050405020304" pitchFamily="18" charset="0"/>
              </a:rPr>
              <a:t>ú</a:t>
            </a:r>
            <a:r>
              <a:rPr lang="en-US" altLang="vi-VN" sz="6000" b="0" dirty="0" smtClean="0">
                <a:solidFill>
                  <a:schemeClr val="bg1"/>
                </a:solidFill>
                <a:latin typeface="+mj-lt"/>
                <a:cs typeface="Times New Roman" panose="02020603050405020304" pitchFamily="18" charset="0"/>
              </a:rPr>
              <a:t>a </a:t>
            </a:r>
            <a:r>
              <a:rPr lang="en-US" altLang="vi-VN" sz="6000" b="0" dirty="0" err="1" smtClean="0">
                <a:solidFill>
                  <a:schemeClr val="bg1"/>
                </a:solidFill>
                <a:latin typeface="+mj-lt"/>
                <a:cs typeface="Times New Roman" panose="02020603050405020304" pitchFamily="18" charset="0"/>
              </a:rPr>
              <a:t>ôi</a:t>
            </a:r>
            <a:r>
              <a:rPr lang="en-US" altLang="vi-VN" sz="6000" b="0" dirty="0" smtClean="0">
                <a:solidFill>
                  <a:schemeClr val="bg1"/>
                </a:solidFill>
                <a:latin typeface="+mj-lt"/>
                <a:cs typeface="Times New Roman" panose="02020603050405020304" pitchFamily="18" charset="0"/>
              </a:rPr>
              <a:t>, </a:t>
            </a:r>
            <a:r>
              <a:rPr lang="en-US" altLang="vi-VN" sz="6000" b="0" dirty="0" err="1" smtClean="0">
                <a:solidFill>
                  <a:schemeClr val="bg1"/>
                </a:solidFill>
                <a:latin typeface="+mj-lt"/>
                <a:cs typeface="Times New Roman" panose="02020603050405020304" pitchFamily="18" charset="0"/>
              </a:rPr>
              <a:t>nghe</a:t>
            </a:r>
            <a:r>
              <a:rPr lang="en-US" altLang="vi-VN" sz="6000" b="0" dirty="0" smtClean="0">
                <a:solidFill>
                  <a:schemeClr val="bg1"/>
                </a:solidFill>
                <a:latin typeface="+mj-lt"/>
                <a:cs typeface="Times New Roman" panose="02020603050405020304" pitchFamily="18" charset="0"/>
              </a:rPr>
              <a:t> l</a:t>
            </a:r>
            <a:r>
              <a:rPr lang="vi-VN" altLang="vi-VN" sz="6000" b="0" dirty="0" smtClean="0">
                <a:solidFill>
                  <a:schemeClr val="bg1"/>
                </a:solidFill>
                <a:latin typeface="+mj-lt"/>
                <a:cs typeface="Times New Roman" panose="02020603050405020304" pitchFamily="18" charset="0"/>
              </a:rPr>
              <a:t>ờ</a:t>
            </a:r>
            <a:r>
              <a:rPr lang="en-US" altLang="vi-VN" sz="6000" b="0" dirty="0" err="1" smtClean="0">
                <a:solidFill>
                  <a:schemeClr val="bg1"/>
                </a:solidFill>
                <a:latin typeface="+mj-lt"/>
                <a:cs typeface="Times New Roman" panose="02020603050405020304" pitchFamily="18" charset="0"/>
              </a:rPr>
              <a:t>i</a:t>
            </a:r>
            <a:r>
              <a:rPr lang="en-US" altLang="vi-VN" sz="6000" b="0" dirty="0" smtClean="0">
                <a:solidFill>
                  <a:schemeClr val="bg1"/>
                </a:solidFill>
                <a:latin typeface="+mj-lt"/>
                <a:cs typeface="Times New Roman" panose="02020603050405020304" pitchFamily="18" charset="0"/>
              </a:rPr>
              <a:t> van </a:t>
            </a:r>
            <a:r>
              <a:rPr lang="en-US" altLang="vi-VN" sz="6000" b="0" dirty="0" err="1" smtClean="0">
                <a:solidFill>
                  <a:schemeClr val="bg1"/>
                </a:solidFill>
                <a:latin typeface="+mj-lt"/>
                <a:cs typeface="Times New Roman" panose="02020603050405020304" pitchFamily="18" charset="0"/>
              </a:rPr>
              <a:t>thi</a:t>
            </a:r>
            <a:r>
              <a:rPr lang="vi-VN" altLang="vi-VN" sz="6000" b="0" dirty="0" smtClean="0">
                <a:solidFill>
                  <a:schemeClr val="bg1"/>
                </a:solidFill>
                <a:latin typeface="+mj-lt"/>
                <a:cs typeface="Times New Roman" panose="02020603050405020304" pitchFamily="18" charset="0"/>
              </a:rPr>
              <a:t>ế</a:t>
            </a:r>
            <a:r>
              <a:rPr lang="en-US" altLang="vi-VN" sz="6000" b="0" dirty="0" smtClean="0">
                <a:solidFill>
                  <a:schemeClr val="bg1"/>
                </a:solidFill>
                <a:latin typeface="+mj-lt"/>
                <a:cs typeface="Times New Roman" panose="02020603050405020304" pitchFamily="18" charset="0"/>
              </a:rPr>
              <a:t>t </a:t>
            </a:r>
            <a:r>
              <a:rPr lang="en-US" altLang="vi-VN" sz="6000" b="0" dirty="0" err="1" smtClean="0">
                <a:solidFill>
                  <a:schemeClr val="bg1"/>
                </a:solidFill>
                <a:latin typeface="+mj-lt"/>
                <a:cs typeface="Times New Roman" panose="02020603050405020304" pitchFamily="18" charset="0"/>
              </a:rPr>
              <a:t>tha</a:t>
            </a:r>
            <a:r>
              <a:rPr lang="en-US" altLang="vi-VN" sz="6000" b="0" dirty="0" smtClean="0">
                <a:solidFill>
                  <a:schemeClr val="bg1"/>
                </a:solidFill>
                <a:latin typeface="+mj-lt"/>
                <a:cs typeface="Times New Roman" panose="02020603050405020304" pitchFamily="18" charset="0"/>
              </a:rPr>
              <a:t>. </a:t>
            </a:r>
            <a:endParaRPr lang="en-US" sz="5400" b="0" dirty="0">
              <a:solidFill>
                <a:srgbClr val="FF0000"/>
              </a:solidFill>
              <a:latin typeface="+mj-lt"/>
              <a:cs typeface="Times New Roman" pitchFamily="18" charset="0"/>
            </a:endParaRPr>
          </a:p>
        </p:txBody>
      </p:sp>
    </p:spTree>
    <p:extLst>
      <p:ext uri="{BB962C8B-B14F-4D97-AF65-F5344CB8AC3E}">
        <p14:creationId xmlns:p14="http://schemas.microsoft.com/office/powerpoint/2010/main" val="34375476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altLang="vi-VN" sz="5400" b="0" dirty="0" smtClean="0">
                <a:solidFill>
                  <a:schemeClr val="bg1"/>
                </a:solidFill>
                <a:latin typeface="+mj-lt"/>
                <a:cs typeface="Times New Roman" panose="02020603050405020304" pitchFamily="18" charset="0"/>
              </a:rPr>
              <a:t>Ng</a:t>
            </a:r>
            <a:r>
              <a:rPr lang="vi-VN" altLang="vi-VN" sz="5400" b="0" dirty="0" smtClean="0">
                <a:solidFill>
                  <a:schemeClr val="bg1"/>
                </a:solidFill>
                <a:latin typeface="+mj-lt"/>
                <a:cs typeface="Times New Roman" panose="02020603050405020304" pitchFamily="18" charset="0"/>
              </a:rPr>
              <a:t>à</a:t>
            </a:r>
            <a:r>
              <a:rPr lang="en-US" altLang="vi-VN" sz="5400" b="0" dirty="0" smtClean="0">
                <a:solidFill>
                  <a:schemeClr val="bg1"/>
                </a:solidFill>
                <a:latin typeface="+mj-lt"/>
                <a:cs typeface="Times New Roman" panose="02020603050405020304" pitchFamily="18" charset="0"/>
              </a:rPr>
              <a:t>y v</a:t>
            </a:r>
            <a:r>
              <a:rPr lang="vi-VN" altLang="vi-VN" sz="5400" b="0" dirty="0" smtClean="0">
                <a:solidFill>
                  <a:schemeClr val="bg1"/>
                </a:solidFill>
                <a:latin typeface="+mj-lt"/>
                <a:cs typeface="Times New Roman" panose="02020603050405020304" pitchFamily="18" charset="0"/>
              </a:rPr>
              <a:t>à</a:t>
            </a:r>
            <a:r>
              <a:rPr lang="en-US" altLang="vi-VN" sz="5400" b="0" dirty="0" smtClean="0">
                <a:solidFill>
                  <a:schemeClr val="bg1"/>
                </a:solidFill>
                <a:latin typeface="+mj-lt"/>
                <a:cs typeface="Times New Roman" panose="02020603050405020304" pitchFamily="18" charset="0"/>
              </a:rPr>
              <a:t> </a:t>
            </a:r>
            <a:r>
              <a:rPr lang="vi-VN" altLang="vi-VN" sz="5400" b="0" dirty="0" smtClean="0">
                <a:solidFill>
                  <a:schemeClr val="bg1"/>
                </a:solidFill>
                <a:latin typeface="+mj-lt"/>
                <a:cs typeface="Times New Roman" panose="02020603050405020304" pitchFamily="18" charset="0"/>
              </a:rPr>
              <a:t>đê</a:t>
            </a:r>
            <a:r>
              <a:rPr lang="en-US" altLang="vi-VN" sz="5400" b="0" dirty="0" smtClean="0">
                <a:solidFill>
                  <a:schemeClr val="bg1"/>
                </a:solidFill>
                <a:latin typeface="+mj-lt"/>
                <a:cs typeface="Times New Roman" panose="02020603050405020304" pitchFamily="18" charset="0"/>
              </a:rPr>
              <a:t>m con v</a:t>
            </a:r>
            <a:r>
              <a:rPr lang="vi-VN" altLang="vi-VN" sz="5400" b="0" dirty="0" smtClean="0">
                <a:solidFill>
                  <a:schemeClr val="bg1"/>
                </a:solidFill>
                <a:latin typeface="+mj-lt"/>
                <a:cs typeface="Times New Roman" panose="02020603050405020304" pitchFamily="18" charset="0"/>
              </a:rPr>
              <a:t>ẫ</a:t>
            </a:r>
            <a:r>
              <a:rPr lang="en-US" altLang="vi-VN" sz="5400" b="0" dirty="0" smtClean="0">
                <a:solidFill>
                  <a:schemeClr val="bg1"/>
                </a:solidFill>
                <a:latin typeface="+mj-lt"/>
                <a:cs typeface="Times New Roman" panose="02020603050405020304" pitchFamily="18" charset="0"/>
              </a:rPr>
              <a:t>n van </a:t>
            </a:r>
            <a:r>
              <a:rPr lang="en-US" altLang="vi-VN" sz="5400" b="0" dirty="0" err="1" smtClean="0">
                <a:solidFill>
                  <a:schemeClr val="bg1"/>
                </a:solidFill>
                <a:latin typeface="+mj-lt"/>
                <a:cs typeface="Times New Roman" panose="02020603050405020304" pitchFamily="18" charset="0"/>
              </a:rPr>
              <a:t>xin</a:t>
            </a:r>
            <a:r>
              <a:rPr lang="en-US" altLang="vi-VN" sz="5400" b="0" dirty="0" smtClean="0">
                <a:solidFill>
                  <a:schemeClr val="bg1"/>
                </a:solidFill>
                <a:latin typeface="+mj-lt"/>
                <a:cs typeface="Times New Roman" panose="02020603050405020304" pitchFamily="18" charset="0"/>
              </a:rPr>
              <a:t> </a:t>
            </a:r>
            <a:r>
              <a:rPr lang="en-US" altLang="vi-VN" sz="5400" b="0" dirty="0" err="1" smtClean="0">
                <a:solidFill>
                  <a:schemeClr val="bg1"/>
                </a:solidFill>
                <a:latin typeface="+mj-lt"/>
                <a:cs typeface="Times New Roman" panose="02020603050405020304" pitchFamily="18" charset="0"/>
              </a:rPr>
              <a:t>Ch</a:t>
            </a:r>
            <a:r>
              <a:rPr lang="vi-VN" altLang="vi-VN" sz="5400" b="0" dirty="0" smtClean="0">
                <a:solidFill>
                  <a:schemeClr val="bg1"/>
                </a:solidFill>
                <a:latin typeface="+mj-lt"/>
                <a:cs typeface="Times New Roman" panose="02020603050405020304" pitchFamily="18" charset="0"/>
              </a:rPr>
              <a:t>ú</a:t>
            </a:r>
            <a:r>
              <a:rPr lang="en-US" altLang="vi-VN" sz="5400" b="0" dirty="0" smtClean="0">
                <a:solidFill>
                  <a:schemeClr val="bg1"/>
                </a:solidFill>
                <a:latin typeface="+mj-lt"/>
                <a:cs typeface="Times New Roman" panose="02020603050405020304" pitchFamily="18" charset="0"/>
              </a:rPr>
              <a:t>a </a:t>
            </a:r>
            <a:r>
              <a:rPr lang="en-US" altLang="vi-VN" sz="5400" b="0" dirty="0" err="1" smtClean="0">
                <a:solidFill>
                  <a:schemeClr val="bg1"/>
                </a:solidFill>
                <a:latin typeface="+mj-lt"/>
                <a:cs typeface="Times New Roman" panose="02020603050405020304" pitchFamily="18" charset="0"/>
              </a:rPr>
              <a:t>th</a:t>
            </a:r>
            <a:r>
              <a:rPr lang="vi-VN" altLang="vi-VN" sz="5400" b="0" dirty="0" smtClean="0">
                <a:solidFill>
                  <a:schemeClr val="bg1"/>
                </a:solidFill>
                <a:latin typeface="+mj-lt"/>
                <a:cs typeface="Times New Roman" panose="02020603050405020304" pitchFamily="18" charset="0"/>
              </a:rPr>
              <a:t>ươ</a:t>
            </a:r>
            <a:r>
              <a:rPr lang="en-US" altLang="vi-VN" sz="5400" b="0" dirty="0" err="1" smtClean="0">
                <a:solidFill>
                  <a:schemeClr val="bg1"/>
                </a:solidFill>
                <a:latin typeface="+mj-lt"/>
                <a:cs typeface="Times New Roman" panose="02020603050405020304" pitchFamily="18" charset="0"/>
              </a:rPr>
              <a:t>ng</a:t>
            </a:r>
            <a:r>
              <a:rPr lang="en-US" altLang="vi-VN" sz="5400" b="0" dirty="0" smtClean="0">
                <a:solidFill>
                  <a:schemeClr val="bg1"/>
                </a:solidFill>
                <a:latin typeface="+mj-lt"/>
                <a:cs typeface="Times New Roman" panose="02020603050405020304" pitchFamily="18" charset="0"/>
              </a:rPr>
              <a:t>, </a:t>
            </a:r>
            <a:r>
              <a:rPr lang="en-US" altLang="vi-VN" sz="5400" b="0" dirty="0" err="1" smtClean="0">
                <a:solidFill>
                  <a:schemeClr val="bg1"/>
                </a:solidFill>
                <a:latin typeface="+mj-lt"/>
                <a:cs typeface="Times New Roman" panose="02020603050405020304" pitchFamily="18" charset="0"/>
              </a:rPr>
              <a:t>ng</a:t>
            </a:r>
            <a:r>
              <a:rPr lang="vi-VN" altLang="vi-VN" sz="5400" b="0" dirty="0" smtClean="0">
                <a:solidFill>
                  <a:schemeClr val="bg1"/>
                </a:solidFill>
                <a:latin typeface="+mj-lt"/>
                <a:cs typeface="Times New Roman" panose="02020603050405020304" pitchFamily="18" charset="0"/>
              </a:rPr>
              <a:t>ườ</a:t>
            </a:r>
            <a:r>
              <a:rPr lang="en-US" altLang="vi-VN" sz="5400" b="0" dirty="0" err="1" smtClean="0">
                <a:solidFill>
                  <a:schemeClr val="bg1"/>
                </a:solidFill>
                <a:latin typeface="+mj-lt"/>
                <a:cs typeface="Times New Roman" panose="02020603050405020304" pitchFamily="18" charset="0"/>
              </a:rPr>
              <a:t>i</a:t>
            </a:r>
            <a:r>
              <a:rPr lang="en-US" altLang="vi-VN" sz="5400" b="0" dirty="0" smtClean="0">
                <a:solidFill>
                  <a:schemeClr val="bg1"/>
                </a:solidFill>
                <a:latin typeface="+mj-lt"/>
                <a:cs typeface="Times New Roman" panose="02020603050405020304" pitchFamily="18" charset="0"/>
              </a:rPr>
              <a:t> ban </a:t>
            </a:r>
            <a:r>
              <a:rPr lang="vi-VN" altLang="vi-VN" sz="5400" b="0" dirty="0" smtClean="0">
                <a:solidFill>
                  <a:schemeClr val="bg1"/>
                </a:solidFill>
                <a:latin typeface="+mj-lt"/>
                <a:cs typeface="Times New Roman" panose="02020603050405020304" pitchFamily="18" charset="0"/>
              </a:rPr>
              <a:t>ơ</a:t>
            </a:r>
            <a:r>
              <a:rPr lang="en-US" altLang="vi-VN" sz="5400" b="0" dirty="0" smtClean="0">
                <a:solidFill>
                  <a:schemeClr val="bg1"/>
                </a:solidFill>
                <a:latin typeface="+mj-lt"/>
                <a:cs typeface="Times New Roman" panose="02020603050405020304" pitchFamily="18" charset="0"/>
              </a:rPr>
              <a:t>n c</a:t>
            </a:r>
            <a:r>
              <a:rPr lang="vi-VN" altLang="vi-VN" sz="5400" b="0" dirty="0" smtClean="0">
                <a:solidFill>
                  <a:schemeClr val="bg1"/>
                </a:solidFill>
                <a:latin typeface="+mj-lt"/>
                <a:cs typeface="Times New Roman" panose="02020603050405020304" pitchFamily="18" charset="0"/>
              </a:rPr>
              <a:t>ứ</a:t>
            </a:r>
            <a:r>
              <a:rPr lang="en-US" altLang="vi-VN" sz="5400" b="0" dirty="0" smtClean="0">
                <a:solidFill>
                  <a:schemeClr val="bg1"/>
                </a:solidFill>
                <a:latin typeface="+mj-lt"/>
                <a:cs typeface="Times New Roman" panose="02020603050405020304" pitchFamily="18" charset="0"/>
              </a:rPr>
              <a:t>u r</a:t>
            </a:r>
            <a:r>
              <a:rPr lang="vi-VN" altLang="vi-VN" sz="5400" b="0" dirty="0" smtClean="0">
                <a:solidFill>
                  <a:schemeClr val="bg1"/>
                </a:solidFill>
                <a:latin typeface="+mj-lt"/>
                <a:cs typeface="Times New Roman" panose="02020603050405020304" pitchFamily="18" charset="0"/>
              </a:rPr>
              <a:t>ỗ</a:t>
            </a:r>
            <a:r>
              <a:rPr lang="en-US" altLang="vi-VN" sz="5400" b="0" dirty="0" err="1" smtClean="0">
                <a:solidFill>
                  <a:schemeClr val="bg1"/>
                </a:solidFill>
                <a:latin typeface="+mj-lt"/>
                <a:cs typeface="Times New Roman" panose="02020603050405020304" pitchFamily="18" charset="0"/>
              </a:rPr>
              <a:t>i</a:t>
            </a:r>
            <a:r>
              <a:rPr lang="en-US" altLang="vi-VN" sz="5400" b="0" dirty="0" smtClean="0">
                <a:solidFill>
                  <a:schemeClr val="bg1"/>
                </a:solidFill>
                <a:latin typeface="+mj-lt"/>
                <a:cs typeface="Times New Roman" panose="02020603050405020304" pitchFamily="18" charset="0"/>
              </a:rPr>
              <a:t> y</a:t>
            </a:r>
            <a:r>
              <a:rPr lang="vi-VN" altLang="vi-VN" sz="5400" b="0" dirty="0" smtClean="0">
                <a:solidFill>
                  <a:schemeClr val="bg1"/>
                </a:solidFill>
                <a:latin typeface="+mj-lt"/>
                <a:cs typeface="Times New Roman" panose="02020603050405020304" pitchFamily="18" charset="0"/>
              </a:rPr>
              <a:t>ê</a:t>
            </a:r>
            <a:r>
              <a:rPr lang="en-US" altLang="vi-VN" sz="5400" b="0" dirty="0" smtClean="0">
                <a:solidFill>
                  <a:schemeClr val="bg1"/>
                </a:solidFill>
                <a:latin typeface="+mj-lt"/>
                <a:cs typeface="Times New Roman" panose="02020603050405020304" pitchFamily="18" charset="0"/>
              </a:rPr>
              <a:t>u </a:t>
            </a:r>
            <a:r>
              <a:rPr lang="en-US" altLang="vi-VN" sz="5400" b="0" dirty="0" err="1" smtClean="0">
                <a:solidFill>
                  <a:schemeClr val="bg1"/>
                </a:solidFill>
                <a:latin typeface="+mj-lt"/>
                <a:cs typeface="Times New Roman" panose="02020603050405020304" pitchFamily="18" charset="0"/>
              </a:rPr>
              <a:t>th</a:t>
            </a:r>
            <a:r>
              <a:rPr lang="vi-VN" altLang="vi-VN" sz="5400" b="0" dirty="0" smtClean="0">
                <a:solidFill>
                  <a:schemeClr val="bg1"/>
                </a:solidFill>
                <a:latin typeface="+mj-lt"/>
                <a:cs typeface="Times New Roman" panose="02020603050405020304" pitchFamily="18" charset="0"/>
              </a:rPr>
              <a:t>ươ</a:t>
            </a:r>
            <a:r>
              <a:rPr lang="en-US" altLang="vi-VN" sz="5400" b="0" dirty="0" err="1" smtClean="0">
                <a:solidFill>
                  <a:schemeClr val="bg1"/>
                </a:solidFill>
                <a:latin typeface="+mj-lt"/>
                <a:cs typeface="Times New Roman" panose="02020603050405020304" pitchFamily="18" charset="0"/>
              </a:rPr>
              <a:t>ng</a:t>
            </a:r>
            <a:r>
              <a:rPr lang="en-US" altLang="vi-VN" sz="5400" b="0" dirty="0" smtClean="0">
                <a:solidFill>
                  <a:schemeClr val="bg1"/>
                </a:solidFill>
                <a:latin typeface="+mj-lt"/>
                <a:cs typeface="Times New Roman" panose="02020603050405020304" pitchFamily="18" charset="0"/>
              </a:rPr>
              <a:t> b</a:t>
            </a:r>
            <a:r>
              <a:rPr lang="vi-VN" altLang="vi-VN" sz="5400" b="0" dirty="0" smtClean="0">
                <a:solidFill>
                  <a:schemeClr val="bg1"/>
                </a:solidFill>
                <a:latin typeface="+mj-lt"/>
                <a:cs typeface="Times New Roman" panose="02020603050405020304" pitchFamily="18" charset="0"/>
              </a:rPr>
              <a:t>ố</a:t>
            </a:r>
            <a:r>
              <a:rPr lang="en-US" altLang="vi-VN" sz="5400" b="0" dirty="0" smtClean="0">
                <a:solidFill>
                  <a:schemeClr val="bg1"/>
                </a:solidFill>
                <a:latin typeface="+mj-lt"/>
                <a:cs typeface="Times New Roman" panose="02020603050405020304" pitchFamily="18" charset="0"/>
              </a:rPr>
              <a:t>n </a:t>
            </a:r>
            <a:r>
              <a:rPr lang="en-US" altLang="vi-VN" sz="5400" b="0" dirty="0" err="1" smtClean="0">
                <a:solidFill>
                  <a:schemeClr val="bg1"/>
                </a:solidFill>
                <a:latin typeface="+mj-lt"/>
                <a:cs typeface="Times New Roman" panose="02020603050405020304" pitchFamily="18" charset="0"/>
              </a:rPr>
              <a:t>ph</a:t>
            </a:r>
            <a:r>
              <a:rPr lang="vi-VN" altLang="vi-VN" sz="5400" b="0" dirty="0" smtClean="0">
                <a:solidFill>
                  <a:schemeClr val="bg1"/>
                </a:solidFill>
                <a:latin typeface="+mj-lt"/>
                <a:cs typeface="Times New Roman" panose="02020603050405020304" pitchFamily="18" charset="0"/>
              </a:rPr>
              <a:t>ươ</a:t>
            </a:r>
            <a:r>
              <a:rPr lang="en-US" altLang="vi-VN" sz="5400" b="0" dirty="0" err="1" smtClean="0">
                <a:solidFill>
                  <a:schemeClr val="bg1"/>
                </a:solidFill>
                <a:latin typeface="+mj-lt"/>
                <a:cs typeface="Times New Roman" panose="02020603050405020304" pitchFamily="18" charset="0"/>
              </a:rPr>
              <a:t>ng</a:t>
            </a:r>
            <a:r>
              <a:rPr lang="en-US" altLang="vi-VN" sz="5400" b="0" dirty="0" smtClean="0">
                <a:solidFill>
                  <a:schemeClr val="bg1"/>
                </a:solidFill>
                <a:latin typeface="+mj-lt"/>
                <a:cs typeface="Times New Roman" panose="02020603050405020304" pitchFamily="18" charset="0"/>
              </a:rPr>
              <a:t>, </a:t>
            </a:r>
            <a:r>
              <a:rPr lang="en-US" altLang="vi-VN" sz="5400" b="0" dirty="0" err="1" smtClean="0">
                <a:solidFill>
                  <a:schemeClr val="bg1"/>
                </a:solidFill>
                <a:latin typeface="+mj-lt"/>
                <a:cs typeface="Times New Roman" panose="02020603050405020304" pitchFamily="18" charset="0"/>
              </a:rPr>
              <a:t>cho</a:t>
            </a:r>
            <a:r>
              <a:rPr lang="en-US" altLang="vi-VN" sz="5400" b="0" dirty="0" smtClean="0">
                <a:solidFill>
                  <a:schemeClr val="bg1"/>
                </a:solidFill>
                <a:latin typeface="+mj-lt"/>
                <a:cs typeface="Times New Roman" panose="02020603050405020304" pitchFamily="18" charset="0"/>
              </a:rPr>
              <a:t> </a:t>
            </a:r>
            <a:r>
              <a:rPr lang="vi-VN" altLang="vi-VN" sz="5400" b="0" dirty="0" smtClean="0">
                <a:solidFill>
                  <a:schemeClr val="bg1"/>
                </a:solidFill>
                <a:latin typeface="+mj-lt"/>
                <a:cs typeface="Times New Roman" panose="02020603050405020304" pitchFamily="18" charset="0"/>
              </a:rPr>
              <a:t>đòa</a:t>
            </a:r>
            <a:r>
              <a:rPr lang="en-US" altLang="vi-VN" sz="5400" b="0" dirty="0" smtClean="0">
                <a:solidFill>
                  <a:schemeClr val="bg1"/>
                </a:solidFill>
                <a:latin typeface="+mj-lt"/>
                <a:cs typeface="Times New Roman" panose="02020603050405020304" pitchFamily="18" charset="0"/>
              </a:rPr>
              <a:t>n con </a:t>
            </a:r>
            <a:r>
              <a:rPr lang="en-US" altLang="vi-VN" sz="5400" b="0" dirty="0" err="1" smtClean="0">
                <a:solidFill>
                  <a:schemeClr val="bg1"/>
                </a:solidFill>
                <a:latin typeface="+mj-lt"/>
                <a:cs typeface="Times New Roman" panose="02020603050405020304" pitchFamily="18" charset="0"/>
              </a:rPr>
              <a:t>ng</a:t>
            </a:r>
            <a:r>
              <a:rPr lang="vi-VN" altLang="vi-VN" sz="5400" b="0" dirty="0" smtClean="0">
                <a:solidFill>
                  <a:schemeClr val="bg1"/>
                </a:solidFill>
                <a:latin typeface="+mj-lt"/>
                <a:cs typeface="Times New Roman" panose="02020603050405020304" pitchFamily="18" charset="0"/>
              </a:rPr>
              <a:t>ó</a:t>
            </a:r>
            <a:r>
              <a:rPr lang="en-US" altLang="vi-VN" sz="5400" b="0" dirty="0" err="1" smtClean="0">
                <a:solidFill>
                  <a:schemeClr val="bg1"/>
                </a:solidFill>
                <a:latin typeface="+mj-lt"/>
                <a:cs typeface="Times New Roman" panose="02020603050405020304" pitchFamily="18" charset="0"/>
              </a:rPr>
              <a:t>ng</a:t>
            </a:r>
            <a:r>
              <a:rPr lang="en-US" altLang="vi-VN" sz="5400" b="0" dirty="0" smtClean="0">
                <a:solidFill>
                  <a:schemeClr val="bg1"/>
                </a:solidFill>
                <a:latin typeface="+mj-lt"/>
                <a:cs typeface="Times New Roman" panose="02020603050405020304" pitchFamily="18" charset="0"/>
              </a:rPr>
              <a:t> </a:t>
            </a:r>
            <a:r>
              <a:rPr lang="en-US" altLang="vi-VN" sz="5400" b="0" dirty="0" err="1" smtClean="0">
                <a:solidFill>
                  <a:schemeClr val="bg1"/>
                </a:solidFill>
                <a:latin typeface="+mj-lt"/>
                <a:cs typeface="Times New Roman" panose="02020603050405020304" pitchFamily="18" charset="0"/>
              </a:rPr>
              <a:t>ch</a:t>
            </a:r>
            <a:r>
              <a:rPr lang="vi-VN" altLang="vi-VN" sz="5400" b="0" dirty="0" smtClean="0">
                <a:solidFill>
                  <a:schemeClr val="bg1"/>
                </a:solidFill>
                <a:latin typeface="+mj-lt"/>
                <a:cs typeface="Times New Roman" panose="02020603050405020304" pitchFamily="18" charset="0"/>
              </a:rPr>
              <a:t>ờ</a:t>
            </a:r>
            <a:r>
              <a:rPr lang="en-US" altLang="vi-VN" sz="5400" b="0" dirty="0" smtClean="0">
                <a:solidFill>
                  <a:schemeClr val="bg1"/>
                </a:solidFill>
                <a:latin typeface="+mj-lt"/>
                <a:cs typeface="Times New Roman" panose="02020603050405020304" pitchFamily="18" charset="0"/>
              </a:rPr>
              <a:t>.</a:t>
            </a:r>
            <a:endParaRPr lang="en-US" altLang="vi-VN" sz="54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72839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923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lvl="0" algn="just" fontAlgn="base">
              <a:lnSpc>
                <a:spcPct val="103000"/>
              </a:lnSpc>
              <a:spcBef>
                <a:spcPct val="20000"/>
              </a:spcBef>
              <a:spcAft>
                <a:spcPct val="0"/>
              </a:spcAft>
            </a:pPr>
            <a:r>
              <a:rPr lang="vi-VN" altLang="vi-VN" sz="7300" b="0" u="sng" dirty="0" smtClean="0">
                <a:solidFill>
                  <a:srgbClr val="FFFF00"/>
                </a:solidFill>
                <a:latin typeface="+mj-lt"/>
                <a:ea typeface="+mn-ea"/>
                <a:cs typeface="Times New Roman" panose="02020603050405020304" pitchFamily="18" charset="0"/>
              </a:rPr>
              <a:t>Đ</a:t>
            </a:r>
            <a:r>
              <a:rPr lang="en-US" altLang="vi-VN" sz="7300" b="0" u="sng" dirty="0" smtClean="0">
                <a:solidFill>
                  <a:srgbClr val="FFFF00"/>
                </a:solidFill>
                <a:latin typeface="+mj-lt"/>
                <a:ea typeface="+mn-ea"/>
                <a:cs typeface="Times New Roman" panose="02020603050405020304" pitchFamily="18" charset="0"/>
              </a:rPr>
              <a:t>k:</a:t>
            </a:r>
            <a:r>
              <a:rPr lang="en-US" altLang="vi-VN" sz="7300" b="0" dirty="0">
                <a:solidFill>
                  <a:srgbClr val="FFFFFF"/>
                </a:solidFill>
                <a:latin typeface="+mj-lt"/>
                <a:ea typeface="+mn-ea"/>
                <a:cs typeface="Times New Roman" panose="02020603050405020304" pitchFamily="18" charset="0"/>
              </a:rPr>
              <a:t> </a:t>
            </a:r>
            <a:r>
              <a:rPr lang="en-US" altLang="vi-VN" sz="7300" b="0" dirty="0" smtClean="0">
                <a:solidFill>
                  <a:srgbClr val="FFFFFF"/>
                </a:solidFill>
                <a:latin typeface="+mj-lt"/>
                <a:ea typeface="+mn-ea"/>
                <a:cs typeface="Times New Roman" panose="02020603050405020304" pitchFamily="18" charset="0"/>
              </a:rPr>
              <a:t>N</a:t>
            </a:r>
            <a:r>
              <a:rPr lang="vi-VN" altLang="vi-VN" sz="7300" b="0" dirty="0" smtClean="0">
                <a:solidFill>
                  <a:srgbClr val="FFFFFF"/>
                </a:solidFill>
                <a:latin typeface="+mj-lt"/>
                <a:ea typeface="+mn-ea"/>
                <a:cs typeface="Times New Roman" panose="02020603050405020304" pitchFamily="18" charset="0"/>
              </a:rPr>
              <a:t>à</a:t>
            </a:r>
            <a:r>
              <a:rPr lang="en-US" altLang="vi-VN" sz="7300" b="0" dirty="0" smtClean="0">
                <a:solidFill>
                  <a:srgbClr val="FFFFFF"/>
                </a:solidFill>
                <a:latin typeface="+mj-lt"/>
                <a:ea typeface="+mn-ea"/>
                <a:cs typeface="Times New Roman" panose="02020603050405020304" pitchFamily="18" charset="0"/>
              </a:rPr>
              <a:t>y </a:t>
            </a:r>
            <a:r>
              <a:rPr lang="vi-VN" altLang="vi-VN" sz="7300" b="0" dirty="0" smtClean="0">
                <a:solidFill>
                  <a:srgbClr val="FFFFFF"/>
                </a:solidFill>
                <a:latin typeface="+mj-lt"/>
                <a:ea typeface="+mn-ea"/>
                <a:cs typeface="Times New Roman" panose="02020603050405020304" pitchFamily="18" charset="0"/>
              </a:rPr>
              <a:t>đòa</a:t>
            </a:r>
            <a:r>
              <a:rPr lang="en-US" altLang="vi-VN" sz="7300" b="0" dirty="0" smtClean="0">
                <a:solidFill>
                  <a:srgbClr val="FFFFFF"/>
                </a:solidFill>
                <a:latin typeface="+mj-lt"/>
                <a:ea typeface="+mn-ea"/>
                <a:cs typeface="Times New Roman" panose="02020603050405020304" pitchFamily="18" charset="0"/>
              </a:rPr>
              <a:t>n </a:t>
            </a:r>
            <a:r>
              <a:rPr lang="en-US" altLang="vi-VN" sz="7300" b="0" dirty="0" err="1" smtClean="0">
                <a:solidFill>
                  <a:srgbClr val="FFFFFF"/>
                </a:solidFill>
                <a:latin typeface="+mj-lt"/>
                <a:ea typeface="+mn-ea"/>
                <a:cs typeface="Times New Roman" panose="02020603050405020304" pitchFamily="18" charset="0"/>
              </a:rPr>
              <a:t>dân</a:t>
            </a:r>
            <a:r>
              <a:rPr lang="en-US" altLang="vi-VN" sz="7300" b="0" dirty="0" smtClean="0">
                <a:solidFill>
                  <a:srgbClr val="FFFFFF"/>
                </a:solidFill>
                <a:latin typeface="+mj-lt"/>
                <a:ea typeface="+mn-ea"/>
                <a:cs typeface="Times New Roman" panose="02020603050405020304" pitchFamily="18" charset="0"/>
              </a:rPr>
              <a:t> </a:t>
            </a:r>
            <a:r>
              <a:rPr lang="en-US" altLang="vi-VN" sz="7300" b="0" dirty="0" err="1" smtClean="0">
                <a:solidFill>
                  <a:srgbClr val="FFFFFF"/>
                </a:solidFill>
                <a:latin typeface="+mj-lt"/>
                <a:ea typeface="+mn-ea"/>
                <a:cs typeface="Times New Roman" panose="02020603050405020304" pitchFamily="18" charset="0"/>
              </a:rPr>
              <a:t>Ch</a:t>
            </a:r>
            <a:r>
              <a:rPr lang="vi-VN" altLang="vi-VN" sz="7300" b="0" dirty="0" smtClean="0">
                <a:solidFill>
                  <a:srgbClr val="FFFFFF"/>
                </a:solidFill>
                <a:latin typeface="+mj-lt"/>
                <a:ea typeface="+mn-ea"/>
                <a:cs typeface="Times New Roman" panose="02020603050405020304" pitchFamily="18" charset="0"/>
              </a:rPr>
              <a:t>ú</a:t>
            </a:r>
            <a:r>
              <a:rPr lang="en-US" altLang="vi-VN" sz="7300" b="0" dirty="0" smtClean="0">
                <a:solidFill>
                  <a:srgbClr val="FFFFFF"/>
                </a:solidFill>
                <a:latin typeface="+mj-lt"/>
                <a:ea typeface="+mn-ea"/>
                <a:cs typeface="Times New Roman" panose="02020603050405020304" pitchFamily="18" charset="0"/>
              </a:rPr>
              <a:t>a h</a:t>
            </a:r>
            <a:r>
              <a:rPr lang="vi-VN" altLang="vi-VN" sz="7300" b="0" dirty="0" smtClean="0">
                <a:solidFill>
                  <a:srgbClr val="FFFFFF"/>
                </a:solidFill>
                <a:latin typeface="+mj-lt"/>
                <a:ea typeface="+mn-ea"/>
                <a:cs typeface="Times New Roman" panose="02020603050405020304" pitchFamily="18" charset="0"/>
              </a:rPr>
              <a:t>ã</a:t>
            </a:r>
            <a:r>
              <a:rPr lang="en-US" altLang="vi-VN" sz="7300" b="0" dirty="0" smtClean="0">
                <a:solidFill>
                  <a:srgbClr val="FFFFFF"/>
                </a:solidFill>
                <a:latin typeface="+mj-lt"/>
                <a:ea typeface="+mn-ea"/>
                <a:cs typeface="Times New Roman" panose="02020603050405020304" pitchFamily="18" charset="0"/>
              </a:rPr>
              <a:t>y s</a:t>
            </a:r>
            <a:r>
              <a:rPr lang="vi-VN" altLang="vi-VN" sz="7300" b="0" dirty="0" smtClean="0">
                <a:solidFill>
                  <a:srgbClr val="FFFFFF"/>
                </a:solidFill>
                <a:latin typeface="+mj-lt"/>
                <a:ea typeface="+mn-ea"/>
                <a:cs typeface="Times New Roman" panose="02020603050405020304" pitchFamily="18" charset="0"/>
              </a:rPr>
              <a:t>ẵ</a:t>
            </a:r>
            <a:r>
              <a:rPr lang="en-US" altLang="vi-VN" sz="7300" b="0" dirty="0" smtClean="0">
                <a:solidFill>
                  <a:srgbClr val="FFFFFF"/>
                </a:solidFill>
                <a:latin typeface="+mj-lt"/>
                <a:ea typeface="+mn-ea"/>
                <a:cs typeface="Times New Roman" panose="02020603050405020304" pitchFamily="18" charset="0"/>
              </a:rPr>
              <a:t>n s</a:t>
            </a:r>
            <a:r>
              <a:rPr lang="vi-VN" altLang="vi-VN" sz="7300" b="0" dirty="0" smtClean="0">
                <a:solidFill>
                  <a:srgbClr val="FFFFFF"/>
                </a:solidFill>
                <a:latin typeface="+mj-lt"/>
                <a:ea typeface="+mn-ea"/>
                <a:cs typeface="Times New Roman" panose="02020603050405020304" pitchFamily="18" charset="0"/>
              </a:rPr>
              <a:t>à</a:t>
            </a:r>
            <a:r>
              <a:rPr lang="en-US" altLang="vi-VN" sz="7300" b="0" dirty="0" err="1" smtClean="0">
                <a:solidFill>
                  <a:srgbClr val="FFFFFF"/>
                </a:solidFill>
                <a:latin typeface="+mj-lt"/>
                <a:ea typeface="+mn-ea"/>
                <a:cs typeface="Times New Roman" panose="02020603050405020304" pitchFamily="18" charset="0"/>
              </a:rPr>
              <a:t>ng</a:t>
            </a:r>
            <a:r>
              <a:rPr lang="en-US" altLang="vi-VN" sz="7300" b="0" dirty="0" smtClean="0">
                <a:solidFill>
                  <a:srgbClr val="FFFFFF"/>
                </a:solidFill>
                <a:latin typeface="+mj-lt"/>
                <a:ea typeface="+mn-ea"/>
                <a:cs typeface="Times New Roman" panose="02020603050405020304" pitchFamily="18" charset="0"/>
              </a:rPr>
              <a:t> </a:t>
            </a:r>
            <a:r>
              <a:rPr lang="en-US" altLang="vi-VN" sz="7300" b="0" dirty="0" err="1" smtClean="0">
                <a:solidFill>
                  <a:srgbClr val="FFFFFF"/>
                </a:solidFill>
                <a:latin typeface="+mj-lt"/>
                <a:ea typeface="+mn-ea"/>
                <a:cs typeface="Times New Roman" panose="02020603050405020304" pitchFamily="18" charset="0"/>
              </a:rPr>
              <a:t>vì</a:t>
            </a:r>
            <a:r>
              <a:rPr lang="en-US" altLang="vi-VN" sz="7300" b="0" dirty="0" smtClean="0">
                <a:solidFill>
                  <a:srgbClr val="FFFFFF"/>
                </a:solidFill>
                <a:latin typeface="+mj-lt"/>
                <a:ea typeface="+mn-ea"/>
                <a:cs typeface="Times New Roman" panose="02020603050405020304" pitchFamily="18" charset="0"/>
              </a:rPr>
              <a:t> l</a:t>
            </a:r>
            <a:r>
              <a:rPr lang="vi-VN" altLang="vi-VN" sz="7300" b="0" dirty="0" smtClean="0">
                <a:solidFill>
                  <a:srgbClr val="FFFFFF"/>
                </a:solidFill>
                <a:latin typeface="+mj-lt"/>
                <a:ea typeface="+mn-ea"/>
                <a:cs typeface="Times New Roman" panose="02020603050405020304" pitchFamily="18" charset="0"/>
              </a:rPr>
              <a:t>ú</a:t>
            </a:r>
            <a:r>
              <a:rPr lang="en-US" altLang="vi-VN" sz="7300" b="0" dirty="0" smtClean="0">
                <a:solidFill>
                  <a:srgbClr val="FFFFFF"/>
                </a:solidFill>
                <a:latin typeface="+mj-lt"/>
                <a:ea typeface="+mn-ea"/>
                <a:cs typeface="Times New Roman" panose="02020603050405020304" pitchFamily="18" charset="0"/>
              </a:rPr>
              <a:t>c ta </a:t>
            </a:r>
            <a:r>
              <a:rPr lang="en-US" altLang="vi-VN" sz="7300" b="0" dirty="0" err="1" smtClean="0">
                <a:solidFill>
                  <a:srgbClr val="FFFFFF"/>
                </a:solidFill>
                <a:latin typeface="+mj-lt"/>
                <a:ea typeface="+mn-ea"/>
                <a:cs typeface="Times New Roman" panose="02020603050405020304" pitchFamily="18" charset="0"/>
              </a:rPr>
              <a:t>kh</a:t>
            </a:r>
            <a:r>
              <a:rPr lang="vi-VN" altLang="vi-VN" sz="7300" b="0" dirty="0" smtClean="0">
                <a:solidFill>
                  <a:srgbClr val="FFFFFF"/>
                </a:solidFill>
                <a:latin typeface="+mj-lt"/>
                <a:ea typeface="+mn-ea"/>
                <a:cs typeface="Times New Roman" panose="02020603050405020304" pitchFamily="18" charset="0"/>
              </a:rPr>
              <a:t>ô</a:t>
            </a:r>
            <a:r>
              <a:rPr lang="en-US" altLang="vi-VN" sz="7300" b="0" dirty="0" err="1" smtClean="0">
                <a:solidFill>
                  <a:srgbClr val="FFFFFF"/>
                </a:solidFill>
                <a:latin typeface="+mj-lt"/>
                <a:ea typeface="+mn-ea"/>
                <a:cs typeface="Times New Roman" panose="02020603050405020304" pitchFamily="18" charset="0"/>
              </a:rPr>
              <a:t>ng</a:t>
            </a:r>
            <a:r>
              <a:rPr lang="en-US" altLang="vi-VN" sz="7300" b="0" dirty="0" smtClean="0">
                <a:solidFill>
                  <a:srgbClr val="FFFFFF"/>
                </a:solidFill>
                <a:latin typeface="+mj-lt"/>
                <a:ea typeface="+mn-ea"/>
                <a:cs typeface="Times New Roman" panose="02020603050405020304" pitchFamily="18" charset="0"/>
              </a:rPr>
              <a:t> </a:t>
            </a:r>
            <a:r>
              <a:rPr lang="en-US" altLang="vi-VN" sz="7300" b="0" dirty="0" err="1" smtClean="0">
                <a:solidFill>
                  <a:srgbClr val="FFFFFF"/>
                </a:solidFill>
                <a:latin typeface="+mj-lt"/>
                <a:ea typeface="+mn-ea"/>
                <a:cs typeface="Times New Roman" panose="02020603050405020304" pitchFamily="18" charset="0"/>
              </a:rPr>
              <a:t>ng</a:t>
            </a:r>
            <a:r>
              <a:rPr lang="vi-VN" altLang="vi-VN" sz="7300" b="0" dirty="0" smtClean="0">
                <a:solidFill>
                  <a:srgbClr val="FFFFFF"/>
                </a:solidFill>
                <a:latin typeface="+mj-lt"/>
                <a:ea typeface="+mn-ea"/>
                <a:cs typeface="Times New Roman" panose="02020603050405020304" pitchFamily="18" charset="0"/>
              </a:rPr>
              <a:t>ờ</a:t>
            </a:r>
            <a:r>
              <a:rPr lang="en-US" altLang="vi-VN" sz="7300" b="0" dirty="0" smtClean="0">
                <a:solidFill>
                  <a:srgbClr val="FFFFFF"/>
                </a:solidFill>
                <a:latin typeface="+mj-lt"/>
                <a:ea typeface="+mn-ea"/>
                <a:cs typeface="Times New Roman" panose="02020603050405020304" pitchFamily="18" charset="0"/>
              </a:rPr>
              <a:t> </a:t>
            </a:r>
            <a:r>
              <a:rPr lang="en-US" altLang="vi-VN" sz="7300" b="0" dirty="0" err="1" smtClean="0">
                <a:solidFill>
                  <a:srgbClr val="FFFFFF"/>
                </a:solidFill>
                <a:latin typeface="+mj-lt"/>
                <a:ea typeface="+mn-ea"/>
                <a:cs typeface="Times New Roman" panose="02020603050405020304" pitchFamily="18" charset="0"/>
              </a:rPr>
              <a:t>thì</a:t>
            </a:r>
            <a:r>
              <a:rPr lang="en-US" altLang="vi-VN" sz="7300" b="0" dirty="0" smtClean="0">
                <a:solidFill>
                  <a:srgbClr val="FFFFFF"/>
                </a:solidFill>
                <a:latin typeface="+mj-lt"/>
                <a:ea typeface="+mn-ea"/>
                <a:cs typeface="Times New Roman" panose="02020603050405020304" pitchFamily="18" charset="0"/>
              </a:rPr>
              <a:t> </a:t>
            </a:r>
            <a:r>
              <a:rPr lang="en-US" altLang="vi-VN" sz="7300" b="0" dirty="0" err="1" smtClean="0">
                <a:solidFill>
                  <a:srgbClr val="FFFFFF"/>
                </a:solidFill>
                <a:latin typeface="+mj-lt"/>
                <a:ea typeface="+mn-ea"/>
                <a:cs typeface="Times New Roman" panose="02020603050405020304" pitchFamily="18" charset="0"/>
              </a:rPr>
              <a:t>Ch</a:t>
            </a:r>
            <a:r>
              <a:rPr lang="vi-VN" altLang="vi-VN" sz="7300" b="0" dirty="0" smtClean="0">
                <a:solidFill>
                  <a:srgbClr val="FFFFFF"/>
                </a:solidFill>
                <a:latin typeface="+mj-lt"/>
                <a:ea typeface="+mn-ea"/>
                <a:cs typeface="Times New Roman" panose="02020603050405020304" pitchFamily="18" charset="0"/>
              </a:rPr>
              <a:t>ú</a:t>
            </a:r>
            <a:r>
              <a:rPr lang="en-US" altLang="vi-VN" sz="7300" b="0" dirty="0" smtClean="0">
                <a:solidFill>
                  <a:srgbClr val="FFFFFF"/>
                </a:solidFill>
                <a:latin typeface="+mj-lt"/>
                <a:ea typeface="+mn-ea"/>
                <a:cs typeface="Times New Roman" panose="02020603050405020304" pitchFamily="18" charset="0"/>
              </a:rPr>
              <a:t>a s</a:t>
            </a:r>
            <a:r>
              <a:rPr lang="vi-VN" altLang="vi-VN" sz="7300" b="0" dirty="0" smtClean="0">
                <a:solidFill>
                  <a:srgbClr val="FFFFFF"/>
                </a:solidFill>
                <a:latin typeface="+mj-lt"/>
                <a:ea typeface="+mn-ea"/>
                <a:cs typeface="Times New Roman" panose="02020603050405020304" pitchFamily="18" charset="0"/>
              </a:rPr>
              <a:t>ẽ</a:t>
            </a:r>
            <a:r>
              <a:rPr lang="en-US" altLang="vi-VN" sz="7300" b="0" dirty="0" smtClean="0">
                <a:solidFill>
                  <a:srgbClr val="FFFFFF"/>
                </a:solidFill>
                <a:latin typeface="+mj-lt"/>
                <a:ea typeface="+mn-ea"/>
                <a:cs typeface="Times New Roman" panose="02020603050405020304" pitchFamily="18" charset="0"/>
              </a:rPr>
              <a:t> </a:t>
            </a:r>
            <a:r>
              <a:rPr lang="vi-VN" altLang="vi-VN" sz="7300" b="0" dirty="0" smtClean="0">
                <a:solidFill>
                  <a:srgbClr val="FFFFFF"/>
                </a:solidFill>
                <a:latin typeface="+mj-lt"/>
                <a:ea typeface="+mn-ea"/>
                <a:cs typeface="Times New Roman" panose="02020603050405020304" pitchFamily="18" charset="0"/>
              </a:rPr>
              <a:t>đế</a:t>
            </a:r>
            <a:r>
              <a:rPr lang="en-US" altLang="vi-VN" sz="7300" b="0" dirty="0" smtClean="0">
                <a:solidFill>
                  <a:srgbClr val="FFFFFF"/>
                </a:solidFill>
                <a:latin typeface="+mj-lt"/>
                <a:ea typeface="+mn-ea"/>
                <a:cs typeface="Times New Roman" panose="02020603050405020304" pitchFamily="18" charset="0"/>
              </a:rPr>
              <a:t>n. </a:t>
            </a:r>
            <a:endParaRPr lang="en-US" sz="7000" b="0" dirty="0">
              <a:solidFill>
                <a:srgbClr val="FF0000"/>
              </a:solidFill>
              <a:latin typeface="+mj-lt"/>
              <a:cs typeface="Times New Roman" pitchFamily="18" charset="0"/>
            </a:endParaRPr>
          </a:p>
        </p:txBody>
      </p:sp>
    </p:spTree>
    <p:extLst>
      <p:ext uri="{BB962C8B-B14F-4D97-AF65-F5344CB8AC3E}">
        <p14:creationId xmlns:p14="http://schemas.microsoft.com/office/powerpoint/2010/main" val="2792290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lvl="0" algn="just" fontAlgn="base">
              <a:lnSpc>
                <a:spcPct val="103000"/>
              </a:lnSpc>
              <a:spcBef>
                <a:spcPct val="20000"/>
              </a:spcBef>
              <a:spcAft>
                <a:spcPct val="0"/>
              </a:spcAft>
            </a:pPr>
            <a:r>
              <a:rPr lang="en-US" altLang="vi-VN" sz="7300" b="0" dirty="0" smtClean="0">
                <a:solidFill>
                  <a:srgbClr val="FFFFFF"/>
                </a:solidFill>
                <a:latin typeface="+mj-lt"/>
                <a:ea typeface="+mn-ea"/>
                <a:cs typeface="Times New Roman" panose="02020603050405020304" pitchFamily="18" charset="0"/>
              </a:rPr>
              <a:t>N</a:t>
            </a:r>
            <a:r>
              <a:rPr lang="vi-VN" altLang="vi-VN" sz="7300" b="0" dirty="0" smtClean="0">
                <a:solidFill>
                  <a:srgbClr val="FFFFFF"/>
                </a:solidFill>
                <a:latin typeface="+mj-lt"/>
                <a:ea typeface="+mn-ea"/>
                <a:cs typeface="Times New Roman" panose="02020603050405020304" pitchFamily="18" charset="0"/>
              </a:rPr>
              <a:t>à</a:t>
            </a:r>
            <a:r>
              <a:rPr lang="en-US" altLang="vi-VN" sz="7300" b="0" dirty="0" smtClean="0">
                <a:solidFill>
                  <a:srgbClr val="FFFFFF"/>
                </a:solidFill>
                <a:latin typeface="+mj-lt"/>
                <a:ea typeface="+mn-ea"/>
                <a:cs typeface="Times New Roman" panose="02020603050405020304" pitchFamily="18" charset="0"/>
              </a:rPr>
              <a:t>y </a:t>
            </a:r>
            <a:r>
              <a:rPr lang="vi-VN" altLang="vi-VN" sz="7300" b="0" dirty="0" smtClean="0">
                <a:solidFill>
                  <a:srgbClr val="FFFFFF"/>
                </a:solidFill>
                <a:latin typeface="+mj-lt"/>
                <a:ea typeface="+mn-ea"/>
                <a:cs typeface="Times New Roman" panose="02020603050405020304" pitchFamily="18" charset="0"/>
              </a:rPr>
              <a:t>đòa</a:t>
            </a:r>
            <a:r>
              <a:rPr lang="en-US" altLang="vi-VN" sz="7300" b="0" dirty="0" smtClean="0">
                <a:solidFill>
                  <a:srgbClr val="FFFFFF"/>
                </a:solidFill>
                <a:latin typeface="+mj-lt"/>
                <a:ea typeface="+mn-ea"/>
                <a:cs typeface="Times New Roman" panose="02020603050405020304" pitchFamily="18" charset="0"/>
              </a:rPr>
              <a:t>n </a:t>
            </a:r>
            <a:r>
              <a:rPr lang="en-US" altLang="vi-VN" sz="7300" b="0" dirty="0" err="1" smtClean="0">
                <a:solidFill>
                  <a:srgbClr val="FFFFFF"/>
                </a:solidFill>
                <a:latin typeface="+mj-lt"/>
                <a:ea typeface="+mn-ea"/>
                <a:cs typeface="Times New Roman" panose="02020603050405020304" pitchFamily="18" charset="0"/>
              </a:rPr>
              <a:t>dân</a:t>
            </a:r>
            <a:r>
              <a:rPr lang="en-US" altLang="vi-VN" sz="7300" b="0" dirty="0" smtClean="0">
                <a:solidFill>
                  <a:srgbClr val="FFFFFF"/>
                </a:solidFill>
                <a:latin typeface="+mj-lt"/>
                <a:ea typeface="+mn-ea"/>
                <a:cs typeface="Times New Roman" panose="02020603050405020304" pitchFamily="18" charset="0"/>
              </a:rPr>
              <a:t> </a:t>
            </a:r>
            <a:r>
              <a:rPr lang="en-US" altLang="vi-VN" sz="7300" b="0" dirty="0" err="1" smtClean="0">
                <a:solidFill>
                  <a:srgbClr val="FFFFFF"/>
                </a:solidFill>
                <a:latin typeface="+mj-lt"/>
                <a:ea typeface="+mn-ea"/>
                <a:cs typeface="Times New Roman" panose="02020603050405020304" pitchFamily="18" charset="0"/>
              </a:rPr>
              <a:t>Ch</a:t>
            </a:r>
            <a:r>
              <a:rPr lang="vi-VN" altLang="vi-VN" sz="7300" b="0" dirty="0" smtClean="0">
                <a:solidFill>
                  <a:srgbClr val="FFFFFF"/>
                </a:solidFill>
                <a:latin typeface="+mj-lt"/>
                <a:ea typeface="+mn-ea"/>
                <a:cs typeface="Times New Roman" panose="02020603050405020304" pitchFamily="18" charset="0"/>
              </a:rPr>
              <a:t>ú</a:t>
            </a:r>
            <a:r>
              <a:rPr lang="en-US" altLang="vi-VN" sz="7300" b="0" dirty="0" smtClean="0">
                <a:solidFill>
                  <a:srgbClr val="FFFFFF"/>
                </a:solidFill>
                <a:latin typeface="+mj-lt"/>
                <a:ea typeface="+mn-ea"/>
                <a:cs typeface="Times New Roman" panose="02020603050405020304" pitchFamily="18" charset="0"/>
              </a:rPr>
              <a:t>a h</a:t>
            </a:r>
            <a:r>
              <a:rPr lang="vi-VN" altLang="vi-VN" sz="7300" b="0" dirty="0" smtClean="0">
                <a:solidFill>
                  <a:srgbClr val="FFFFFF"/>
                </a:solidFill>
                <a:latin typeface="+mj-lt"/>
                <a:ea typeface="+mn-ea"/>
                <a:cs typeface="Times New Roman" panose="02020603050405020304" pitchFamily="18" charset="0"/>
              </a:rPr>
              <a:t>ã</a:t>
            </a:r>
            <a:r>
              <a:rPr lang="en-US" altLang="vi-VN" sz="7300" b="0" dirty="0" smtClean="0">
                <a:solidFill>
                  <a:srgbClr val="FFFFFF"/>
                </a:solidFill>
                <a:latin typeface="+mj-lt"/>
                <a:ea typeface="+mn-ea"/>
                <a:cs typeface="Times New Roman" panose="02020603050405020304" pitchFamily="18" charset="0"/>
              </a:rPr>
              <a:t>y s</a:t>
            </a:r>
            <a:r>
              <a:rPr lang="vi-VN" altLang="vi-VN" sz="7300" b="0" dirty="0" smtClean="0">
                <a:solidFill>
                  <a:srgbClr val="FFFFFF"/>
                </a:solidFill>
                <a:latin typeface="+mj-lt"/>
                <a:ea typeface="+mn-ea"/>
                <a:cs typeface="Times New Roman" panose="02020603050405020304" pitchFamily="18" charset="0"/>
              </a:rPr>
              <a:t>ẵ</a:t>
            </a:r>
            <a:r>
              <a:rPr lang="en-US" altLang="vi-VN" sz="7300" b="0" dirty="0" smtClean="0">
                <a:solidFill>
                  <a:srgbClr val="FFFFFF"/>
                </a:solidFill>
                <a:latin typeface="+mj-lt"/>
                <a:ea typeface="+mn-ea"/>
                <a:cs typeface="Times New Roman" panose="02020603050405020304" pitchFamily="18" charset="0"/>
              </a:rPr>
              <a:t>n s</a:t>
            </a:r>
            <a:r>
              <a:rPr lang="vi-VN" altLang="vi-VN" sz="7300" b="0" dirty="0" smtClean="0">
                <a:solidFill>
                  <a:srgbClr val="FFFFFF"/>
                </a:solidFill>
                <a:latin typeface="+mj-lt"/>
                <a:ea typeface="+mn-ea"/>
                <a:cs typeface="Times New Roman" panose="02020603050405020304" pitchFamily="18" charset="0"/>
              </a:rPr>
              <a:t>à</a:t>
            </a:r>
            <a:r>
              <a:rPr lang="en-US" altLang="vi-VN" sz="7300" b="0" dirty="0" err="1" smtClean="0">
                <a:solidFill>
                  <a:srgbClr val="FFFFFF"/>
                </a:solidFill>
                <a:latin typeface="+mj-lt"/>
                <a:ea typeface="+mn-ea"/>
                <a:cs typeface="Times New Roman" panose="02020603050405020304" pitchFamily="18" charset="0"/>
              </a:rPr>
              <a:t>ng</a:t>
            </a:r>
            <a:r>
              <a:rPr lang="en-US" altLang="vi-VN" sz="7300" b="0" dirty="0" smtClean="0">
                <a:solidFill>
                  <a:srgbClr val="FFFFFF"/>
                </a:solidFill>
                <a:latin typeface="+mj-lt"/>
                <a:ea typeface="+mn-ea"/>
                <a:cs typeface="Times New Roman" panose="02020603050405020304" pitchFamily="18" charset="0"/>
              </a:rPr>
              <a:t> </a:t>
            </a:r>
            <a:r>
              <a:rPr lang="en-US" altLang="vi-VN" sz="7300" b="0" dirty="0" err="1" smtClean="0">
                <a:solidFill>
                  <a:srgbClr val="FFFFFF"/>
                </a:solidFill>
                <a:latin typeface="+mj-lt"/>
                <a:ea typeface="+mn-ea"/>
                <a:cs typeface="Times New Roman" panose="02020603050405020304" pitchFamily="18" charset="0"/>
              </a:rPr>
              <a:t>vì</a:t>
            </a:r>
            <a:r>
              <a:rPr lang="en-US" altLang="vi-VN" sz="7300" b="0" dirty="0" smtClean="0">
                <a:solidFill>
                  <a:srgbClr val="FFFFFF"/>
                </a:solidFill>
                <a:latin typeface="+mj-lt"/>
                <a:ea typeface="+mn-ea"/>
                <a:cs typeface="Times New Roman" panose="02020603050405020304" pitchFamily="18" charset="0"/>
              </a:rPr>
              <a:t> l</a:t>
            </a:r>
            <a:r>
              <a:rPr lang="vi-VN" altLang="vi-VN" sz="7300" b="0" dirty="0" smtClean="0">
                <a:solidFill>
                  <a:srgbClr val="FFFFFF"/>
                </a:solidFill>
                <a:latin typeface="+mj-lt"/>
                <a:ea typeface="+mn-ea"/>
                <a:cs typeface="Times New Roman" panose="02020603050405020304" pitchFamily="18" charset="0"/>
              </a:rPr>
              <a:t>ú</a:t>
            </a:r>
            <a:r>
              <a:rPr lang="en-US" altLang="vi-VN" sz="7300" b="0" dirty="0" smtClean="0">
                <a:solidFill>
                  <a:srgbClr val="FFFFFF"/>
                </a:solidFill>
                <a:latin typeface="+mj-lt"/>
                <a:ea typeface="+mn-ea"/>
                <a:cs typeface="Times New Roman" panose="02020603050405020304" pitchFamily="18" charset="0"/>
              </a:rPr>
              <a:t>c ta </a:t>
            </a:r>
            <a:r>
              <a:rPr lang="en-US" altLang="vi-VN" sz="7300" b="0" dirty="0" err="1" smtClean="0">
                <a:solidFill>
                  <a:srgbClr val="FFFFFF"/>
                </a:solidFill>
                <a:latin typeface="+mj-lt"/>
                <a:ea typeface="+mn-ea"/>
                <a:cs typeface="Times New Roman" panose="02020603050405020304" pitchFamily="18" charset="0"/>
              </a:rPr>
              <a:t>kh</a:t>
            </a:r>
            <a:r>
              <a:rPr lang="vi-VN" altLang="vi-VN" sz="7300" b="0" dirty="0" smtClean="0">
                <a:solidFill>
                  <a:srgbClr val="FFFFFF"/>
                </a:solidFill>
                <a:latin typeface="+mj-lt"/>
                <a:ea typeface="+mn-ea"/>
                <a:cs typeface="Times New Roman" panose="02020603050405020304" pitchFamily="18" charset="0"/>
              </a:rPr>
              <a:t>ô</a:t>
            </a:r>
            <a:r>
              <a:rPr lang="en-US" altLang="vi-VN" sz="7300" b="0" dirty="0" err="1" smtClean="0">
                <a:solidFill>
                  <a:srgbClr val="FFFFFF"/>
                </a:solidFill>
                <a:latin typeface="+mj-lt"/>
                <a:ea typeface="+mn-ea"/>
                <a:cs typeface="Times New Roman" panose="02020603050405020304" pitchFamily="18" charset="0"/>
              </a:rPr>
              <a:t>ng</a:t>
            </a:r>
            <a:r>
              <a:rPr lang="en-US" altLang="vi-VN" sz="7300" b="0" dirty="0" smtClean="0">
                <a:solidFill>
                  <a:srgbClr val="FFFFFF"/>
                </a:solidFill>
                <a:latin typeface="+mj-lt"/>
                <a:ea typeface="+mn-ea"/>
                <a:cs typeface="Times New Roman" panose="02020603050405020304" pitchFamily="18" charset="0"/>
              </a:rPr>
              <a:t> </a:t>
            </a:r>
            <a:r>
              <a:rPr lang="en-US" altLang="vi-VN" sz="7300" b="0" dirty="0" err="1" smtClean="0">
                <a:solidFill>
                  <a:srgbClr val="FFFFFF"/>
                </a:solidFill>
                <a:latin typeface="+mj-lt"/>
                <a:ea typeface="+mn-ea"/>
                <a:cs typeface="Times New Roman" panose="02020603050405020304" pitchFamily="18" charset="0"/>
              </a:rPr>
              <a:t>ng</a:t>
            </a:r>
            <a:r>
              <a:rPr lang="vi-VN" altLang="vi-VN" sz="7300" b="0" dirty="0" smtClean="0">
                <a:solidFill>
                  <a:srgbClr val="FFFFFF"/>
                </a:solidFill>
                <a:latin typeface="+mj-lt"/>
                <a:ea typeface="+mn-ea"/>
                <a:cs typeface="Times New Roman" panose="02020603050405020304" pitchFamily="18" charset="0"/>
              </a:rPr>
              <a:t>ờ</a:t>
            </a:r>
            <a:r>
              <a:rPr lang="en-US" altLang="vi-VN" sz="7300" b="0" dirty="0" smtClean="0">
                <a:solidFill>
                  <a:srgbClr val="FFFFFF"/>
                </a:solidFill>
                <a:latin typeface="+mj-lt"/>
                <a:ea typeface="+mn-ea"/>
                <a:cs typeface="Times New Roman" panose="02020603050405020304" pitchFamily="18" charset="0"/>
              </a:rPr>
              <a:t> </a:t>
            </a:r>
            <a:r>
              <a:rPr lang="en-US" altLang="vi-VN" sz="7300" b="0" dirty="0" err="1" smtClean="0">
                <a:solidFill>
                  <a:srgbClr val="FFFFFF"/>
                </a:solidFill>
                <a:latin typeface="+mj-lt"/>
                <a:ea typeface="+mn-ea"/>
                <a:cs typeface="Times New Roman" panose="02020603050405020304" pitchFamily="18" charset="0"/>
              </a:rPr>
              <a:t>thì</a:t>
            </a:r>
            <a:r>
              <a:rPr lang="en-US" altLang="vi-VN" sz="7300" b="0" dirty="0" smtClean="0">
                <a:solidFill>
                  <a:srgbClr val="FFFFFF"/>
                </a:solidFill>
                <a:latin typeface="+mj-lt"/>
                <a:ea typeface="+mn-ea"/>
                <a:cs typeface="Times New Roman" panose="02020603050405020304" pitchFamily="18" charset="0"/>
              </a:rPr>
              <a:t> </a:t>
            </a:r>
            <a:r>
              <a:rPr lang="en-US" altLang="vi-VN" sz="7300" b="0" dirty="0" err="1" smtClean="0">
                <a:solidFill>
                  <a:srgbClr val="FFFFFF"/>
                </a:solidFill>
                <a:latin typeface="+mj-lt"/>
                <a:ea typeface="+mn-ea"/>
                <a:cs typeface="Times New Roman" panose="02020603050405020304" pitchFamily="18" charset="0"/>
              </a:rPr>
              <a:t>Ch</a:t>
            </a:r>
            <a:r>
              <a:rPr lang="vi-VN" altLang="vi-VN" sz="7300" b="0" dirty="0" smtClean="0">
                <a:solidFill>
                  <a:srgbClr val="FFFFFF"/>
                </a:solidFill>
                <a:latin typeface="+mj-lt"/>
                <a:ea typeface="+mn-ea"/>
                <a:cs typeface="Times New Roman" panose="02020603050405020304" pitchFamily="18" charset="0"/>
              </a:rPr>
              <a:t>ú</a:t>
            </a:r>
            <a:r>
              <a:rPr lang="en-US" altLang="vi-VN" sz="7300" b="0" dirty="0" smtClean="0">
                <a:solidFill>
                  <a:srgbClr val="FFFFFF"/>
                </a:solidFill>
                <a:latin typeface="+mj-lt"/>
                <a:ea typeface="+mn-ea"/>
                <a:cs typeface="Times New Roman" panose="02020603050405020304" pitchFamily="18" charset="0"/>
              </a:rPr>
              <a:t>a </a:t>
            </a:r>
            <a:r>
              <a:rPr lang="vi-VN" altLang="vi-VN" sz="7300" b="0" dirty="0" smtClean="0">
                <a:solidFill>
                  <a:srgbClr val="FFFFFF"/>
                </a:solidFill>
                <a:latin typeface="+mj-lt"/>
                <a:ea typeface="+mn-ea"/>
                <a:cs typeface="Times New Roman" panose="02020603050405020304" pitchFamily="18" charset="0"/>
              </a:rPr>
              <a:t>đến gần.</a:t>
            </a:r>
            <a:endParaRPr lang="en-US" sz="7000" b="0" dirty="0">
              <a:solidFill>
                <a:srgbClr val="FF0000"/>
              </a:solidFill>
              <a:latin typeface="+mj-lt"/>
              <a:cs typeface="Times New Roman" pitchFamily="18" charset="0"/>
            </a:endParaRPr>
          </a:p>
        </p:txBody>
      </p:sp>
    </p:spTree>
    <p:extLst>
      <p:ext uri="{BB962C8B-B14F-4D97-AF65-F5344CB8AC3E}">
        <p14:creationId xmlns:p14="http://schemas.microsoft.com/office/powerpoint/2010/main" val="2923230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altLang="vi-VN" sz="6600" b="0" u="sng" dirty="0" smtClean="0">
                <a:solidFill>
                  <a:srgbClr val="FFFF00"/>
                </a:solidFill>
                <a:latin typeface="+mj-lt"/>
                <a:cs typeface="Times New Roman" panose="02020603050405020304" pitchFamily="18" charset="0"/>
              </a:rPr>
              <a:t>Tk1:</a:t>
            </a:r>
            <a:r>
              <a:rPr lang="en-US" altLang="vi-VN" sz="6600" b="0" dirty="0" smtClean="0">
                <a:solidFill>
                  <a:schemeClr val="bg1"/>
                </a:solidFill>
                <a:latin typeface="+mj-lt"/>
                <a:cs typeface="Times New Roman" panose="02020603050405020304" pitchFamily="18" charset="0"/>
              </a:rPr>
              <a:t>  H</a:t>
            </a:r>
            <a:r>
              <a:rPr lang="vi-VN" altLang="vi-VN" sz="6600" b="0" dirty="0" smtClean="0">
                <a:solidFill>
                  <a:schemeClr val="bg1"/>
                </a:solidFill>
                <a:latin typeface="+mj-lt"/>
                <a:cs typeface="Times New Roman" panose="02020603050405020304" pitchFamily="18" charset="0"/>
              </a:rPr>
              <a:t>ã</a:t>
            </a:r>
            <a:r>
              <a:rPr lang="en-US" altLang="vi-VN" sz="6600" b="0" dirty="0" smtClean="0">
                <a:solidFill>
                  <a:schemeClr val="bg1"/>
                </a:solidFill>
                <a:latin typeface="+mj-lt"/>
                <a:cs typeface="Times New Roman" panose="02020603050405020304" pitchFamily="18" charset="0"/>
              </a:rPr>
              <a:t>y </a:t>
            </a:r>
            <a:r>
              <a:rPr lang="en-US" altLang="vi-VN" sz="6600" b="0" dirty="0" err="1" smtClean="0">
                <a:solidFill>
                  <a:schemeClr val="bg1"/>
                </a:solidFill>
                <a:latin typeface="+mj-lt"/>
                <a:cs typeface="Times New Roman" panose="02020603050405020304" pitchFamily="18" charset="0"/>
              </a:rPr>
              <a:t>th</a:t>
            </a:r>
            <a:r>
              <a:rPr lang="vi-VN" altLang="vi-VN" sz="6600" b="0" dirty="0" smtClean="0">
                <a:solidFill>
                  <a:schemeClr val="bg1"/>
                </a:solidFill>
                <a:latin typeface="+mj-lt"/>
                <a:cs typeface="Times New Roman" panose="02020603050405020304" pitchFamily="18" charset="0"/>
              </a:rPr>
              <a:t>ắ</a:t>
            </a:r>
            <a:r>
              <a:rPr lang="en-US" altLang="vi-VN" sz="6600" b="0" dirty="0" smtClean="0">
                <a:solidFill>
                  <a:schemeClr val="bg1"/>
                </a:solidFill>
                <a:latin typeface="+mj-lt"/>
                <a:cs typeface="Times New Roman" panose="02020603050405020304" pitchFamily="18" charset="0"/>
              </a:rPr>
              <a:t>p n</a:t>
            </a:r>
            <a:r>
              <a:rPr lang="vi-VN" altLang="vi-VN" sz="6600" b="0" dirty="0" smtClean="0">
                <a:solidFill>
                  <a:schemeClr val="bg1"/>
                </a:solidFill>
                <a:latin typeface="+mj-lt"/>
                <a:cs typeface="Times New Roman" panose="02020603050405020304" pitchFamily="18" charset="0"/>
              </a:rPr>
              <a:t>ến</a:t>
            </a:r>
            <a:r>
              <a:rPr lang="en-US" altLang="vi-VN" sz="6600" b="0" dirty="0" smtClean="0">
                <a:solidFill>
                  <a:schemeClr val="bg1"/>
                </a:solidFill>
                <a:latin typeface="+mj-lt"/>
                <a:cs typeface="Times New Roman" panose="02020603050405020304" pitchFamily="18" charset="0"/>
              </a:rPr>
              <a:t> s</a:t>
            </a:r>
            <a:r>
              <a:rPr lang="vi-VN" altLang="vi-VN" sz="6600" b="0" dirty="0" smtClean="0">
                <a:solidFill>
                  <a:schemeClr val="bg1"/>
                </a:solidFill>
                <a:latin typeface="+mj-lt"/>
                <a:cs typeface="Times New Roman" panose="02020603050405020304" pitchFamily="18" charset="0"/>
              </a:rPr>
              <a:t>á</a:t>
            </a:r>
            <a:r>
              <a:rPr lang="en-US" altLang="vi-VN" sz="6600" b="0" dirty="0" err="1" smtClean="0">
                <a:solidFill>
                  <a:schemeClr val="bg1"/>
                </a:solidFill>
                <a:latin typeface="+mj-lt"/>
                <a:cs typeface="Times New Roman" panose="02020603050405020304" pitchFamily="18" charset="0"/>
              </a:rPr>
              <a:t>ng</a:t>
            </a:r>
            <a:r>
              <a:rPr lang="en-US" altLang="vi-VN" sz="6600" b="0" dirty="0" smtClean="0">
                <a:solidFill>
                  <a:schemeClr val="bg1"/>
                </a:solidFill>
                <a:latin typeface="+mj-lt"/>
                <a:cs typeface="Times New Roman" panose="02020603050405020304" pitchFamily="18" charset="0"/>
              </a:rPr>
              <a:t> v</a:t>
            </a:r>
            <a:r>
              <a:rPr lang="vi-VN" altLang="vi-VN" sz="6600" b="0" dirty="0" smtClean="0">
                <a:solidFill>
                  <a:schemeClr val="bg1"/>
                </a:solidFill>
                <a:latin typeface="+mj-lt"/>
                <a:cs typeface="Times New Roman" panose="02020603050405020304" pitchFamily="18" charset="0"/>
              </a:rPr>
              <a:t>ớ</a:t>
            </a:r>
            <a:r>
              <a:rPr lang="en-US" altLang="vi-VN" sz="6600" b="0" dirty="0" err="1" smtClean="0">
                <a:solidFill>
                  <a:schemeClr val="bg1"/>
                </a:solidFill>
                <a:latin typeface="+mj-lt"/>
                <a:cs typeface="Times New Roman" panose="02020603050405020304" pitchFamily="18" charset="0"/>
              </a:rPr>
              <a:t>i</a:t>
            </a:r>
            <a:r>
              <a:rPr lang="en-US" altLang="vi-VN" sz="6600" b="0" dirty="0" smtClean="0">
                <a:solidFill>
                  <a:schemeClr val="bg1"/>
                </a:solidFill>
                <a:latin typeface="+mj-lt"/>
                <a:cs typeface="Times New Roman" panose="02020603050405020304" pitchFamily="18" charset="0"/>
              </a:rPr>
              <a:t> </a:t>
            </a:r>
            <a:r>
              <a:rPr lang="en-US" altLang="vi-VN" sz="6600" b="0" dirty="0" err="1" smtClean="0">
                <a:solidFill>
                  <a:schemeClr val="bg1"/>
                </a:solidFill>
                <a:latin typeface="+mj-lt"/>
                <a:cs typeface="Times New Roman" panose="02020603050405020304" pitchFamily="18" charset="0"/>
              </a:rPr>
              <a:t>bao</a:t>
            </a:r>
            <a:r>
              <a:rPr lang="en-US" altLang="vi-VN" sz="6600" b="0" dirty="0" smtClean="0">
                <a:solidFill>
                  <a:schemeClr val="bg1"/>
                </a:solidFill>
                <a:latin typeface="+mj-lt"/>
                <a:cs typeface="Times New Roman" panose="02020603050405020304" pitchFamily="18" charset="0"/>
              </a:rPr>
              <a:t> vi</a:t>
            </a:r>
            <a:r>
              <a:rPr lang="vi-VN" altLang="vi-VN" sz="6600" b="0" dirty="0" smtClean="0">
                <a:solidFill>
                  <a:schemeClr val="bg1"/>
                </a:solidFill>
                <a:latin typeface="+mj-lt"/>
                <a:cs typeface="Times New Roman" panose="02020603050405020304" pitchFamily="18" charset="0"/>
              </a:rPr>
              <a:t>ệ</a:t>
            </a:r>
            <a:r>
              <a:rPr lang="en-US" altLang="vi-VN" sz="6600" b="0" dirty="0" smtClean="0">
                <a:solidFill>
                  <a:schemeClr val="bg1"/>
                </a:solidFill>
                <a:latin typeface="+mj-lt"/>
                <a:cs typeface="Times New Roman" panose="02020603050405020304" pitchFamily="18" charset="0"/>
              </a:rPr>
              <a:t>c  l</a:t>
            </a:r>
            <a:r>
              <a:rPr lang="vi-VN" altLang="vi-VN" sz="6600" b="0" dirty="0" smtClean="0">
                <a:solidFill>
                  <a:schemeClr val="bg1"/>
                </a:solidFill>
                <a:latin typeface="+mj-lt"/>
                <a:cs typeface="Times New Roman" panose="02020603050405020304" pitchFamily="18" charset="0"/>
              </a:rPr>
              <a:t>à</a:t>
            </a:r>
            <a:r>
              <a:rPr lang="en-US" altLang="vi-VN" sz="6600" b="0" dirty="0" err="1" smtClean="0">
                <a:solidFill>
                  <a:schemeClr val="bg1"/>
                </a:solidFill>
                <a:latin typeface="+mj-lt"/>
                <a:cs typeface="Times New Roman" panose="02020603050405020304" pitchFamily="18" charset="0"/>
              </a:rPr>
              <a:t>nh</a:t>
            </a:r>
            <a:r>
              <a:rPr lang="en-US" altLang="vi-VN" sz="6600" b="0" dirty="0" smtClean="0">
                <a:solidFill>
                  <a:schemeClr val="bg1"/>
                </a:solidFill>
                <a:latin typeface="+mj-lt"/>
                <a:cs typeface="Times New Roman" panose="02020603050405020304" pitchFamily="18" charset="0"/>
              </a:rPr>
              <a:t>.</a:t>
            </a:r>
            <a:r>
              <a:rPr lang="vi-VN" altLang="vi-VN" sz="6600" b="0" dirty="0" smtClean="0">
                <a:solidFill>
                  <a:schemeClr val="bg1"/>
                </a:solidFill>
                <a:latin typeface="+mj-lt"/>
                <a:cs typeface="Times New Roman" panose="02020603050405020304" pitchFamily="18" charset="0"/>
              </a:rPr>
              <a:t> </a:t>
            </a:r>
            <a:r>
              <a:rPr lang="en-US" altLang="vi-VN" sz="6600" b="0" dirty="0" err="1" smtClean="0">
                <a:solidFill>
                  <a:schemeClr val="bg1"/>
                </a:solidFill>
                <a:latin typeface="+mj-lt"/>
                <a:cs typeface="Times New Roman" panose="02020603050405020304" pitchFamily="18" charset="0"/>
              </a:rPr>
              <a:t>Ch</a:t>
            </a:r>
            <a:r>
              <a:rPr lang="vi-VN" altLang="vi-VN" sz="6600" b="0" dirty="0" smtClean="0">
                <a:solidFill>
                  <a:schemeClr val="bg1"/>
                </a:solidFill>
                <a:latin typeface="+mj-lt"/>
                <a:cs typeface="Times New Roman" panose="02020603050405020304" pitchFamily="18" charset="0"/>
              </a:rPr>
              <a:t>ờ</a:t>
            </a:r>
            <a:r>
              <a:rPr lang="en-US" altLang="vi-VN" sz="6600" b="0" dirty="0" smtClean="0">
                <a:solidFill>
                  <a:schemeClr val="bg1"/>
                </a:solidFill>
                <a:latin typeface="+mj-lt"/>
                <a:cs typeface="Times New Roman" panose="02020603050405020304" pitchFamily="18" charset="0"/>
              </a:rPr>
              <a:t> </a:t>
            </a:r>
            <a:r>
              <a:rPr lang="en-US" altLang="vi-VN" sz="6600" b="0" dirty="0" err="1" smtClean="0">
                <a:solidFill>
                  <a:schemeClr val="bg1"/>
                </a:solidFill>
                <a:latin typeface="+mj-lt"/>
                <a:cs typeface="Times New Roman" panose="02020603050405020304" pitchFamily="18" charset="0"/>
              </a:rPr>
              <a:t>ng</a:t>
            </a:r>
            <a:r>
              <a:rPr lang="vi-VN" altLang="vi-VN" sz="6600" b="0" dirty="0" smtClean="0">
                <a:solidFill>
                  <a:schemeClr val="bg1"/>
                </a:solidFill>
                <a:latin typeface="+mj-lt"/>
                <a:cs typeface="Times New Roman" panose="02020603050405020304" pitchFamily="18" charset="0"/>
              </a:rPr>
              <a:t>à</a:t>
            </a:r>
            <a:r>
              <a:rPr lang="en-US" altLang="vi-VN" sz="6600" b="0" dirty="0" smtClean="0">
                <a:solidFill>
                  <a:schemeClr val="bg1"/>
                </a:solidFill>
                <a:latin typeface="+mj-lt"/>
                <a:cs typeface="Times New Roman" panose="02020603050405020304" pitchFamily="18" charset="0"/>
              </a:rPr>
              <a:t>y v</a:t>
            </a:r>
            <a:r>
              <a:rPr lang="vi-VN" altLang="vi-VN" sz="6600" b="0" dirty="0" smtClean="0">
                <a:solidFill>
                  <a:schemeClr val="bg1"/>
                </a:solidFill>
                <a:latin typeface="+mj-lt"/>
                <a:cs typeface="Times New Roman" panose="02020603050405020304" pitchFamily="18" charset="0"/>
              </a:rPr>
              <a:t>ề</a:t>
            </a:r>
            <a:r>
              <a:rPr lang="en-US" altLang="vi-VN" sz="6600" b="0" dirty="0" smtClean="0">
                <a:solidFill>
                  <a:schemeClr val="bg1"/>
                </a:solidFill>
                <a:latin typeface="+mj-lt"/>
                <a:cs typeface="Times New Roman" panose="02020603050405020304" pitchFamily="18" charset="0"/>
              </a:rPr>
              <a:t> n</a:t>
            </a:r>
            <a:r>
              <a:rPr lang="vi-VN" altLang="vi-VN" sz="6600" b="0" dirty="0" smtClean="0">
                <a:solidFill>
                  <a:schemeClr val="bg1"/>
                </a:solidFill>
                <a:latin typeface="+mj-lt"/>
                <a:cs typeface="Times New Roman" panose="02020603050405020304" pitchFamily="18" charset="0"/>
              </a:rPr>
              <a:t>ơ</a:t>
            </a:r>
            <a:r>
              <a:rPr lang="en-US" altLang="vi-VN" sz="6600" b="0" dirty="0" err="1" smtClean="0">
                <a:solidFill>
                  <a:schemeClr val="bg1"/>
                </a:solidFill>
                <a:latin typeface="+mj-lt"/>
                <a:cs typeface="Times New Roman" panose="02020603050405020304" pitchFamily="18" charset="0"/>
              </a:rPr>
              <a:t>i</a:t>
            </a:r>
            <a:r>
              <a:rPr lang="en-US" altLang="vi-VN" sz="6600" b="0" dirty="0" smtClean="0">
                <a:solidFill>
                  <a:schemeClr val="bg1"/>
                </a:solidFill>
                <a:latin typeface="+mj-lt"/>
                <a:cs typeface="Times New Roman" panose="02020603050405020304" pitchFamily="18" charset="0"/>
              </a:rPr>
              <a:t>  </a:t>
            </a:r>
            <a:r>
              <a:rPr lang="en-US" altLang="vi-VN" sz="6600" b="0" dirty="0" err="1" smtClean="0">
                <a:solidFill>
                  <a:schemeClr val="bg1"/>
                </a:solidFill>
                <a:latin typeface="+mj-lt"/>
                <a:cs typeface="Times New Roman" panose="02020603050405020304" pitchFamily="18" charset="0"/>
              </a:rPr>
              <a:t>ph</a:t>
            </a:r>
            <a:r>
              <a:rPr lang="vi-VN" altLang="vi-VN" sz="6600" b="0" dirty="0" smtClean="0">
                <a:solidFill>
                  <a:schemeClr val="bg1"/>
                </a:solidFill>
                <a:latin typeface="+mj-lt"/>
                <a:cs typeface="Times New Roman" panose="02020603050405020304" pitchFamily="18" charset="0"/>
              </a:rPr>
              <a:t>ú</a:t>
            </a:r>
            <a:r>
              <a:rPr lang="en-US" altLang="vi-VN" sz="6600" b="0" dirty="0" smtClean="0">
                <a:solidFill>
                  <a:schemeClr val="bg1"/>
                </a:solidFill>
                <a:latin typeface="+mj-lt"/>
                <a:cs typeface="Times New Roman" panose="02020603050405020304" pitchFamily="18" charset="0"/>
              </a:rPr>
              <a:t>c </a:t>
            </a:r>
            <a:r>
              <a:rPr lang="en-US" altLang="vi-VN" sz="6600" b="0" dirty="0" err="1" smtClean="0">
                <a:solidFill>
                  <a:schemeClr val="bg1"/>
                </a:solidFill>
                <a:latin typeface="+mj-lt"/>
                <a:cs typeface="Times New Roman" panose="02020603050405020304" pitchFamily="18" charset="0"/>
              </a:rPr>
              <a:t>vinh</a:t>
            </a:r>
            <a:r>
              <a:rPr lang="en-US" altLang="vi-VN" sz="6600" b="0" dirty="0" smtClean="0">
                <a:solidFill>
                  <a:schemeClr val="bg1"/>
                </a:solidFill>
                <a:latin typeface="+mj-lt"/>
                <a:cs typeface="Times New Roman" panose="02020603050405020304" pitchFamily="18" charset="0"/>
              </a:rPr>
              <a:t>  </a:t>
            </a:r>
            <a:r>
              <a:rPr lang="en-US" altLang="vi-VN" sz="6600" b="0" dirty="0" err="1" smtClean="0">
                <a:solidFill>
                  <a:schemeClr val="bg1"/>
                </a:solidFill>
                <a:latin typeface="+mj-lt"/>
                <a:cs typeface="Times New Roman" panose="02020603050405020304" pitchFamily="18" charset="0"/>
              </a:rPr>
              <a:t>thi</a:t>
            </a:r>
            <a:r>
              <a:rPr lang="vi-VN" altLang="vi-VN" sz="6600" b="0" dirty="0" smtClean="0">
                <a:solidFill>
                  <a:schemeClr val="bg1"/>
                </a:solidFill>
                <a:latin typeface="+mj-lt"/>
                <a:cs typeface="Times New Roman" panose="02020603050405020304" pitchFamily="18" charset="0"/>
              </a:rPr>
              <a:t>ê</a:t>
            </a:r>
            <a:r>
              <a:rPr lang="en-US" altLang="vi-VN" sz="6600" b="0" dirty="0" smtClean="0">
                <a:solidFill>
                  <a:schemeClr val="bg1"/>
                </a:solidFill>
                <a:latin typeface="+mj-lt"/>
                <a:cs typeface="Times New Roman" panose="02020603050405020304" pitchFamily="18" charset="0"/>
              </a:rPr>
              <a:t>n </a:t>
            </a:r>
            <a:r>
              <a:rPr lang="vi-VN" altLang="vi-VN" sz="6600" b="0" dirty="0" smtClean="0">
                <a:solidFill>
                  <a:schemeClr val="bg1"/>
                </a:solidFill>
                <a:latin typeface="+mj-lt"/>
                <a:cs typeface="Times New Roman" panose="02020603050405020304" pitchFamily="18" charset="0"/>
              </a:rPr>
              <a:t>đà</a:t>
            </a:r>
            <a:r>
              <a:rPr lang="en-US" altLang="vi-VN" sz="6600" b="0" dirty="0" err="1" smtClean="0">
                <a:solidFill>
                  <a:schemeClr val="bg1"/>
                </a:solidFill>
                <a:latin typeface="+mj-lt"/>
                <a:cs typeface="Times New Roman" panose="02020603050405020304" pitchFamily="18" charset="0"/>
              </a:rPr>
              <a:t>ng</a:t>
            </a:r>
            <a:r>
              <a:rPr lang="en-US" altLang="vi-VN" sz="6600" b="0" dirty="0" smtClean="0">
                <a:solidFill>
                  <a:schemeClr val="bg1"/>
                </a:solidFill>
                <a:latin typeface="+mj-lt"/>
                <a:cs typeface="Times New Roman" panose="02020603050405020304" pitchFamily="18" charset="0"/>
              </a:rPr>
              <a:t>.</a:t>
            </a:r>
            <a:endParaRPr lang="en-US" sz="6200" b="0" dirty="0">
              <a:solidFill>
                <a:srgbClr val="FF0000"/>
              </a:solidFill>
              <a:latin typeface="+mj-lt"/>
              <a:cs typeface="Times New Roman" pitchFamily="18" charset="0"/>
            </a:endParaRPr>
          </a:p>
        </p:txBody>
      </p:sp>
    </p:spTree>
    <p:extLst>
      <p:ext uri="{BB962C8B-B14F-4D97-AF65-F5344CB8AC3E}">
        <p14:creationId xmlns:p14="http://schemas.microsoft.com/office/powerpoint/2010/main" val="2246846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TotalTime>
  <Words>2154</Words>
  <Application>Microsoft Office PowerPoint</Application>
  <PresentationFormat>On-screen Show (16:9)</PresentationFormat>
  <Paragraphs>67</Paragraphs>
  <Slides>69</Slides>
  <Notes>0</Notes>
  <HiddenSlides>0</HiddenSlides>
  <MMClips>0</MMClips>
  <ScaleCrop>false</ScaleCrop>
  <HeadingPairs>
    <vt:vector size="4" baseType="variant">
      <vt:variant>
        <vt:lpstr>Theme</vt:lpstr>
      </vt:variant>
      <vt:variant>
        <vt:i4>8</vt:i4>
      </vt:variant>
      <vt:variant>
        <vt:lpstr>Slide Titles</vt:lpstr>
      </vt:variant>
      <vt:variant>
        <vt:i4>69</vt:i4>
      </vt:variant>
    </vt:vector>
  </HeadingPairs>
  <TitlesOfParts>
    <vt:vector size="77" baseType="lpstr">
      <vt:lpstr>Office Theme</vt:lpstr>
      <vt:lpstr>1_Office Theme</vt:lpstr>
      <vt:lpstr>2_Office Theme</vt:lpstr>
      <vt:lpstr>3_Office Theme</vt:lpstr>
      <vt:lpstr>4_Office Theme</vt:lpstr>
      <vt:lpstr>5_Office Theme</vt:lpstr>
      <vt:lpstr>6_Office Theme</vt:lpstr>
      <vt:lpstr>7_Office Theme</vt:lpstr>
      <vt:lpstr>PowerPoint Presentation</vt:lpstr>
      <vt:lpstr>TẬP HÁT CỘNG ĐOÀN</vt:lpstr>
      <vt:lpstr>PowerPoint Presentation</vt:lpstr>
      <vt:lpstr>PowerPoint Presentation</vt:lpstr>
      <vt:lpstr>PowerPoint Presentation</vt:lpstr>
      <vt:lpstr>Ca Nhập Lễ HÃY SẴN SÀNG </vt:lpstr>
      <vt:lpstr>Đk: Này đòan dân Chúa hãy sẵn sàng vì lúc ta không ngờ thì Chúa sẽ đến. </vt:lpstr>
      <vt:lpstr>Này đòan dân Chúa hãy sẵn sàng vì lúc ta không ngờ thì Chúa đến gần.</vt:lpstr>
      <vt:lpstr>Tk1:  Hãy thắp nến sáng với bao việc  lành. Chờ ngày về nơi  phúc vinh  thiên đàng.</vt:lpstr>
      <vt:lpstr>Tk2: Hãy sống xứng đáng với Cha trên trời. Ngày dài trần gian tránh xa tội đời.</vt:lpstr>
      <vt:lpstr>Đk:  Này đòan dân Chúa hãy sẵn sàng vì lúc ta không ngờ thì Chúa sẽ đến. </vt:lpstr>
      <vt:lpstr>Này đòan dân Chúa hãy sẵn sàng vì lúc ta không ngờ thì Chúa đến gần.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 </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Lời Dâng </vt:lpstr>
      <vt:lpstr>Tk1:  Này tấm bánh thơm đây ly rượu nồng nàn hương nho mới, xin góp về từ ruộng xanh dâng Chúa. </vt:lpstr>
      <vt:lpstr>Cùng tiến dâng lên tâm tình của muôn con   người, là những ước mơ ngày vui đến trong cuộc đời.</vt:lpstr>
      <vt:lpstr>Đk:  Xin dâng lên hy lễ mới này tấm bánh với ly   rượu. Xin Cha ban muôn ân phúc tràn lan trên toàn thế giới. </vt:lpstr>
      <vt:lpstr>Xin dâng Cha bao mơ ước ngày mai quê hương sẽ rạng ngời, đời vui tươi thêm những nụ cười, tháng năm sống cho tình yêu người.</vt:lpstr>
      <vt:lpstr>Tk2:  Của lễ hôm nay xin góp lại tình người trên thế giới, xin dâng ngài vạn bàn tay đổi mới. </vt:lpstr>
      <vt:lpstr>Của lễ hôm nay chính là bằng chứng muôn đời, tình mến sẽ không nhạt phai đắp xây cuộc đời.</vt:lpstr>
      <vt:lpstr>Đk:  Xin dâng lên hy lễ mới này tấm bánh với ly rượu. Xin Cha ban muôn ân phúc tràn lan trên toàn thế giới. </vt:lpstr>
      <vt:lpstr>Xin dâng Cha bao mơ ước ngày mai quê hương sẽ rạng ngời, đời vui tươi thêm những nụ cười, tháng năm sống cho tình yêu người.</vt:lpstr>
      <vt:lpstr>PowerPoint Presentation</vt:lpstr>
      <vt:lpstr>Ca Nguyện Hiệp Lễ Nguyện Cầu Và Tỉnh Thức </vt:lpstr>
      <vt:lpstr>Tk1:  Ngày Chúa sẽ đến bao điềm lạ ở  trên trời. Mặt trăng rung chuyển vạn vật khiếp kinh sợ hãi.</vt:lpstr>
      <vt:lpstr>Quyền năng Thiên Chúa chiếu soi trên khắp địa cầu. Nào hãy tỉnh thức chớ lo say mê sự đời.</vt:lpstr>
      <vt:lpstr>Đk: Hãy luôn tỉnh thức và luôn chuyên chăm nguyện cầu. Hỡi ai lạc lối Ngài luôn mong chờ đợi ta. </vt:lpstr>
      <vt:lpstr>Chúa đang ngự đến triều thiên vinh quang rạng ngời. Những ai thành tín ngài cho hưởng quê muôn đời.</vt:lpstr>
      <vt:lpstr>Tk2:  Dù cho bôn ba xáo trộn ở giữa cuộc đời. Lòng luôn kết hiệp nguyện cầu để tâm tỉnh thức. </vt:lpstr>
      <vt:lpstr>Nhiều cơn cám dỗ vẫn luôn bao vây đêm ngày. Nguyện xin ơn Chúa giúp con thắng vượt yếu hèn.</vt:lpstr>
      <vt:lpstr>Đk: hãy luôn tỉnh thức và luôn chuyên chăm nguyện cầu. Hỡi ai lạc lối Ngài luôn mong chờ đợi ta. </vt:lpstr>
      <vt:lpstr>Chúa đang ngự đến triều thiên vinh quang rạng ngời. Những ai thành tín Ngài cho hưởng quê muôn đời.</vt:lpstr>
      <vt:lpstr>Tk3: Chờ đón Chúa đến tâm hồn tỉnh thức nguyện cầu. Đừng để lòng mình nặng nề lắng lo phủ lấp. </vt:lpstr>
      <vt:lpstr>Ngày đêm mê mải chén say chén vui tiệc đời. Hãy luôn  tỉnh thức giữ cho tinh thần vững vàng.</vt:lpstr>
      <vt:lpstr>Đk: Hãy luôn tỉnh thức và luôn chuyên chăm nguyện cầu. Hỡi ai lạc lối Ngài luôn mong chờ đợi ta. </vt:lpstr>
      <vt:lpstr>Chúa đang ngự đến triều thiên vinh quang rạng ngời. Những ai thành tín ngài cho hưởng quê muôn đời.</vt:lpstr>
      <vt:lpstr>PowerPoint Presentation</vt:lpstr>
      <vt:lpstr>Ca Kết Lễ Nguyện Mùa Vọng </vt:lpstr>
      <vt:lpstr>Đk: tỪ trần gian con ngước trông lên Chúa ôi. Cầu xin hãy mưa Đấng Thiên Sai Chúa ôi, nghe lời van thiết tha. </vt:lpstr>
      <vt:lpstr>Ngày và đêm con vẫn van xin chúa thương, Người ban ơn cứu rỗi yêu thương bốn phương, cho đòan con ngóng chờ.</vt:lpstr>
      <vt:lpstr>Tk1: Xa xôi cõi trần mong Chúa viếng   thăm. Chúa là hừng đông phá tan mờ   tối… </vt:lpstr>
      <vt:lpstr>Qua bao tháng ngày xin Chúa đóai thương, xóa tội trần gian, xóa bao lỗi lầm. </vt:lpstr>
      <vt:lpstr>Đk: Từ trần gian con ngước trông lên Chúa ôi. Cầu xin hãy mưa đấng thiên sai Chúa ôi, nghe lời van thiết tha. </vt:lpstr>
      <vt:lpstr>Ngày và đêm con vẫn van xin Chúa thương, người ban ơn cứu rỗi yêu thương bốn phương, cho đòan con ngóng chờ.</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80</cp:revision>
  <dcterms:created xsi:type="dcterms:W3CDTF">2020-11-06T02:00:27Z</dcterms:created>
  <dcterms:modified xsi:type="dcterms:W3CDTF">2024-11-21T12:12:07Z</dcterms:modified>
</cp:coreProperties>
</file>