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47" r:id="rId10"/>
    <p:sldMasterId id="2147484459" r:id="rId11"/>
    <p:sldMasterId id="2147484483" r:id="rId12"/>
    <p:sldMasterId id="2147484495" r:id="rId13"/>
    <p:sldMasterId id="2147484507" r:id="rId14"/>
  </p:sldMasterIdLst>
  <p:notesMasterIdLst>
    <p:notesMasterId r:id="rId81"/>
  </p:notesMasterIdLst>
  <p:sldIdLst>
    <p:sldId id="8771" r:id="rId15"/>
    <p:sldId id="8737" r:id="rId16"/>
    <p:sldId id="8769" r:id="rId17"/>
    <p:sldId id="8770" r:id="rId18"/>
    <p:sldId id="8758" r:id="rId19"/>
    <p:sldId id="8671" r:id="rId20"/>
    <p:sldId id="8318" r:id="rId21"/>
    <p:sldId id="8319" r:id="rId22"/>
    <p:sldId id="8321" r:id="rId23"/>
    <p:sldId id="8617" r:id="rId24"/>
    <p:sldId id="8618" r:id="rId25"/>
    <p:sldId id="8672" r:id="rId26"/>
    <p:sldId id="8673" r:id="rId27"/>
    <p:sldId id="8773" r:id="rId28"/>
    <p:sldId id="8757" r:id="rId29"/>
    <p:sldId id="8768" r:id="rId30"/>
    <p:sldId id="8738" r:id="rId31"/>
    <p:sldId id="8739" r:id="rId32"/>
    <p:sldId id="8740" r:id="rId33"/>
    <p:sldId id="8741" r:id="rId34"/>
    <p:sldId id="8742" r:id="rId35"/>
    <p:sldId id="8743" r:id="rId36"/>
    <p:sldId id="8744" r:id="rId37"/>
    <p:sldId id="8745" r:id="rId38"/>
    <p:sldId id="8746" r:id="rId39"/>
    <p:sldId id="8747" r:id="rId40"/>
    <p:sldId id="8748" r:id="rId41"/>
    <p:sldId id="8767" r:id="rId42"/>
    <p:sldId id="8749" r:id="rId43"/>
    <p:sldId id="8760" r:id="rId44"/>
    <p:sldId id="8750" r:id="rId45"/>
    <p:sldId id="8679" r:id="rId46"/>
    <p:sldId id="8680" r:id="rId47"/>
    <p:sldId id="8681" r:id="rId48"/>
    <p:sldId id="8682" r:id="rId49"/>
    <p:sldId id="8683" r:id="rId50"/>
    <p:sldId id="8684" r:id="rId51"/>
    <p:sldId id="8685" r:id="rId52"/>
    <p:sldId id="8686" r:id="rId53"/>
    <p:sldId id="8687" r:id="rId54"/>
    <p:sldId id="8688" r:id="rId55"/>
    <p:sldId id="8765" r:id="rId56"/>
    <p:sldId id="8764" r:id="rId57"/>
    <p:sldId id="8422" r:id="rId58"/>
    <p:sldId id="8507" r:id="rId59"/>
    <p:sldId id="8751" r:id="rId60"/>
    <p:sldId id="8529" r:id="rId61"/>
    <p:sldId id="8752" r:id="rId62"/>
    <p:sldId id="8359" r:id="rId63"/>
    <p:sldId id="8761" r:id="rId64"/>
    <p:sldId id="8655" r:id="rId65"/>
    <p:sldId id="8360" r:id="rId66"/>
    <p:sldId id="8364" r:id="rId67"/>
    <p:sldId id="8455" r:id="rId68"/>
    <p:sldId id="8753" r:id="rId69"/>
    <p:sldId id="8600" r:id="rId70"/>
    <p:sldId id="8754" r:id="rId71"/>
    <p:sldId id="8774" r:id="rId72"/>
    <p:sldId id="8384" r:id="rId73"/>
    <p:sldId id="8762" r:id="rId74"/>
    <p:sldId id="8662" r:id="rId75"/>
    <p:sldId id="8385" r:id="rId76"/>
    <p:sldId id="8430" r:id="rId77"/>
    <p:sldId id="8755" r:id="rId78"/>
    <p:sldId id="8763" r:id="rId79"/>
    <p:sldId id="8756" r:id="rId80"/>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3682" autoAdjust="0"/>
  </p:normalViewPr>
  <p:slideViewPr>
    <p:cSldViewPr>
      <p:cViewPr>
        <p:scale>
          <a:sx n="125" d="100"/>
          <a:sy n="125" d="100"/>
        </p:scale>
        <p:origin x="-1618" y="-643"/>
      </p:cViewPr>
      <p:guideLst>
        <p:guide orient="horz" pos="1620"/>
        <p:guide pos="2880"/>
      </p:guideLst>
    </p:cSldViewPr>
  </p:slideViewPr>
  <p:outlineViewPr>
    <p:cViewPr>
      <p:scale>
        <a:sx n="33" d="100"/>
        <a:sy n="33" d="100"/>
      </p:scale>
      <p:origin x="0" y="15744"/>
    </p:cViewPr>
  </p:outlineViewPr>
  <p:notesTextViewPr>
    <p:cViewPr>
      <p:scale>
        <a:sx n="1" d="1"/>
        <a:sy n="1" d="1"/>
      </p:scale>
      <p:origin x="0" y="0"/>
    </p:cViewPr>
  </p:notesTextViewPr>
  <p:sorterViewPr>
    <p:cViewPr>
      <p:scale>
        <a:sx n="100" d="100"/>
        <a:sy n="100" d="100"/>
      </p:scale>
      <p:origin x="0" y="116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theme" Target="theme/theme1.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61" Type="http://schemas.openxmlformats.org/officeDocument/2006/relationships/slide" Target="slides/slide4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44</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64</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47</a:t>
            </a:fld>
            <a:endParaRPr lang="en-US">
              <a:solidFill>
                <a:srgbClr val="44546A"/>
              </a:solidFill>
            </a:endParaRPr>
          </a:p>
        </p:txBody>
      </p:sp>
    </p:spTree>
    <p:extLst>
      <p:ext uri="{BB962C8B-B14F-4D97-AF65-F5344CB8AC3E}">
        <p14:creationId xmlns:p14="http://schemas.microsoft.com/office/powerpoint/2010/main" val="49647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51</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52</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54</a:t>
            </a:fld>
            <a:endParaRPr lang="en-US"/>
          </a:p>
        </p:txBody>
      </p:sp>
    </p:spTree>
    <p:extLst>
      <p:ext uri="{BB962C8B-B14F-4D97-AF65-F5344CB8AC3E}">
        <p14:creationId xmlns:p14="http://schemas.microsoft.com/office/powerpoint/2010/main" val="81969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61</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62</a:t>
            </a:fld>
            <a:endParaRPr lang="en-US"/>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91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97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810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63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9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825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547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40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75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9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7124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177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31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513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59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41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2088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539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512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35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4912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398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67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45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806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539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942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917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987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0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906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63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03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8046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35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2232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987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426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6292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06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6341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90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152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7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58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51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61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9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62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11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68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402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667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96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242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855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920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2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12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84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278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86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764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3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7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287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57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20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6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07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7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15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38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568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71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83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3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315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56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5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40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27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718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3484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938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459953618"/>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906573025"/>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cs typeface="+mn-cs"/>
              </a:rPr>
              <a:pPr eaLnBrk="1" fontAlgn="auto" hangingPunct="1">
                <a:spcBef>
                  <a:spcPts val="0"/>
                </a:spcBef>
                <a:spcAft>
                  <a:spcPts val="0"/>
                </a:spcAft>
              </a:pPr>
              <a:t>11/29/2024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18418605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4238699273"/>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2778605891"/>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11/29/2024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4237521100"/>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11/29/2024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812361810"/>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9037029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396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latin typeface="+mj-lt"/>
                <a:ea typeface="Tahoma" pitchFamily="34" charset="0"/>
                <a:cs typeface="Times New Roman" pitchFamily="18" charset="0"/>
              </a:rPr>
              <a:t>Đk</a:t>
            </a:r>
            <a:r>
              <a:rPr lang="en-US" sz="7200" b="0" dirty="0" smtClean="0">
                <a:solidFill>
                  <a:srgbClr val="FFFF00"/>
                </a:solidFill>
                <a:latin typeface="+mj-lt"/>
                <a:ea typeface="Tahoma" pitchFamily="34" charset="0"/>
                <a:cs typeface="Times New Roman" pitchFamily="18" charset="0"/>
              </a:rPr>
              <a:t>:</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đây</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chúa</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sẽ</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đến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cứu</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độ</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muôn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dân</a:t>
            </a:r>
            <a:r>
              <a:rPr lang="en-US" sz="7200" b="0" dirty="0" smtClean="0">
                <a:solidFill>
                  <a:schemeClr val="bg1"/>
                </a:solidFill>
                <a:latin typeface="+mj-lt"/>
                <a:ea typeface="Tahoma" pitchFamily="34" charset="0"/>
                <a:cs typeface="Times New Roman" pitchFamily="18" charset="0"/>
              </a:rPr>
              <a:t>. </a:t>
            </a:r>
            <a:r>
              <a:rPr lang="vi-VN" sz="7200" b="0" dirty="0">
                <a:solidFill>
                  <a:schemeClr val="bg1"/>
                </a:solidFill>
                <a:latin typeface="+mj-lt"/>
                <a:ea typeface="Tahoma" pitchFamily="34" charset="0"/>
                <a:cs typeface="Times New Roman" pitchFamily="18" charset="0"/>
              </a:rPr>
              <a:t>Này dân si-on, đức chúa đến với dân người</a:t>
            </a:r>
            <a:r>
              <a:rPr lang="vi-VN" sz="7200" b="0" dirty="0" smtClean="0">
                <a:solidFill>
                  <a:schemeClr val="bg1"/>
                </a:solidFill>
                <a:latin typeface="+mj-lt"/>
                <a:ea typeface="Tahoma" pitchFamily="34" charset="0"/>
                <a:cs typeface="Times New Roman" pitchFamily="18" charset="0"/>
              </a:rPr>
              <a:t>.</a:t>
            </a:r>
            <a:endParaRPr lang="vi-VN"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6177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086350"/>
          </a:xfrm>
        </p:spPr>
        <p:txBody>
          <a:bodyPr rtlCol="0">
            <a:noAutofit/>
          </a:bodyPr>
          <a:lstStyle/>
          <a:p>
            <a:pPr algn="just" eaLnBrk="1" fontAlgn="auto" hangingPunct="1">
              <a:lnSpc>
                <a:spcPct val="120000"/>
              </a:lnSpc>
              <a:spcAft>
                <a:spcPts val="0"/>
              </a:spcAft>
              <a:defRPr/>
            </a:pPr>
            <a:r>
              <a:rPr lang="en-US" sz="5500" b="0" u="sng" dirty="0" smtClean="0">
                <a:solidFill>
                  <a:srgbClr val="FFFF00"/>
                </a:solidFill>
                <a:latin typeface="+mj-lt"/>
                <a:ea typeface="Tahoma" pitchFamily="34" charset="0"/>
                <a:cs typeface="Times New Roman" pitchFamily="18" charset="0"/>
              </a:rPr>
              <a:t>Pk2:</a:t>
            </a:r>
            <a:r>
              <a:rPr lang="en-US" sz="5500" b="0" dirty="0" smtClean="0">
                <a:solidFill>
                  <a:schemeClr val="bg1"/>
                </a:solidFill>
                <a:latin typeface="+mj-lt"/>
                <a:ea typeface="Tahoma" pitchFamily="34" charset="0"/>
                <a:cs typeface="Times New Roman" pitchFamily="18" charset="0"/>
              </a:rPr>
              <a:t> </a:t>
            </a:r>
            <a:r>
              <a:rPr lang="vi-VN" sz="5500" b="0" dirty="0">
                <a:solidFill>
                  <a:schemeClr val="bg1"/>
                </a:solidFill>
                <a:latin typeface="+mj-lt"/>
                <a:ea typeface="Tahoma" pitchFamily="34" charset="0"/>
                <a:cs typeface="Times New Roman" pitchFamily="18" charset="0"/>
              </a:rPr>
              <a:t>Khi ngươi gieo hạt, Người tưới xuống những cơn mưa. Cho ngươi lương thực, cùng với hoa mầu ruộng đất.</a:t>
            </a:r>
            <a:endParaRPr lang="en-US" sz="55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752410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086350"/>
          </a:xfrm>
        </p:spPr>
        <p:txBody>
          <a:bodyPr rtlCol="0">
            <a:noAutofit/>
          </a:bodyPr>
          <a:lstStyle/>
          <a:p>
            <a:pPr algn="just" eaLnBrk="1" fontAlgn="auto" hangingPunct="1">
              <a:lnSpc>
                <a:spcPct val="120000"/>
              </a:lnSpc>
              <a:spcAft>
                <a:spcPts val="0"/>
              </a:spcAft>
              <a:defRPr/>
            </a:pPr>
            <a:r>
              <a:rPr lang="vi-VN" sz="7200" b="0" dirty="0">
                <a:solidFill>
                  <a:schemeClr val="bg1"/>
                </a:solidFill>
                <a:latin typeface="+mj-lt"/>
                <a:ea typeface="Tahoma" pitchFamily="34" charset="0"/>
                <a:cs typeface="Times New Roman" pitchFamily="18" charset="0"/>
              </a:rPr>
              <a:t>Vì Đức Chúa sẽ đứng lên, chờ nói tiếng thứ tha với dân Người.</a:t>
            </a:r>
            <a:endParaRPr lang="en-US"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82582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latin typeface="+mj-lt"/>
                <a:ea typeface="Tahoma" pitchFamily="34" charset="0"/>
                <a:cs typeface="Times New Roman" pitchFamily="18" charset="0"/>
              </a:rPr>
              <a:t>Đk</a:t>
            </a:r>
            <a:r>
              <a:rPr lang="en-US" sz="7200" b="0" dirty="0" smtClean="0">
                <a:solidFill>
                  <a:srgbClr val="FFFF00"/>
                </a:solidFill>
                <a:latin typeface="+mj-lt"/>
                <a:ea typeface="Tahoma" pitchFamily="34" charset="0"/>
                <a:cs typeface="Times New Roman" pitchFamily="18" charset="0"/>
              </a:rPr>
              <a:t>:</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đây</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chúa</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sẽ</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đến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cứu</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độ</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muôn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dân</a:t>
            </a:r>
            <a:r>
              <a:rPr lang="en-US" sz="7200" b="0" dirty="0" smtClean="0">
                <a:solidFill>
                  <a:schemeClr val="bg1"/>
                </a:solidFill>
                <a:latin typeface="+mj-lt"/>
                <a:ea typeface="Tahoma" pitchFamily="34" charset="0"/>
                <a:cs typeface="Times New Roman" pitchFamily="18" charset="0"/>
              </a:rPr>
              <a:t>. </a:t>
            </a:r>
            <a:r>
              <a:rPr lang="vi-VN" sz="7200" b="0" dirty="0">
                <a:solidFill>
                  <a:schemeClr val="bg1"/>
                </a:solidFill>
                <a:latin typeface="+mj-lt"/>
                <a:ea typeface="Tahoma" pitchFamily="34" charset="0"/>
                <a:cs typeface="Times New Roman" pitchFamily="18" charset="0"/>
              </a:rPr>
              <a:t>Này dân si-on, đức chúa đến với dân người</a:t>
            </a:r>
            <a:r>
              <a:rPr lang="vi-VN" sz="7200" b="0" dirty="0" smtClean="0">
                <a:solidFill>
                  <a:schemeClr val="bg1"/>
                </a:solidFill>
                <a:latin typeface="+mj-lt"/>
                <a:ea typeface="Tahoma" pitchFamily="34" charset="0"/>
                <a:cs typeface="Times New Roman" pitchFamily="18" charset="0"/>
              </a:rPr>
              <a:t>.</a:t>
            </a:r>
            <a:endParaRPr lang="vi-VN"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5675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4825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4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1446550"/>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1:</a:t>
            </a:r>
          </a:p>
          <a:p>
            <a:pPr eaLnBrk="1" fontAlgn="auto" hangingPunct="1">
              <a:spcBef>
                <a:spcPts val="0"/>
              </a:spcBef>
              <a:spcAft>
                <a:spcPts val="0"/>
              </a:spcAft>
            </a:pPr>
            <a:r>
              <a:rPr lang="en-US" sz="3200" dirty="0" err="1">
                <a:solidFill>
                  <a:schemeClr val="bg1"/>
                </a:solidFill>
                <a:latin typeface="UTM American Sans"/>
              </a:rPr>
              <a:t>Bài</a:t>
            </a:r>
            <a:r>
              <a:rPr lang="en-US" sz="3200" dirty="0">
                <a:solidFill>
                  <a:schemeClr val="bg1"/>
                </a:solidFill>
                <a:latin typeface="UTM American Sans"/>
              </a:rPr>
              <a:t> </a:t>
            </a:r>
            <a:r>
              <a:rPr lang="en-US" sz="3200" dirty="0" err="1">
                <a:solidFill>
                  <a:schemeClr val="bg1"/>
                </a:solidFill>
                <a:latin typeface="UTM American Sans"/>
              </a:rPr>
              <a:t>trích</a:t>
            </a:r>
            <a:r>
              <a:rPr lang="en-US" sz="3200" dirty="0">
                <a:solidFill>
                  <a:schemeClr val="bg1"/>
                </a:solidFill>
                <a:latin typeface="UTM American Sans"/>
              </a:rPr>
              <a:t> </a:t>
            </a:r>
            <a:r>
              <a:rPr lang="en-US" sz="3200" dirty="0" err="1">
                <a:solidFill>
                  <a:schemeClr val="bg1"/>
                </a:solidFill>
                <a:latin typeface="UTM American Sans"/>
              </a:rPr>
              <a:t>sách</a:t>
            </a:r>
            <a:r>
              <a:rPr lang="en-US" sz="3200" dirty="0">
                <a:solidFill>
                  <a:schemeClr val="bg1"/>
                </a:solidFill>
                <a:latin typeface="UTM American Sans"/>
              </a:rPr>
              <a:t> </a:t>
            </a:r>
            <a:r>
              <a:rPr lang="en-US" sz="3200" dirty="0" smtClean="0">
                <a:solidFill>
                  <a:schemeClr val="bg1"/>
                </a:solidFill>
                <a:latin typeface="UTM American Sans"/>
              </a:rPr>
              <a:t>Ba-</a:t>
            </a:r>
            <a:r>
              <a:rPr lang="en-US" sz="3200" dirty="0" err="1" smtClean="0">
                <a:solidFill>
                  <a:schemeClr val="bg1"/>
                </a:solidFill>
                <a:latin typeface="UTM American Sans"/>
              </a:rPr>
              <a:t>rúc</a:t>
            </a:r>
            <a:r>
              <a:rPr lang="en-US" sz="3200" dirty="0" smtClean="0">
                <a:solidFill>
                  <a:schemeClr val="bg1"/>
                </a:solidFill>
                <a:latin typeface="UTM American Sans"/>
              </a:rPr>
              <a:t>.</a:t>
            </a:r>
          </a:p>
          <a:p>
            <a:pPr eaLnBrk="1" fontAlgn="auto" hangingPunct="1">
              <a:spcBef>
                <a:spcPts val="0"/>
              </a:spcBef>
              <a:spcAft>
                <a:spcPts val="0"/>
              </a:spcAft>
            </a:pPr>
            <a:r>
              <a:rPr lang="vi-VN" sz="2000" b="0" i="1" dirty="0" smtClean="0">
                <a:solidFill>
                  <a:schemeClr val="bg1"/>
                </a:solidFill>
                <a:latin typeface="+mj-lt"/>
              </a:rPr>
              <a:t>Thiên </a:t>
            </a:r>
            <a:r>
              <a:rPr lang="vi-VN" sz="2000" b="0" i="1" dirty="0">
                <a:solidFill>
                  <a:schemeClr val="bg1"/>
                </a:solidFill>
                <a:latin typeface="+mj-lt"/>
              </a:rPr>
              <a:t>Chúa sẽ cho thấy hào quang rực rỡ của ngươi.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522125"/>
            <a:ext cx="5105400" cy="2626709"/>
          </a:xfrm>
          <a:prstGeom prst="rect">
            <a:avLst/>
          </a:prstGeom>
        </p:spPr>
      </p:pic>
    </p:spTree>
    <p:extLst>
      <p:ext uri="{BB962C8B-B14F-4D97-AF65-F5344CB8AC3E}">
        <p14:creationId xmlns:p14="http://schemas.microsoft.com/office/powerpoint/2010/main" val="92007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70000" lnSpcReduction="20000"/>
          </a:bodyPr>
          <a:lstStyle/>
          <a:p>
            <a:pPr eaLnBrk="1" hangingPunct="1">
              <a:lnSpc>
                <a:spcPct val="110000"/>
              </a:lnSpc>
            </a:pPr>
            <a:r>
              <a:rPr lang="en-US" sz="8000" b="0" dirty="0" err="1" smtClean="0">
                <a:solidFill>
                  <a:srgbClr val="FFFF00"/>
                </a:solidFill>
                <a:latin typeface="+mj-lt"/>
                <a:cs typeface="Times New Roman" panose="02020603050405020304" pitchFamily="18" charset="0"/>
              </a:rPr>
              <a:t>Thánh</a:t>
            </a:r>
            <a:r>
              <a:rPr lang="en-US" sz="8000" b="0" dirty="0" smtClean="0">
                <a:solidFill>
                  <a:srgbClr val="FFFF00"/>
                </a:solidFill>
                <a:latin typeface="+mj-lt"/>
                <a:cs typeface="Times New Roman" panose="02020603050405020304" pitchFamily="18" charset="0"/>
              </a:rPr>
              <a:t> </a:t>
            </a:r>
            <a:r>
              <a:rPr lang="en-US" sz="8000" b="0" dirty="0" err="1" smtClean="0">
                <a:solidFill>
                  <a:srgbClr val="FFFF00"/>
                </a:solidFill>
                <a:latin typeface="+mj-lt"/>
                <a:cs typeface="Times New Roman" panose="02020603050405020304" pitchFamily="18" charset="0"/>
              </a:rPr>
              <a:t>Vinh</a:t>
            </a:r>
            <a:r>
              <a:rPr lang="en-US" sz="8000" b="0" dirty="0" smtClean="0">
                <a:solidFill>
                  <a:srgbClr val="FFFF00"/>
                </a:solidFill>
                <a:latin typeface="+mj-lt"/>
                <a:cs typeface="Times New Roman" panose="02020603050405020304" pitchFamily="18" charset="0"/>
              </a:rPr>
              <a:t> 125</a:t>
            </a:r>
          </a:p>
          <a:p>
            <a:pPr eaLnBrk="1" hangingPunct="1">
              <a:lnSpc>
                <a:spcPct val="110000"/>
              </a:lnSpc>
            </a:pPr>
            <a:r>
              <a:rPr lang="en-US" sz="6600" dirty="0" err="1" smtClean="0">
                <a:solidFill>
                  <a:srgbClr val="FFFF00"/>
                </a:solidFill>
                <a:latin typeface="+mj-lt"/>
                <a:cs typeface="Times New Roman" panose="02020603050405020304" pitchFamily="18" charset="0"/>
              </a:rPr>
              <a:t>Chúa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Nhật</a:t>
            </a:r>
            <a:r>
              <a:rPr lang="en-US" sz="6600" dirty="0" smtClean="0">
                <a:solidFill>
                  <a:srgbClr val="FFFF00"/>
                </a:solidFill>
                <a:latin typeface="+mj-lt"/>
                <a:cs typeface="Times New Roman" panose="02020603050405020304" pitchFamily="18" charset="0"/>
              </a:rPr>
              <a:t> II </a:t>
            </a:r>
            <a:r>
              <a:rPr lang="en-US" sz="6600" dirty="0" err="1" smtClean="0">
                <a:solidFill>
                  <a:srgbClr val="FFFF00"/>
                </a:solidFill>
                <a:latin typeface="+mj-lt"/>
                <a:cs typeface="Times New Roman" panose="02020603050405020304" pitchFamily="18" charset="0"/>
              </a:rPr>
              <a:t>Mùa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Vọng</a:t>
            </a:r>
            <a:endParaRPr lang="en-US" sz="6600" dirty="0" smtClean="0">
              <a:solidFill>
                <a:srgbClr val="FFFF00"/>
              </a:solidFill>
              <a:latin typeface="+mj-lt"/>
              <a:cs typeface="Times New Roman" panose="02020603050405020304" pitchFamily="18" charset="0"/>
            </a:endParaRPr>
          </a:p>
          <a:p>
            <a:pPr eaLnBrk="1" hangingPunct="1">
              <a:lnSpc>
                <a:spcPct val="110000"/>
              </a:lnSpc>
            </a:pPr>
            <a:r>
              <a:rPr lang="en-US" sz="8000" b="0" dirty="0" err="1" smtClean="0">
                <a:solidFill>
                  <a:srgbClr val="FFFF00"/>
                </a:solidFill>
                <a:latin typeface="+mj-lt"/>
                <a:cs typeface="Times New Roman" panose="02020603050405020304" pitchFamily="18" charset="0"/>
              </a:rPr>
              <a:t>Năm</a:t>
            </a:r>
            <a:r>
              <a:rPr lang="en-US" sz="8000" b="0" dirty="0" smtClean="0">
                <a:solidFill>
                  <a:srgbClr val="FFFF00"/>
                </a:solidFill>
                <a:latin typeface="+mj-lt"/>
                <a:cs typeface="Times New Roman" panose="02020603050405020304" pitchFamily="18" charset="0"/>
              </a:rPr>
              <a:t> C</a:t>
            </a:r>
          </a:p>
          <a:p>
            <a:pPr eaLnBrk="1" hangingPunct="1">
              <a:lnSpc>
                <a:spcPct val="110000"/>
              </a:lnSpc>
            </a:pPr>
            <a:r>
              <a:rPr lang="en-US" sz="8000" i="1" dirty="0" smtClean="0">
                <a:solidFill>
                  <a:schemeClr val="bg1"/>
                </a:solidFill>
                <a:latin typeface="+mj-lt"/>
                <a:cs typeface="Times New Roman" panose="02020603050405020304" pitchFamily="18" charset="0"/>
              </a:rPr>
              <a:t>Lm. Kim Long</a:t>
            </a:r>
          </a:p>
          <a:p>
            <a:pPr eaLnBrk="1" hangingPunct="1">
              <a:lnSpc>
                <a:spcPct val="110000"/>
              </a:lnSpc>
            </a:pPr>
            <a:r>
              <a:rPr lang="en-US" sz="8000" b="0" i="1" dirty="0" smtClean="0">
                <a:solidFill>
                  <a:schemeClr val="bg1"/>
                </a:solidFill>
                <a:latin typeface="+mj-lt"/>
                <a:cs typeface="Times New Roman" panose="02020603050405020304" pitchFamily="18" charset="0"/>
              </a:rPr>
              <a:t>04 </a:t>
            </a:r>
            <a:r>
              <a:rPr lang="en-US" sz="8000" b="0" i="1" dirty="0" err="1" smtClean="0">
                <a:solidFill>
                  <a:schemeClr val="bg1"/>
                </a:solidFill>
                <a:latin typeface="+mj-lt"/>
                <a:cs typeface="Times New Roman" panose="02020603050405020304" pitchFamily="18" charset="0"/>
              </a:rPr>
              <a:t>Câu</a:t>
            </a:r>
            <a:endParaRPr lang="en-US" sz="8000" b="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41454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98412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Tk1:</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Từ Si-on khi được Chúa dẫn về, ta ngỡ ngàng tựa trong giấc mơ. Tiếng cười rộn rã đôi môi, lời hoan ca vang rền cửa miệng.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7952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a:bodyPr>
          <a:lstStyle/>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Tập</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Hát</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Cộng</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Đoàn</a:t>
            </a:r>
            <a:endParaRPr lang="en-US" sz="8800" b="0" dirty="0" smtClean="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10696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06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6000" b="0" u="sng" dirty="0" smtClean="0">
                <a:solidFill>
                  <a:srgbClr val="FFFF00"/>
                </a:solidFill>
                <a:latin typeface="+mj-lt"/>
                <a:cs typeface="Times New Roman" panose="02020603050405020304" pitchFamily="18" charset="0"/>
              </a:rPr>
              <a:t>Tk2:</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Này chư dân to nhỏ với nhau rằng: Ôi Chúa làm việc bao lớn lao. Chúa làm việc lớn lao thay, và ta nay vui mừng dẫy tràn.</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14276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68770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Tk3:</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Nguyện anh em lao tù Chúa đưa về, như suối cạn miền Nam đón mưa. Lúc này buồn bã đi gieo, mùa mai sau vui mừng hái gặt.</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13127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08351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Tk4:</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 Họ ra đi, đi mà đẫm châu lệ, gieo vãi từng hạt ươm giống đây. Lúc về, về sẽ reo vui, và trên vai mang nặng lúa vàng.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61668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47586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43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2246769"/>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2:</a:t>
            </a:r>
          </a:p>
          <a:p>
            <a:pPr eaLnBrk="1" fontAlgn="auto" hangingPunct="1">
              <a:spcBef>
                <a:spcPts val="0"/>
              </a:spcBef>
              <a:spcAft>
                <a:spcPts val="0"/>
              </a:spcAft>
            </a:pPr>
            <a:r>
              <a:rPr lang="vi-VN" sz="3200" dirty="0">
                <a:solidFill>
                  <a:schemeClr val="bg1"/>
                </a:solidFill>
                <a:cs typeface="+mn-cs"/>
              </a:rPr>
              <a:t>Bài trích thư của thánh Phao-lô tông đồ gửi tín hữu Phi-líp-phê</a:t>
            </a:r>
            <a:r>
              <a:rPr lang="vi-VN" sz="3200" dirty="0" smtClean="0">
                <a:solidFill>
                  <a:schemeClr val="bg1"/>
                </a:solidFill>
                <a:cs typeface="+mn-cs"/>
              </a:rPr>
              <a:t>.</a:t>
            </a:r>
            <a:endParaRPr lang="en-US" sz="3200" dirty="0" smtClean="0">
              <a:solidFill>
                <a:schemeClr val="bg1"/>
              </a:solidFill>
              <a:cs typeface="+mn-cs"/>
            </a:endParaRPr>
          </a:p>
          <a:p>
            <a:pPr eaLnBrk="1" fontAlgn="auto" hangingPunct="1">
              <a:spcBef>
                <a:spcPts val="0"/>
              </a:spcBef>
              <a:spcAft>
                <a:spcPts val="0"/>
              </a:spcAft>
            </a:pPr>
            <a:r>
              <a:rPr lang="vi-VN" sz="2000" b="0" i="1" dirty="0" smtClean="0">
                <a:solidFill>
                  <a:schemeClr val="bg1"/>
                </a:solidFill>
                <a:latin typeface="+mj-lt"/>
                <a:cs typeface="+mn-cs"/>
              </a:rPr>
              <a:t>Anh </a:t>
            </a:r>
            <a:r>
              <a:rPr lang="vi-VN" sz="2000" b="0" i="1" dirty="0">
                <a:solidFill>
                  <a:schemeClr val="bg1"/>
                </a:solidFill>
                <a:latin typeface="+mj-lt"/>
                <a:cs typeface="+mn-cs"/>
              </a:rPr>
              <a:t>em hãy nên tinh tuyền, đừng làm gì đáng trách, trong khi chờ đợi ngày Đức Ki-tô quang lâm.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613539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92903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53627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7843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120903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146807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865643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167695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437645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16175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18138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6126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623222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67450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96347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81350"/>
            <a:ext cx="2895600" cy="1912620"/>
          </a:xfrm>
          <a:prstGeom prst="rect">
            <a:avLst/>
          </a:prstGeom>
        </p:spPr>
      </p:pic>
      <p:sp>
        <p:nvSpPr>
          <p:cNvPr id="4" name="Rectangle 3"/>
          <p:cNvSpPr/>
          <p:nvPr/>
        </p:nvSpPr>
        <p:spPr>
          <a:xfrm>
            <a:off x="76200" y="133350"/>
            <a:ext cx="8991600" cy="4148828"/>
          </a:xfrm>
          <a:prstGeom prst="rect">
            <a:avLst/>
          </a:prstGeom>
        </p:spPr>
        <p:txBody>
          <a:bodyPr wrap="square">
            <a:spAutoFit/>
          </a:bodyPr>
          <a:lstStyle/>
          <a:p>
            <a:pPr algn="ctr" eaLnBrk="1" fontAlgn="auto" hangingPunct="1">
              <a:lnSpc>
                <a:spcPct val="115000"/>
              </a:lnSpc>
              <a:spcBef>
                <a:spcPct val="20000"/>
              </a:spcBef>
              <a:spcAft>
                <a:spcPts val="0"/>
              </a:spcAft>
              <a:defRPr/>
            </a:pPr>
            <a:r>
              <a:rPr lang="en-US" altLang="vi-VN" sz="4400" b="0" u="sng" dirty="0" smtClean="0">
                <a:solidFill>
                  <a:srgbClr val="FFFF00"/>
                </a:solidFill>
                <a:latin typeface="UTM American Sans"/>
                <a:cs typeface="Times New Roman" panose="02020603050405020304" pitchFamily="18" charset="0"/>
              </a:rPr>
              <a:t>LỜI NGUYỆN TÍN HỮU</a:t>
            </a:r>
          </a:p>
          <a:p>
            <a:pPr algn="just" eaLnBrk="1" fontAlgn="auto" hangingPunct="1">
              <a:lnSpc>
                <a:spcPct val="115000"/>
              </a:lnSpc>
              <a:spcBef>
                <a:spcPct val="20000"/>
              </a:spcBef>
              <a:spcAft>
                <a:spcPts val="0"/>
              </a:spcAft>
              <a:defRPr/>
            </a:pPr>
            <a:r>
              <a:rPr lang="en-US" altLang="vi-VN" sz="3000" b="0" dirty="0" err="1" smtClean="0">
                <a:solidFill>
                  <a:prstClr val="white"/>
                </a:solidFill>
                <a:latin typeface="UTM American Sans"/>
                <a:cs typeface="Times New Roman" panose="02020603050405020304" pitchFamily="18" charset="0"/>
              </a:rPr>
              <a:t>Anh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chị</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em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mến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Thiên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hiệp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thông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và</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nhau</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Để</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đáp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lại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đó</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hoán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cải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tim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rồi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suốt</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cuộc</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lòng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thống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thành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vì</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những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lỗi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lầm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đã</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chúng</a:t>
            </a:r>
            <a:r>
              <a:rPr lang="en-US" altLang="vi-VN" sz="3000" b="0" dirty="0" smtClean="0">
                <a:solidFill>
                  <a:prstClr val="white"/>
                </a:solidFill>
                <a:latin typeface="UTM American Sans"/>
                <a:cs typeface="Times New Roman" panose="02020603050405020304" pitchFamily="18" charset="0"/>
              </a:rPr>
              <a:t> ta </a:t>
            </a:r>
            <a:r>
              <a:rPr lang="en-US" altLang="vi-VN" sz="3000" b="0" dirty="0" err="1" smtClean="0">
                <a:solidFill>
                  <a:prstClr val="white"/>
                </a:solidFill>
                <a:latin typeface="UTM American Sans"/>
                <a:cs typeface="Times New Roman" panose="02020603050405020304" pitchFamily="18" charset="0"/>
              </a:rPr>
              <a:t>cùng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khiêm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tốn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nguyện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xin</a:t>
            </a:r>
            <a:r>
              <a:rPr lang="en-US" altLang="vi-VN" sz="3000" b="0" dirty="0" smtClean="0">
                <a:solidFill>
                  <a:prstClr val="white"/>
                </a:solidFill>
                <a:latin typeface="UTM American Sans"/>
                <a:cs typeface="Times New Roman" panose="02020603050405020304" pitchFamily="18" charset="0"/>
              </a:rPr>
              <a:t>.</a:t>
            </a:r>
            <a:endParaRPr lang="en-US" altLang="vi-VN" sz="3000" b="0" dirty="0">
              <a:solidFill>
                <a:prstClr val="white"/>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4045204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038600" y="2571750"/>
            <a:ext cx="4572000" cy="2123658"/>
          </a:xfrm>
          <a:prstGeom prst="rect">
            <a:avLst/>
          </a:prstGeom>
        </p:spPr>
        <p:txBody>
          <a:bodyPr>
            <a:spAutoFit/>
          </a:bodyPr>
          <a:lstStyle/>
          <a:p>
            <a:pPr lvl="0" algn="ctr"/>
            <a:r>
              <a:rPr lang="en-US" sz="6600" dirty="0" err="1">
                <a:ln w="1905"/>
                <a:solidFill>
                  <a:srgbClr val="FFFF00"/>
                </a:solidFill>
                <a:latin typeface="UTM American Sans"/>
              </a:rPr>
              <a:t>Đây</a:t>
            </a:r>
            <a:r>
              <a:rPr lang="en-US" sz="6600" dirty="0">
                <a:ln w="1905"/>
                <a:solidFill>
                  <a:srgbClr val="FFFF00"/>
                </a:solidFill>
                <a:latin typeface="UTM American Sans"/>
              </a:rPr>
              <a:t> </a:t>
            </a:r>
            <a:r>
              <a:rPr lang="en-US" sz="6600" dirty="0" err="1">
                <a:ln w="1905"/>
                <a:solidFill>
                  <a:srgbClr val="FFFF00"/>
                </a:solidFill>
                <a:latin typeface="UTM American Sans"/>
              </a:rPr>
              <a:t>Lời</a:t>
            </a:r>
            <a:r>
              <a:rPr lang="en-US" sz="6600" dirty="0">
                <a:ln w="1905"/>
                <a:solidFill>
                  <a:srgbClr val="FFFF00"/>
                </a:solidFill>
                <a:latin typeface="UTM American Sans"/>
              </a:rPr>
              <a:t> Con</a:t>
            </a:r>
          </a:p>
          <a:p>
            <a:pPr lvl="0" algn="ctr"/>
            <a:r>
              <a:rPr lang="en-US" sz="6600" i="1" dirty="0">
                <a:ln w="1905"/>
                <a:solidFill>
                  <a:srgbClr val="FFFFFF"/>
                </a:solidFill>
                <a:latin typeface="UTM American Sans"/>
              </a:rPr>
              <a:t>Kim Long</a:t>
            </a:r>
          </a:p>
        </p:txBody>
      </p:sp>
    </p:spTree>
    <p:extLst>
      <p:ext uri="{BB962C8B-B14F-4D97-AF65-F5344CB8AC3E}">
        <p14:creationId xmlns:p14="http://schemas.microsoft.com/office/powerpoint/2010/main" val="2513103965"/>
      </p:ext>
    </p:extLst>
  </p:cSld>
  <p:clrMapOvr>
    <a:masterClrMapping/>
  </p:clrMapOvr>
  <p:transition advClick="0" advTm="3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Đây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lời</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thiết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nguyện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cầu</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tựa trầm hương bay về nhan </a:t>
            </a:r>
            <a:r>
              <a:rPr lang="vi-VN" sz="4800" b="0" dirty="0"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Cho </a:t>
            </a:r>
            <a:r>
              <a:rPr lang="en-US" sz="4800" b="0" dirty="0" err="1" smtClean="0">
                <a:solidFill>
                  <a:schemeClr val="bg1"/>
                </a:solidFill>
                <a:latin typeface="+mj-lt"/>
                <a:cs typeface="Times New Roman" pitchFamily="18" charset="0"/>
              </a:rPr>
              <a:t>tay</a:t>
            </a:r>
            <a:r>
              <a:rPr lang="en-US" sz="4800" b="0" dirty="0" smtClean="0">
                <a:solidFill>
                  <a:schemeClr val="bg1"/>
                </a:solidFill>
                <a:latin typeface="+mj-lt"/>
                <a:cs typeface="Times New Roman" pitchFamily="18" charset="0"/>
              </a:rPr>
              <a:t> </a:t>
            </a:r>
            <a:r>
              <a:rPr lang="en-US" sz="4800" b="0" dirty="0">
                <a:solidFill>
                  <a:schemeClr val="bg1"/>
                </a:solidFill>
                <a:latin typeface="+mj-lt"/>
                <a:cs typeface="Times New Roman" pitchFamily="18" charset="0"/>
              </a:rPr>
              <a:t>con </a:t>
            </a:r>
            <a:r>
              <a:rPr lang="en-US" sz="4800" b="0" dirty="0" err="1">
                <a:solidFill>
                  <a:schemeClr val="bg1"/>
                </a:solidFill>
                <a:latin typeface="+mj-lt"/>
                <a:cs typeface="Times New Roman" pitchFamily="18" charset="0"/>
              </a:rPr>
              <a:t>vươn</a:t>
            </a:r>
            <a:r>
              <a:rPr lang="en-US" sz="4800" b="0" dirty="0">
                <a:solidFill>
                  <a:schemeClr val="bg1"/>
                </a:solidFill>
                <a:latin typeface="+mj-lt"/>
                <a:cs typeface="Times New Roman" pitchFamily="18" charset="0"/>
              </a:rPr>
              <a:t> </a:t>
            </a:r>
            <a:r>
              <a:rPr lang="en-US" sz="4800" b="0" dirty="0" err="1">
                <a:solidFill>
                  <a:schemeClr val="bg1"/>
                </a:solidFill>
                <a:latin typeface="+mj-lt"/>
                <a:cs typeface="Times New Roman" pitchFamily="18" charset="0"/>
              </a:rPr>
              <a:t>tới</a:t>
            </a:r>
            <a:r>
              <a:rPr lang="en-US" sz="4800" b="0" dirty="0" smtClean="0">
                <a:solidFill>
                  <a:schemeClr val="bg1"/>
                </a:solidFill>
                <a:latin typeface="+mj-lt"/>
                <a:cs typeface="Times New Roman" pitchFamily="18" charset="0"/>
              </a:rPr>
              <a:t>,</a:t>
            </a:r>
            <a:r>
              <a:rPr lang="vi-VN" sz="4800" dirty="0">
                <a:solidFill>
                  <a:schemeClr val="bg1"/>
                </a:solidFill>
                <a:latin typeface="+mj-lt"/>
                <a:cs typeface="Times New Roman" pitchFamily="18" charset="0"/>
              </a:rPr>
              <a:t> nguyện cho tay con vươn tới được như lễ vật dâng tiến khi chiều rơi.</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5261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85750"/>
            <a:ext cx="9144000" cy="4857750"/>
          </a:xfrm>
        </p:spPr>
        <p:txBody>
          <a:bodyPr/>
          <a:lstStyle/>
          <a:p>
            <a:pPr algn="just">
              <a:lnSpc>
                <a:spcPct val="140000"/>
              </a:lnSpc>
            </a:pPr>
            <a:r>
              <a:rPr lang="en-US" sz="4900" b="0" u="sng" dirty="0" smtClean="0">
                <a:solidFill>
                  <a:srgbClr val="FFFF00"/>
                </a:solidFill>
                <a:latin typeface="+mj-lt"/>
                <a:cs typeface="Times New Roman" pitchFamily="18" charset="0"/>
              </a:rPr>
              <a:t>Pk1</a:t>
            </a:r>
            <a:r>
              <a:rPr lang="en-US" sz="4900" b="0" dirty="0" smtClean="0">
                <a:solidFill>
                  <a:srgbClr val="FFFF00"/>
                </a:solidFill>
                <a:latin typeface="+mj-lt"/>
                <a:cs typeface="Times New Roman" pitchFamily="18" charset="0"/>
              </a:rPr>
              <a:t>: </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Xin</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giữ</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gìn</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miệng</a:t>
            </a:r>
            <a:r>
              <a:rPr lang="en-US" sz="4900" b="0" dirty="0" smtClean="0">
                <a:solidFill>
                  <a:schemeClr val="bg1"/>
                </a:solidFill>
                <a:latin typeface="+mj-lt"/>
                <a:cs typeface="Times New Roman" pitchFamily="18" charset="0"/>
              </a:rPr>
              <a:t> con </a:t>
            </a:r>
            <a:r>
              <a:rPr lang="en-US" sz="4900" b="0" dirty="0" err="1" smtClean="0">
                <a:solidFill>
                  <a:schemeClr val="bg1"/>
                </a:solidFill>
                <a:latin typeface="+mj-lt"/>
                <a:cs typeface="Times New Roman" pitchFamily="18" charset="0"/>
              </a:rPr>
              <a:t>và</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xin</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canh</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chừng</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lưỡi</a:t>
            </a:r>
            <a:r>
              <a:rPr lang="en-US" sz="4900" b="0" dirty="0" smtClean="0">
                <a:solidFill>
                  <a:schemeClr val="bg1"/>
                </a:solidFill>
                <a:latin typeface="+mj-lt"/>
                <a:cs typeface="Times New Roman" pitchFamily="18" charset="0"/>
              </a:rPr>
              <a:t> con </a:t>
            </a:r>
            <a:r>
              <a:rPr lang="vi-VN" sz="4900" b="0" dirty="0" smtClean="0">
                <a:solidFill>
                  <a:schemeClr val="bg1"/>
                </a:solidFill>
                <a:latin typeface="+mj-lt"/>
                <a:cs typeface="Times New Roman" pitchFamily="18" charset="0"/>
              </a:rPr>
              <a:t>đừng </a:t>
            </a:r>
            <a:r>
              <a:rPr lang="vi-VN" sz="4900" b="0" dirty="0">
                <a:solidFill>
                  <a:schemeClr val="bg1"/>
                </a:solidFill>
                <a:latin typeface="+mj-lt"/>
                <a:cs typeface="Times New Roman" pitchFamily="18" charset="0"/>
              </a:rPr>
              <a:t>để lòng con vương vấn theo tội</a:t>
            </a:r>
            <a:r>
              <a:rPr lang="vi-VN" sz="4900" b="0" dirty="0" smtClean="0">
                <a:solidFill>
                  <a:schemeClr val="bg1"/>
                </a:solidFill>
                <a:latin typeface="+mj-lt"/>
                <a:cs typeface="Times New Roman" pitchFamily="18" charset="0"/>
              </a:rPr>
              <a:t>.</a:t>
            </a:r>
            <a:r>
              <a:rPr lang="en-US" sz="4900" b="0" dirty="0" smtClean="0">
                <a:solidFill>
                  <a:schemeClr val="bg1"/>
                </a:solidFill>
                <a:latin typeface="+mj-lt"/>
                <a:cs typeface="Times New Roman" pitchFamily="18" charset="0"/>
              </a:rPr>
              <a:t> </a:t>
            </a:r>
            <a:r>
              <a:rPr lang="vi-VN" sz="4900" dirty="0">
                <a:solidFill>
                  <a:schemeClr val="bg1"/>
                </a:solidFill>
                <a:latin typeface="+mj-lt"/>
                <a:cs typeface="Times New Roman" pitchFamily="18" charset="0"/>
              </a:rPr>
              <a:t>Đường bọn tàn ác quyết không theo đòi</a:t>
            </a:r>
            <a:r>
              <a:rPr lang="vi-VN" sz="4900" dirty="0" smtClean="0">
                <a:solidFill>
                  <a:schemeClr val="bg1"/>
                </a:solidFill>
                <a:latin typeface="+mj-lt"/>
                <a:cs typeface="Times New Roman" pitchFamily="18" charset="0"/>
              </a:rPr>
              <a:t>.</a:t>
            </a:r>
            <a:endParaRPr lang="vi-VN" sz="4900" dirty="0">
              <a:solidFill>
                <a:schemeClr val="bg1"/>
              </a:solidFill>
              <a:latin typeface="+mj-lt"/>
              <a:cs typeface="Times New Roman" pitchFamily="18" charset="0"/>
            </a:endParaRPr>
          </a:p>
        </p:txBody>
      </p:sp>
    </p:spTree>
    <p:extLst>
      <p:ext uri="{BB962C8B-B14F-4D97-AF65-F5344CB8AC3E}">
        <p14:creationId xmlns:p14="http://schemas.microsoft.com/office/powerpoint/2010/main" val="281318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Đây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lời</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thiết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nguyện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cầu</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tựa trầm hương bay về nhan </a:t>
            </a:r>
            <a:r>
              <a:rPr lang="vi-VN" sz="4800" b="0" dirty="0"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Cho </a:t>
            </a:r>
            <a:r>
              <a:rPr lang="en-US" sz="4800" b="0" dirty="0" err="1" smtClean="0">
                <a:solidFill>
                  <a:schemeClr val="bg1"/>
                </a:solidFill>
                <a:latin typeface="+mj-lt"/>
                <a:cs typeface="Times New Roman" pitchFamily="18" charset="0"/>
              </a:rPr>
              <a:t>tay</a:t>
            </a:r>
            <a:r>
              <a:rPr lang="en-US" sz="4800" b="0" dirty="0" smtClean="0">
                <a:solidFill>
                  <a:schemeClr val="bg1"/>
                </a:solidFill>
                <a:latin typeface="+mj-lt"/>
                <a:cs typeface="Times New Roman" pitchFamily="18" charset="0"/>
              </a:rPr>
              <a:t> </a:t>
            </a:r>
            <a:r>
              <a:rPr lang="en-US" sz="4800" b="0" dirty="0">
                <a:solidFill>
                  <a:schemeClr val="bg1"/>
                </a:solidFill>
                <a:latin typeface="+mj-lt"/>
                <a:cs typeface="Times New Roman" pitchFamily="18" charset="0"/>
              </a:rPr>
              <a:t>con </a:t>
            </a:r>
            <a:r>
              <a:rPr lang="en-US" sz="4800" b="0" dirty="0" err="1">
                <a:solidFill>
                  <a:schemeClr val="bg1"/>
                </a:solidFill>
                <a:latin typeface="+mj-lt"/>
                <a:cs typeface="Times New Roman" pitchFamily="18" charset="0"/>
              </a:rPr>
              <a:t>vươn</a:t>
            </a:r>
            <a:r>
              <a:rPr lang="en-US" sz="4800" b="0" dirty="0">
                <a:solidFill>
                  <a:schemeClr val="bg1"/>
                </a:solidFill>
                <a:latin typeface="+mj-lt"/>
                <a:cs typeface="Times New Roman" pitchFamily="18" charset="0"/>
              </a:rPr>
              <a:t> </a:t>
            </a:r>
            <a:r>
              <a:rPr lang="en-US" sz="4800" b="0" dirty="0" err="1">
                <a:solidFill>
                  <a:schemeClr val="bg1"/>
                </a:solidFill>
                <a:latin typeface="+mj-lt"/>
                <a:cs typeface="Times New Roman" pitchFamily="18" charset="0"/>
              </a:rPr>
              <a:t>tới</a:t>
            </a:r>
            <a:r>
              <a:rPr lang="en-US" sz="4800" b="0" dirty="0" smtClean="0">
                <a:solidFill>
                  <a:schemeClr val="bg1"/>
                </a:solidFill>
                <a:latin typeface="+mj-lt"/>
                <a:cs typeface="Times New Roman" pitchFamily="18" charset="0"/>
              </a:rPr>
              <a:t>,</a:t>
            </a:r>
            <a:r>
              <a:rPr lang="vi-VN" sz="4800" dirty="0">
                <a:solidFill>
                  <a:schemeClr val="bg1"/>
                </a:solidFill>
                <a:latin typeface="+mj-lt"/>
                <a:cs typeface="Times New Roman" pitchFamily="18" charset="0"/>
              </a:rPr>
              <a:t> nguyện cho tay con vươn tới được như lễ vật dâng tiến khi chiều rơi.</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9946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smtClean="0">
                <a:solidFill>
                  <a:srgbClr val="FFFF00"/>
                </a:solidFill>
                <a:latin typeface="+mj-lt"/>
                <a:cs typeface="Times New Roman" pitchFamily="18" charset="0"/>
              </a:rPr>
              <a:t>Pk2:</a:t>
            </a:r>
            <a:r>
              <a:rPr lang="en-US" sz="4800" dirty="0">
                <a:solidFill>
                  <a:srgbClr val="FFFF00"/>
                </a:solidFill>
                <a:latin typeface="+mj-lt"/>
                <a:cs typeface="Times New Roman" pitchFamily="18" charset="0"/>
              </a:rPr>
              <a:t> </a:t>
            </a:r>
            <a:r>
              <a:rPr lang="en-US" sz="4800" b="0" dirty="0" err="1" smtClean="0">
                <a:solidFill>
                  <a:schemeClr val="bg1"/>
                </a:solidFill>
                <a:latin typeface="+mj-lt"/>
                <a:cs typeface="Times New Roman" pitchFamily="18" charset="0"/>
              </a:rPr>
              <a:t>Đôi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mắt</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ngày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đêm</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hằng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trông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lên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Ngài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ơi</a:t>
            </a:r>
            <a:r>
              <a:rPr lang="en-US" sz="4800" b="0" dirty="0" smtClean="0">
                <a:solidFill>
                  <a:schemeClr val="bg1"/>
                </a:solidFill>
                <a:latin typeface="+mj-lt"/>
                <a:cs typeface="Times New Roman" pitchFamily="18" charset="0"/>
              </a:rPr>
              <a:t> </a:t>
            </a:r>
            <a:r>
              <a:rPr lang="it-IT" sz="4800" b="0" dirty="0">
                <a:solidFill>
                  <a:schemeClr val="bg1"/>
                </a:solidFill>
                <a:latin typeface="+mj-lt"/>
                <a:cs typeface="Times New Roman" pitchFamily="18" charset="0"/>
              </a:rPr>
              <a:t>đừng hủy mạng con, con vẫn trông </a:t>
            </a:r>
            <a:r>
              <a:rPr lang="it-IT" sz="4800" b="0" dirty="0" smtClean="0">
                <a:solidFill>
                  <a:schemeClr val="bg1"/>
                </a:solidFill>
                <a:latin typeface="+mj-lt"/>
                <a:cs typeface="Times New Roman" pitchFamily="18" charset="0"/>
              </a:rPr>
              <a:t>cậy</a:t>
            </a:r>
            <a:r>
              <a:rPr lang="en-US" sz="4800" b="0" dirty="0" smtClean="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bảo vệ con thoát mưu quân </a:t>
            </a:r>
            <a:r>
              <a:rPr lang="vi-VN" sz="4800" dirty="0" smtClean="0">
                <a:solidFill>
                  <a:schemeClr val="bg1"/>
                </a:solidFill>
                <a:latin typeface="+mj-lt"/>
                <a:cs typeface="Times New Roman" pitchFamily="18" charset="0"/>
              </a:rPr>
              <a:t>thù</a:t>
            </a:r>
            <a:r>
              <a:rPr lang="en-US" sz="4800" dirty="0">
                <a:solidFill>
                  <a:schemeClr val="bg1"/>
                </a:solidFill>
                <a:latin typeface="+mj-lt"/>
                <a:cs typeface="Times New Roman" pitchFamily="18" charset="0"/>
              </a:rPr>
              <a:t>.</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326530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Đây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lời</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thiết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nguyện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cầu</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tựa trầm hương bay về nhan </a:t>
            </a:r>
            <a:r>
              <a:rPr lang="vi-VN" sz="4800" b="0" dirty="0"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Cho </a:t>
            </a:r>
            <a:r>
              <a:rPr lang="en-US" sz="4800" b="0" dirty="0" err="1" smtClean="0">
                <a:solidFill>
                  <a:schemeClr val="bg1"/>
                </a:solidFill>
                <a:latin typeface="+mj-lt"/>
                <a:cs typeface="Times New Roman" pitchFamily="18" charset="0"/>
              </a:rPr>
              <a:t>tay</a:t>
            </a:r>
            <a:r>
              <a:rPr lang="en-US" sz="4800" b="0" dirty="0" smtClean="0">
                <a:solidFill>
                  <a:schemeClr val="bg1"/>
                </a:solidFill>
                <a:latin typeface="+mj-lt"/>
                <a:cs typeface="Times New Roman" pitchFamily="18" charset="0"/>
              </a:rPr>
              <a:t> </a:t>
            </a:r>
            <a:r>
              <a:rPr lang="en-US" sz="4800" b="0" dirty="0">
                <a:solidFill>
                  <a:schemeClr val="bg1"/>
                </a:solidFill>
                <a:latin typeface="+mj-lt"/>
                <a:cs typeface="Times New Roman" pitchFamily="18" charset="0"/>
              </a:rPr>
              <a:t>con </a:t>
            </a:r>
            <a:r>
              <a:rPr lang="en-US" sz="4800" b="0" dirty="0" err="1">
                <a:solidFill>
                  <a:schemeClr val="bg1"/>
                </a:solidFill>
                <a:latin typeface="+mj-lt"/>
                <a:cs typeface="Times New Roman" pitchFamily="18" charset="0"/>
              </a:rPr>
              <a:t>vươn</a:t>
            </a:r>
            <a:r>
              <a:rPr lang="en-US" sz="4800" b="0" dirty="0">
                <a:solidFill>
                  <a:schemeClr val="bg1"/>
                </a:solidFill>
                <a:latin typeface="+mj-lt"/>
                <a:cs typeface="Times New Roman" pitchFamily="18" charset="0"/>
              </a:rPr>
              <a:t> </a:t>
            </a:r>
            <a:r>
              <a:rPr lang="en-US" sz="4800" b="0" dirty="0" err="1">
                <a:solidFill>
                  <a:schemeClr val="bg1"/>
                </a:solidFill>
                <a:latin typeface="+mj-lt"/>
                <a:cs typeface="Times New Roman" pitchFamily="18" charset="0"/>
              </a:rPr>
              <a:t>tới</a:t>
            </a:r>
            <a:r>
              <a:rPr lang="en-US" sz="4800" b="0" dirty="0" smtClean="0">
                <a:solidFill>
                  <a:schemeClr val="bg1"/>
                </a:solidFill>
                <a:latin typeface="+mj-lt"/>
                <a:cs typeface="Times New Roman" pitchFamily="18" charset="0"/>
              </a:rPr>
              <a:t>,</a:t>
            </a:r>
            <a:r>
              <a:rPr lang="vi-VN" sz="4800" dirty="0">
                <a:solidFill>
                  <a:schemeClr val="bg1"/>
                </a:solidFill>
                <a:latin typeface="+mj-lt"/>
                <a:cs typeface="Times New Roman" pitchFamily="18" charset="0"/>
              </a:rPr>
              <a:t> nguyện cho tay con vươn tới được như lễ vật dâng tiến khi chiều rơi.</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9946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93988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000" b="0" dirty="0" err="1" smtClean="0">
                <a:solidFill>
                  <a:srgbClr val="FFFF00"/>
                </a:solidFill>
                <a:latin typeface="+mj-lt"/>
                <a:cs typeface="Times New Roman" pitchFamily="18" charset="0"/>
              </a:rPr>
              <a:t>Ca</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Nguyện</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Hiệp</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Lễ</a:t>
            </a:r>
            <a:r>
              <a:rPr lang="en-US" sz="7000" b="0" dirty="0" smtClean="0">
                <a:solidFill>
                  <a:srgbClr val="FFFF00"/>
                </a:solidFill>
                <a:latin typeface="+mj-lt"/>
                <a:cs typeface="Times New Roman" pitchFamily="18" charset="0"/>
              </a:rPr>
              <a:t/>
            </a:r>
            <a:br>
              <a:rPr lang="en-US" sz="7000" b="0" dirty="0" smtClean="0">
                <a:solidFill>
                  <a:srgbClr val="FFFF00"/>
                </a:solidFill>
                <a:latin typeface="+mj-lt"/>
                <a:cs typeface="Times New Roman" pitchFamily="18" charset="0"/>
              </a:rPr>
            </a:br>
            <a:r>
              <a:rPr lang="en-US" sz="6000" b="0" dirty="0" err="1" smtClean="0">
                <a:solidFill>
                  <a:srgbClr val="FFFF00"/>
                </a:solidFill>
                <a:latin typeface="+mj-lt"/>
                <a:cs typeface="Times New Roman" pitchFamily="18" charset="0"/>
              </a:rPr>
              <a:t>Tiếng</a:t>
            </a:r>
            <a:r>
              <a:rPr lang="en-US" sz="6000" b="0" dirty="0" smtClean="0">
                <a:solidFill>
                  <a:srgbClr val="FFFF00"/>
                </a:solidFill>
                <a:latin typeface="+mj-lt"/>
                <a:cs typeface="Times New Roman" pitchFamily="18" charset="0"/>
              </a:rPr>
              <a:t> </a:t>
            </a:r>
            <a:r>
              <a:rPr lang="en-US" sz="6000" b="0" dirty="0" err="1" smtClean="0">
                <a:solidFill>
                  <a:srgbClr val="FFFF00"/>
                </a:solidFill>
                <a:latin typeface="+mj-lt"/>
                <a:cs typeface="Times New Roman" pitchFamily="18" charset="0"/>
              </a:rPr>
              <a:t>Gọi</a:t>
            </a:r>
            <a:r>
              <a:rPr lang="en-US" sz="6000" b="0" dirty="0" smtClean="0">
                <a:solidFill>
                  <a:srgbClr val="FFFF00"/>
                </a:solidFill>
                <a:latin typeface="+mj-lt"/>
                <a:cs typeface="Times New Roman" pitchFamily="18" charset="0"/>
              </a:rPr>
              <a:t> </a:t>
            </a:r>
            <a:r>
              <a:rPr lang="en-US" sz="6000" b="0" dirty="0" err="1" smtClean="0">
                <a:solidFill>
                  <a:srgbClr val="FFFF00"/>
                </a:solidFill>
                <a:latin typeface="+mj-lt"/>
                <a:cs typeface="Times New Roman" pitchFamily="18" charset="0"/>
              </a:rPr>
              <a:t>Trong</a:t>
            </a:r>
            <a:r>
              <a:rPr lang="en-US" sz="6000" b="0" dirty="0" smtClean="0">
                <a:solidFill>
                  <a:srgbClr val="FFFF00"/>
                </a:solidFill>
                <a:latin typeface="+mj-lt"/>
                <a:cs typeface="Times New Roman" pitchFamily="18" charset="0"/>
              </a:rPr>
              <a:t> Sa </a:t>
            </a:r>
            <a:r>
              <a:rPr lang="en-US" sz="6000" b="0" dirty="0" err="1" smtClean="0">
                <a:solidFill>
                  <a:srgbClr val="FFFF00"/>
                </a:solidFill>
                <a:latin typeface="+mj-lt"/>
                <a:cs typeface="Times New Roman" pitchFamily="18" charset="0"/>
              </a:rPr>
              <a:t>Mạc</a:t>
            </a:r>
            <a:endParaRPr lang="en-US" sz="6000" b="0" dirty="0" smtClean="0">
              <a:solidFill>
                <a:srgbClr val="FFFF00"/>
              </a:solidFill>
              <a:latin typeface="+mj-lt"/>
              <a:cs typeface="Times New Roman" pitchFamily="18" charset="0"/>
            </a:endParaRPr>
          </a:p>
          <a:p>
            <a:pPr>
              <a:lnSpc>
                <a:spcPct val="140000"/>
              </a:lnSpc>
            </a:pPr>
            <a:r>
              <a:rPr lang="en-US" sz="7000" i="1" dirty="0" err="1" smtClean="0">
                <a:solidFill>
                  <a:schemeClr val="bg1"/>
                </a:solidFill>
                <a:latin typeface="+mj-lt"/>
                <a:cs typeface="Times New Roman" pitchFamily="18" charset="0"/>
              </a:rPr>
              <a:t>Xuân</a:t>
            </a:r>
            <a:r>
              <a:rPr lang="en-US" sz="7000" i="1" dirty="0" smtClean="0">
                <a:solidFill>
                  <a:schemeClr val="bg1"/>
                </a:solidFill>
                <a:latin typeface="+mj-lt"/>
                <a:cs typeface="Times New Roman" pitchFamily="18" charset="0"/>
              </a:rPr>
              <a:t> </a:t>
            </a:r>
            <a:r>
              <a:rPr lang="en-US" sz="7000" i="1" dirty="0" err="1" smtClean="0">
                <a:solidFill>
                  <a:schemeClr val="bg1"/>
                </a:solidFill>
                <a:latin typeface="+mj-lt"/>
                <a:cs typeface="Times New Roman" pitchFamily="18" charset="0"/>
              </a:rPr>
              <a:t>Thảo</a:t>
            </a:r>
            <a:endParaRPr lang="en-US" sz="6000" b="0" i="1"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57384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sz="3600" u="sng" dirty="0">
                <a:solidFill>
                  <a:srgbClr val="FFFF00"/>
                </a:solidFill>
                <a:latin typeface="+mj-lt"/>
                <a:cs typeface="Times New Roman" pitchFamily="18" charset="0"/>
              </a:rPr>
              <a:t>T</a:t>
            </a:r>
            <a:r>
              <a:rPr lang="en-US" sz="3600" b="0" u="sng" dirty="0" smtClean="0">
                <a:solidFill>
                  <a:srgbClr val="FFFF00"/>
                </a:solidFill>
                <a:latin typeface="+mj-lt"/>
                <a:cs typeface="Times New Roman" pitchFamily="18" charset="0"/>
              </a:rPr>
              <a:t>k1:</a:t>
            </a:r>
            <a:r>
              <a:rPr lang="en-US" sz="3600" b="0" dirty="0" smtClean="0">
                <a:solidFill>
                  <a:srgbClr val="FFFF00"/>
                </a:solidFill>
                <a:latin typeface="+mj-lt"/>
                <a:cs typeface="Times New Roman" pitchFamily="18" charset="0"/>
              </a:rPr>
              <a:t>  </a:t>
            </a:r>
            <a:r>
              <a:rPr lang="vi-VN" sz="3600" dirty="0">
                <a:solidFill>
                  <a:schemeClr val="bg1"/>
                </a:solidFill>
                <a:latin typeface="+mj-lt"/>
                <a:cs typeface="Times New Roman" pitchFamily="18" charset="0"/>
              </a:rPr>
              <a:t>Trong sa mạc hoang vu. Trên rừng vắng âm u. Có tiếng gọi trong sa mạc, có tiếng gọi nơi hoang địa, có tiếng gọi trong lòng. Trong sa mạc hoang vu. Trong cuộc sống âu lo. Có tiếng gọi trong sa mạc, có tiếng gọi nơi hoang địa, có tiếng gọi lòng ta.</a:t>
            </a: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p>
        </p:txBody>
      </p:sp>
    </p:spTree>
    <p:extLst>
      <p:ext uri="{BB962C8B-B14F-4D97-AF65-F5344CB8AC3E}">
        <p14:creationId xmlns:p14="http://schemas.microsoft.com/office/powerpoint/2010/main" val="154693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3600" u="sng" dirty="0">
                <a:solidFill>
                  <a:srgbClr val="FFFF00"/>
                </a:solidFill>
                <a:latin typeface="+mj-lt"/>
                <a:cs typeface="Times New Roman" pitchFamily="18" charset="0"/>
              </a:rPr>
              <a:t>T</a:t>
            </a:r>
            <a:r>
              <a:rPr lang="en-US" sz="3600" b="0" u="sng" dirty="0" smtClean="0">
                <a:solidFill>
                  <a:srgbClr val="FFFF00"/>
                </a:solidFill>
                <a:latin typeface="+mj-lt"/>
                <a:cs typeface="Times New Roman" pitchFamily="18" charset="0"/>
              </a:rPr>
              <a:t>k2:</a:t>
            </a:r>
            <a:r>
              <a:rPr lang="en-US" sz="3600" b="0" dirty="0" smtClean="0">
                <a:solidFill>
                  <a:srgbClr val="FFFF00"/>
                </a:solidFill>
                <a:latin typeface="+mj-lt"/>
                <a:cs typeface="Times New Roman" pitchFamily="18" charset="0"/>
              </a:rPr>
              <a:t> </a:t>
            </a:r>
            <a:r>
              <a:rPr lang="vi-VN" sz="3600" dirty="0">
                <a:solidFill>
                  <a:schemeClr val="bg1"/>
                </a:solidFill>
                <a:latin typeface="+mj-lt"/>
                <a:cs typeface="Times New Roman" pitchFamily="18" charset="0"/>
              </a:rPr>
              <a:t> Khi con người xa hoa, đang chìm đắm say sưa. Có tiếng gọi trong sa mạc, có tiếng gọi nơi hoang địa, có tiếng gọi trong lòng. Khi con người hiên ngang, trong cuộc sống gian tham. Có tiếng gọi trong sa mạc, có tiếng gọi nơi hoang địa, có tiếng gọi lòng ta.</a:t>
            </a:r>
          </a:p>
        </p:txBody>
      </p:sp>
    </p:spTree>
    <p:extLst>
      <p:ext uri="{BB962C8B-B14F-4D97-AF65-F5344CB8AC3E}">
        <p14:creationId xmlns:p14="http://schemas.microsoft.com/office/powerpoint/2010/main" val="18088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p>
        </p:txBody>
      </p:sp>
    </p:spTree>
    <p:extLst>
      <p:ext uri="{BB962C8B-B14F-4D97-AF65-F5344CB8AC3E}">
        <p14:creationId xmlns:p14="http://schemas.microsoft.com/office/powerpoint/2010/main" val="25392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3600" b="0" u="sng" dirty="0" smtClean="0">
                <a:solidFill>
                  <a:srgbClr val="FFFF00"/>
                </a:solidFill>
                <a:latin typeface="+mj-lt"/>
                <a:cs typeface="Times New Roman" pitchFamily="18" charset="0"/>
              </a:rPr>
              <a:t>Pk3</a:t>
            </a:r>
            <a:r>
              <a:rPr lang="en-US" sz="3600" b="0" dirty="0" smtClean="0">
                <a:solidFill>
                  <a:srgbClr val="FFFF00"/>
                </a:solidFill>
                <a:latin typeface="+mj-lt"/>
                <a:cs typeface="Times New Roman" pitchFamily="18" charset="0"/>
              </a:rPr>
              <a:t>: </a:t>
            </a:r>
            <a:r>
              <a:rPr lang="vi-VN" sz="3600" dirty="0">
                <a:solidFill>
                  <a:schemeClr val="bg1"/>
                </a:solidFill>
                <a:latin typeface="+mj-lt"/>
                <a:cs typeface="Times New Roman" pitchFamily="18" charset="0"/>
              </a:rPr>
              <a:t>Khi tâm hồn băn khoăn, cho cuộc sống mai sau. Có tiếng gọi trong sa mạc, có tiếng gọi nơi hoang địa, có tiếng gọi trong lòng. Khi tâm hồn băn khoăn đang tự hối ăn năn. Có tiếng gọi trong sa mạc, có tiếng gọi nơi hoang địa, có tiếng gọi lòng ta.</a:t>
            </a:r>
          </a:p>
        </p:txBody>
      </p:sp>
    </p:spTree>
    <p:extLst>
      <p:ext uri="{BB962C8B-B14F-4D97-AF65-F5344CB8AC3E}">
        <p14:creationId xmlns:p14="http://schemas.microsoft.com/office/powerpoint/2010/main" val="124452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p>
        </p:txBody>
      </p:sp>
    </p:spTree>
    <p:extLst>
      <p:ext uri="{BB962C8B-B14F-4D97-AF65-F5344CB8AC3E}">
        <p14:creationId xmlns:p14="http://schemas.microsoft.com/office/powerpoint/2010/main" val="25392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518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6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eaLnBrk="1" fontAlgn="auto" hangingPunct="1">
              <a:lnSpc>
                <a:spcPct val="120000"/>
              </a:lnSpc>
              <a:spcAft>
                <a:spcPts val="0"/>
              </a:spcAft>
              <a:defRPr/>
            </a:pPr>
            <a:endParaRPr lang="en-US" b="0" u="sng"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smtClean="0">
                <a:solidFill>
                  <a:srgbClr val="FFFF00"/>
                </a:solidFill>
                <a:latin typeface="+mj-lt"/>
                <a:ea typeface="Tahoma" pitchFamily="34" charset="0"/>
                <a:cs typeface="Times New Roman" pitchFamily="18" charset="0"/>
              </a:rPr>
              <a:t>NHẬP LỄ  </a:t>
            </a:r>
            <a:endParaRPr lang="en-US" sz="5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Chúa</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Sẽ</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Đến</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Cứu</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Độ</a:t>
            </a:r>
            <a:endParaRPr lang="en-US" sz="540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i="1" dirty="0" smtClean="0">
                <a:solidFill>
                  <a:schemeClr val="bg1"/>
                </a:solidFill>
                <a:latin typeface="+mj-lt"/>
                <a:ea typeface="Tahoma" pitchFamily="34" charset="0"/>
                <a:cs typeface="Times New Roman" pitchFamily="18" charset="0"/>
              </a:rPr>
              <a:t>Sr. </a:t>
            </a:r>
            <a:r>
              <a:rPr lang="en-US" sz="5400" b="0" i="1" dirty="0" err="1" smtClean="0">
                <a:solidFill>
                  <a:schemeClr val="bg1"/>
                </a:solidFill>
                <a:latin typeface="+mj-lt"/>
                <a:ea typeface="Tahoma" pitchFamily="34" charset="0"/>
                <a:cs typeface="Times New Roman" pitchFamily="18" charset="0"/>
              </a:rPr>
              <a:t>Trầm</a:t>
            </a:r>
            <a:r>
              <a:rPr lang="en-US" sz="5400" b="0" i="1" dirty="0" smtClean="0">
                <a:solidFill>
                  <a:schemeClr val="bg1"/>
                </a:solidFill>
                <a:latin typeface="+mj-lt"/>
                <a:ea typeface="Tahoma" pitchFamily="34" charset="0"/>
                <a:cs typeface="Times New Roman" pitchFamily="18" charset="0"/>
              </a:rPr>
              <a:t> </a:t>
            </a:r>
            <a:r>
              <a:rPr lang="en-US" sz="5400" b="0" i="1" dirty="0" err="1" smtClean="0">
                <a:solidFill>
                  <a:schemeClr val="bg1"/>
                </a:solidFill>
                <a:latin typeface="+mj-lt"/>
                <a:ea typeface="Tahoma" pitchFamily="34" charset="0"/>
                <a:cs typeface="Times New Roman" pitchFamily="18" charset="0"/>
              </a:rPr>
              <a:t>Hương</a:t>
            </a:r>
            <a:r>
              <a:rPr lang="en-US" sz="5400" b="0" i="1" dirty="0" smtClean="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3442664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200" b="0" dirty="0" err="1" smtClean="0">
                <a:solidFill>
                  <a:srgbClr val="FFFF00"/>
                </a:solidFill>
                <a:latin typeface="+mj-lt"/>
                <a:cs typeface="Times New Roman" pitchFamily="18" charset="0"/>
              </a:rPr>
              <a:t>Ca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kết</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Lễ</a:t>
            </a:r>
            <a:r>
              <a:rPr lang="en-US" sz="7200" b="0" dirty="0">
                <a:solidFill>
                  <a:srgbClr val="FFFF00"/>
                </a:solidFill>
                <a:latin typeface="+mj-lt"/>
                <a:cs typeface="Times New Roman" pitchFamily="18" charset="0"/>
              </a:rPr>
              <a:t/>
            </a:r>
            <a:br>
              <a:rPr lang="en-US" sz="7200" b="0" dirty="0">
                <a:solidFill>
                  <a:srgbClr val="FFFF00"/>
                </a:solidFill>
                <a:latin typeface="+mj-lt"/>
                <a:cs typeface="Times New Roman" pitchFamily="18" charset="0"/>
              </a:rPr>
            </a:br>
            <a:r>
              <a:rPr lang="en-US" sz="7200" b="0" dirty="0" err="1" smtClean="0">
                <a:solidFill>
                  <a:srgbClr val="FFFF00"/>
                </a:solidFill>
                <a:latin typeface="+mj-lt"/>
                <a:cs typeface="Times New Roman" pitchFamily="18" charset="0"/>
              </a:rPr>
              <a:t>Nguyện</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Mùa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Vọng</a:t>
            </a:r>
            <a:endParaRPr lang="en-US" sz="72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42101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Từ</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trần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gian</a:t>
            </a:r>
            <a:r>
              <a:rPr lang="en-US" sz="4000" b="0" dirty="0" smtClean="0">
                <a:solidFill>
                  <a:schemeClr val="bg1"/>
                </a:solidFill>
                <a:latin typeface="+mj-lt"/>
                <a:cs typeface="Times New Roman" pitchFamily="18" charset="0"/>
              </a:rPr>
              <a:t> con </a:t>
            </a:r>
            <a:r>
              <a:rPr lang="en-US" sz="4000" b="0" dirty="0" err="1" smtClean="0">
                <a:solidFill>
                  <a:schemeClr val="bg1"/>
                </a:solidFill>
                <a:latin typeface="+mj-lt"/>
                <a:cs typeface="Times New Roman" pitchFamily="18" charset="0"/>
              </a:rPr>
              <a:t>ngước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trông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ơi</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cầu xin hãy mưa đấng thiên sai chúa ơi, nghe lời van thiết </a:t>
            </a:r>
            <a:r>
              <a:rPr lang="vi-VN" sz="4000" b="0" dirty="0" smtClean="0">
                <a:solidFill>
                  <a:schemeClr val="bg1"/>
                </a:solidFill>
                <a:latin typeface="+mj-lt"/>
                <a:cs typeface="Times New Roman" pitchFamily="18" charset="0"/>
              </a:rPr>
              <a:t>tha</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ngày và đêm con vẫn van xin chúa </a:t>
            </a:r>
            <a:r>
              <a:rPr lang="vi-VN" sz="4000" b="0" dirty="0" smtClean="0">
                <a:solidFill>
                  <a:schemeClr val="bg1"/>
                </a:solidFill>
                <a:latin typeface="+mj-lt"/>
                <a:cs typeface="Times New Roman" pitchFamily="18" charset="0"/>
              </a:rPr>
              <a:t>thương</a:t>
            </a:r>
            <a:r>
              <a:rPr lang="en-US" sz="4000" b="0" dirty="0" smtClean="0">
                <a:solidFill>
                  <a:schemeClr val="bg1"/>
                </a:solidFill>
                <a:latin typeface="+mj-lt"/>
                <a:cs typeface="Times New Roman" pitchFamily="18" charset="0"/>
              </a:rPr>
              <a:t>, </a:t>
            </a:r>
            <a:r>
              <a:rPr lang="vi-VN" sz="4000" dirty="0">
                <a:solidFill>
                  <a:schemeClr val="bg1"/>
                </a:solidFill>
                <a:latin typeface="+mj-lt"/>
                <a:cs typeface="Times New Roman" pitchFamily="18" charset="0"/>
              </a:rPr>
              <a:t>Ngài ban ơn cứu rỗi yêu đương. Bốn phương cho đoàn con ngóng chờ</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171450"/>
            <a:ext cx="9144000" cy="5314950"/>
          </a:xfrm>
        </p:spPr>
        <p:txBody>
          <a:bodyPr/>
          <a:lstStyle/>
          <a:p>
            <a:pPr algn="just">
              <a:lnSpc>
                <a:spcPct val="140000"/>
              </a:lnSpc>
            </a:pPr>
            <a:r>
              <a:rPr lang="en-US" sz="4800" b="0" u="sng" dirty="0" smtClean="0">
                <a:solidFill>
                  <a:srgbClr val="FFFF00"/>
                </a:solidFill>
                <a:latin typeface="+mj-lt"/>
                <a:cs typeface="Times New Roman" pitchFamily="18" charset="0"/>
              </a:rPr>
              <a:t>Pk1:</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xôi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cõi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trần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mong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viếng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thăm</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Chúa là hừng đông phá tan mờ tối</a:t>
            </a:r>
            <a:r>
              <a:rPr lang="vi-VN" sz="4800" dirty="0">
                <a:solidFill>
                  <a:schemeClr val="bg1"/>
                </a:solidFill>
                <a:latin typeface="+mj-lt"/>
                <a:cs typeface="Times New Roman" pitchFamily="18" charset="0"/>
              </a:rPr>
              <a:t>. qua bao tháng ngày xin Chúa đoái thương, xóa tội trần gian, xóa bao lỗi lầm.</a:t>
            </a:r>
            <a:r>
              <a:rPr lang="en-US" sz="4800" b="0" dirty="0" smtClean="0">
                <a:solidFill>
                  <a:schemeClr val="bg1"/>
                </a:solidFill>
                <a:latin typeface="+mj-lt"/>
                <a:cs typeface="Times New Roman" pitchFamily="18" charset="0"/>
              </a:rPr>
              <a:t> </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93636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Từ</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trần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gian</a:t>
            </a:r>
            <a:r>
              <a:rPr lang="en-US" sz="4000" b="0" dirty="0" smtClean="0">
                <a:solidFill>
                  <a:schemeClr val="bg1"/>
                </a:solidFill>
                <a:latin typeface="+mj-lt"/>
                <a:cs typeface="Times New Roman" pitchFamily="18" charset="0"/>
              </a:rPr>
              <a:t> con </a:t>
            </a:r>
            <a:r>
              <a:rPr lang="en-US" sz="4000" b="0" dirty="0" err="1" smtClean="0">
                <a:solidFill>
                  <a:schemeClr val="bg1"/>
                </a:solidFill>
                <a:latin typeface="+mj-lt"/>
                <a:cs typeface="Times New Roman" pitchFamily="18" charset="0"/>
              </a:rPr>
              <a:t>ngước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trông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ơi</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cầu xin hãy mưa đấng thiên sai chúa ơi, nghe lời van thiết </a:t>
            </a:r>
            <a:r>
              <a:rPr lang="vi-VN" sz="4000" b="0" dirty="0" smtClean="0">
                <a:solidFill>
                  <a:schemeClr val="bg1"/>
                </a:solidFill>
                <a:latin typeface="+mj-lt"/>
                <a:cs typeface="Times New Roman" pitchFamily="18" charset="0"/>
              </a:rPr>
              <a:t>tha</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ngày và đêm con vẫn van xin chúa </a:t>
            </a:r>
            <a:r>
              <a:rPr lang="vi-VN" sz="4000" b="0" dirty="0" smtClean="0">
                <a:solidFill>
                  <a:schemeClr val="bg1"/>
                </a:solidFill>
                <a:latin typeface="+mj-lt"/>
                <a:cs typeface="Times New Roman" pitchFamily="18" charset="0"/>
              </a:rPr>
              <a:t>thương</a:t>
            </a:r>
            <a:r>
              <a:rPr lang="en-US" sz="4000" b="0" dirty="0" smtClean="0">
                <a:solidFill>
                  <a:schemeClr val="bg1"/>
                </a:solidFill>
                <a:latin typeface="+mj-lt"/>
                <a:cs typeface="Times New Roman" pitchFamily="18" charset="0"/>
              </a:rPr>
              <a:t>, </a:t>
            </a:r>
            <a:r>
              <a:rPr lang="vi-VN" sz="4000" dirty="0">
                <a:solidFill>
                  <a:schemeClr val="bg1"/>
                </a:solidFill>
                <a:latin typeface="+mj-lt"/>
                <a:cs typeface="Times New Roman" pitchFamily="18" charset="0"/>
              </a:rPr>
              <a:t>Ngài ban ơn cứu rỗi yêu đương. Bốn phương cho đoàn con ngóng chờ</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72908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6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6600" b="0" u="sng" dirty="0" err="1" smtClean="0">
                <a:solidFill>
                  <a:srgbClr val="FFFF00"/>
                </a:solidFill>
                <a:latin typeface="+mj-lt"/>
                <a:ea typeface="Tahoma" pitchFamily="34" charset="0"/>
                <a:cs typeface="Times New Roman" pitchFamily="18" charset="0"/>
              </a:rPr>
              <a:t>Đk</a:t>
            </a:r>
            <a:r>
              <a:rPr lang="en-US" sz="6600" b="0" dirty="0">
                <a:solidFill>
                  <a:srgbClr val="FFFF00"/>
                </a:solidFill>
                <a:latin typeface="+mj-lt"/>
                <a:ea typeface="Tahoma" pitchFamily="34" charset="0"/>
                <a:cs typeface="Times New Roman" pitchFamily="18" charset="0"/>
              </a:rPr>
              <a:t>:</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Đây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Chúa</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sẽ</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đến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cứu</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độ</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muôn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dân</a:t>
            </a:r>
            <a:r>
              <a:rPr lang="en-US" sz="6600" b="0" dirty="0" smtClean="0">
                <a:solidFill>
                  <a:schemeClr val="bg1"/>
                </a:solidFill>
                <a:latin typeface="+mj-lt"/>
                <a:ea typeface="Tahoma" pitchFamily="34" charset="0"/>
                <a:cs typeface="Times New Roman" pitchFamily="18" charset="0"/>
              </a:rPr>
              <a:t>. </a:t>
            </a:r>
            <a:r>
              <a:rPr lang="vi-VN" sz="6600" b="0" dirty="0">
                <a:solidFill>
                  <a:schemeClr val="bg1"/>
                </a:solidFill>
                <a:latin typeface="+mj-lt"/>
                <a:ea typeface="Tahoma" pitchFamily="34" charset="0"/>
                <a:cs typeface="Times New Roman" pitchFamily="18" charset="0"/>
              </a:rPr>
              <a:t>Này dân </a:t>
            </a:r>
            <a:r>
              <a:rPr lang="en-US" sz="6600" b="0" dirty="0">
                <a:solidFill>
                  <a:schemeClr val="bg1"/>
                </a:solidFill>
                <a:latin typeface="+mj-lt"/>
                <a:ea typeface="Tahoma" pitchFamily="34" charset="0"/>
                <a:cs typeface="Times New Roman" pitchFamily="18" charset="0"/>
              </a:rPr>
              <a:t>X</a:t>
            </a:r>
            <a:r>
              <a:rPr lang="vi-VN" sz="6600" b="0" dirty="0" smtClean="0">
                <a:solidFill>
                  <a:schemeClr val="bg1"/>
                </a:solidFill>
                <a:latin typeface="+mj-lt"/>
                <a:ea typeface="Tahoma" pitchFamily="34" charset="0"/>
                <a:cs typeface="Times New Roman" pitchFamily="18" charset="0"/>
              </a:rPr>
              <a:t>i-on</a:t>
            </a:r>
            <a:r>
              <a:rPr lang="vi-VN" sz="6600" b="0" dirty="0">
                <a:solidFill>
                  <a:schemeClr val="bg1"/>
                </a:solidFill>
                <a:latin typeface="+mj-lt"/>
                <a:ea typeface="Tahoma" pitchFamily="34" charset="0"/>
                <a:cs typeface="Times New Roman" pitchFamily="18" charset="0"/>
              </a:rPr>
              <a:t>, </a:t>
            </a:r>
            <a:r>
              <a:rPr lang="vi-VN" sz="6600" b="0" dirty="0" smtClean="0">
                <a:solidFill>
                  <a:schemeClr val="bg1"/>
                </a:solidFill>
                <a:latin typeface="+mj-lt"/>
                <a:ea typeface="Tahoma" pitchFamily="34" charset="0"/>
                <a:cs typeface="Times New Roman" pitchFamily="18" charset="0"/>
              </a:rPr>
              <a:t>Đức Chúa đến </a:t>
            </a:r>
            <a:r>
              <a:rPr lang="vi-VN" sz="6600" b="0" dirty="0">
                <a:solidFill>
                  <a:schemeClr val="bg1"/>
                </a:solidFill>
                <a:latin typeface="+mj-lt"/>
                <a:ea typeface="Tahoma" pitchFamily="34" charset="0"/>
                <a:cs typeface="Times New Roman" pitchFamily="18" charset="0"/>
              </a:rPr>
              <a:t>với dân </a:t>
            </a:r>
            <a:r>
              <a:rPr lang="vi-VN" sz="6600" b="0" dirty="0" smtClean="0">
                <a:solidFill>
                  <a:schemeClr val="bg1"/>
                </a:solidFill>
                <a:latin typeface="+mj-lt"/>
                <a:ea typeface="Tahoma" pitchFamily="34" charset="0"/>
                <a:cs typeface="Times New Roman" pitchFamily="18" charset="0"/>
              </a:rPr>
              <a:t>Người.</a:t>
            </a:r>
            <a:endParaRPr lang="vi-VN" sz="6600" b="0" dirty="0">
              <a:solidFill>
                <a:schemeClr val="bg1"/>
              </a:solidFill>
              <a:latin typeface="+mj-lt"/>
              <a:ea typeface="Tahoma" pitchFamily="34" charset="0"/>
              <a:cs typeface="Times New Roman" pitchFamily="18" charset="0"/>
            </a:endParaRPr>
          </a:p>
          <a:p>
            <a:pPr algn="just" eaLnBrk="1" fontAlgn="auto" hangingPunct="1">
              <a:lnSpc>
                <a:spcPct val="120000"/>
              </a:lnSpc>
              <a:spcAft>
                <a:spcPts val="0"/>
              </a:spcAft>
              <a:defRPr/>
            </a:pPr>
            <a:endParaRPr lang="en-US" sz="6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6000" b="0" u="sng" dirty="0" smtClean="0">
                <a:solidFill>
                  <a:srgbClr val="FFFF00"/>
                </a:solidFill>
                <a:latin typeface="+mj-lt"/>
                <a:ea typeface="Tahoma" pitchFamily="34" charset="0"/>
                <a:cs typeface="Times New Roman" pitchFamily="18" charset="0"/>
              </a:rPr>
              <a:t>Pk1:</a:t>
            </a:r>
            <a:r>
              <a:rPr lang="en-US" sz="6000" b="0" dirty="0" smtClean="0">
                <a:solidFill>
                  <a:srgbClr val="FFFF00"/>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Khi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ngươi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kêu</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cầu</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Người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sẽ</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giáng</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phúc</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thi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ân</a:t>
            </a:r>
            <a:r>
              <a:rPr lang="en-US" sz="6000" b="0" dirty="0" smtClean="0">
                <a:solidFill>
                  <a:schemeClr val="bg1"/>
                </a:solidFill>
                <a:latin typeface="+mj-lt"/>
                <a:ea typeface="Tahoma" pitchFamily="34" charset="0"/>
                <a:cs typeface="Times New Roman" pitchFamily="18" charset="0"/>
              </a:rPr>
              <a:t>.</a:t>
            </a:r>
            <a:r>
              <a:rPr lang="vi-VN" sz="6000" b="0" dirty="0">
                <a:solidFill>
                  <a:schemeClr val="bg1"/>
                </a:solidFill>
                <a:latin typeface="+mj-lt"/>
                <a:ea typeface="Tahoma" pitchFamily="34" charset="0"/>
                <a:cs typeface="Times New Roman" pitchFamily="18" charset="0"/>
              </a:rPr>
              <a:t> Khi ngươi lưỡng lự, </a:t>
            </a:r>
            <a:r>
              <a:rPr lang="vi-VN" sz="6000" b="0" dirty="0" smtClean="0">
                <a:solidFill>
                  <a:schemeClr val="bg1"/>
                </a:solidFill>
                <a:latin typeface="+mj-lt"/>
                <a:ea typeface="Tahoma" pitchFamily="34" charset="0"/>
                <a:cs typeface="Times New Roman" pitchFamily="18" charset="0"/>
              </a:rPr>
              <a:t>Người sẽ </a:t>
            </a:r>
            <a:r>
              <a:rPr lang="vi-VN" sz="6000" b="0" dirty="0">
                <a:solidFill>
                  <a:schemeClr val="bg1"/>
                </a:solidFill>
                <a:latin typeface="+mj-lt"/>
                <a:ea typeface="Tahoma" pitchFamily="34" charset="0"/>
                <a:cs typeface="Times New Roman" pitchFamily="18" charset="0"/>
              </a:rPr>
              <a:t>soi đường chỉ </a:t>
            </a:r>
            <a:r>
              <a:rPr lang="vi-VN" sz="6000" b="0" dirty="0" smtClean="0">
                <a:solidFill>
                  <a:schemeClr val="bg1"/>
                </a:solidFill>
                <a:latin typeface="+mj-lt"/>
                <a:ea typeface="Tahoma" pitchFamily="34" charset="0"/>
                <a:cs typeface="Times New Roman" pitchFamily="18" charset="0"/>
              </a:rPr>
              <a:t>lối</a:t>
            </a:r>
            <a:r>
              <a:rPr lang="en-US" sz="6000" b="0" dirty="0" smtClean="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2058334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28600"/>
            <a:ext cx="9144000" cy="4914900"/>
          </a:xfrm>
        </p:spPr>
        <p:txBody>
          <a:bodyPr/>
          <a:lstStyle/>
          <a:p>
            <a:pPr algn="just" eaLnBrk="1" hangingPunct="1">
              <a:lnSpc>
                <a:spcPct val="140000"/>
              </a:lnSpc>
            </a:pPr>
            <a:r>
              <a:rPr lang="en-US" sz="6800" b="0" dirty="0" err="1" smtClean="0">
                <a:solidFill>
                  <a:schemeClr val="bg1"/>
                </a:solidFill>
                <a:latin typeface="+mj-lt"/>
                <a:ea typeface="Tahoma" pitchFamily="34" charset="0"/>
                <a:cs typeface="Times New Roman" pitchFamily="18" charset="0"/>
              </a:rPr>
              <a:t>Vì</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Đức</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Chúa</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sẽ</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đứng</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lên</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chờ</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nói</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tiếng</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thứ</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tha</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với</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dân</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Người</a:t>
            </a:r>
            <a:r>
              <a:rPr lang="en-US" sz="6800" b="0" dirty="0" smtClean="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60770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38925333</TotalTime>
  <Words>1664</Words>
  <Application>Microsoft Office PowerPoint</Application>
  <PresentationFormat>On-screen Show (16:9)</PresentationFormat>
  <Paragraphs>78</Paragraphs>
  <Slides>66</Slides>
  <Notes>10</Notes>
  <HiddenSlides>0</HiddenSlides>
  <MMClips>0</MMClips>
  <ScaleCrop>false</ScaleCrop>
  <HeadingPairs>
    <vt:vector size="4" baseType="variant">
      <vt:variant>
        <vt:lpstr>Theme</vt:lpstr>
      </vt:variant>
      <vt:variant>
        <vt:i4>14</vt:i4>
      </vt:variant>
      <vt:variant>
        <vt:lpstr>Slide Titles</vt:lpstr>
      </vt:variant>
      <vt:variant>
        <vt:i4>66</vt:i4>
      </vt:variant>
    </vt:vector>
  </HeadingPairs>
  <TitlesOfParts>
    <vt:vector size="80" baseType="lpstr">
      <vt:lpstr>Trek</vt:lpstr>
      <vt:lpstr>Flow</vt:lpstr>
      <vt:lpstr>Technic</vt:lpstr>
      <vt:lpstr>Thatch</vt:lpstr>
      <vt:lpstr>14_Default Design</vt:lpstr>
      <vt:lpstr>36_Default Design</vt:lpstr>
      <vt:lpstr>1_Office Theme</vt:lpstr>
      <vt:lpstr>Office Theme</vt:lpstr>
      <vt:lpstr>2_Office Theme</vt:lpstr>
      <vt:lpstr>3_Office Theme</vt:lpstr>
      <vt:lpstr>4_Office Theme</vt:lpstr>
      <vt:lpstr>6_Office Theme</vt:lpstr>
      <vt:lpstr>5_Office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1675</cp:revision>
  <dcterms:created xsi:type="dcterms:W3CDTF">2013-07-30T12:23:13Z</dcterms:created>
  <dcterms:modified xsi:type="dcterms:W3CDTF">2024-11-29T09:21:21Z</dcterms:modified>
</cp:coreProperties>
</file>