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833" r:id="rId5"/>
    <p:sldMasterId id="2147483894" r:id="rId6"/>
    <p:sldMasterId id="2147484411" r:id="rId7"/>
    <p:sldMasterId id="2147484423" r:id="rId8"/>
    <p:sldMasterId id="2147484435" r:id="rId9"/>
    <p:sldMasterId id="2147484459" r:id="rId10"/>
  </p:sldMasterIdLst>
  <p:notesMasterIdLst>
    <p:notesMasterId r:id="rId66"/>
  </p:notesMasterIdLst>
  <p:sldIdLst>
    <p:sldId id="8774" r:id="rId11"/>
    <p:sldId id="8692" r:id="rId12"/>
    <p:sldId id="8318" r:id="rId13"/>
    <p:sldId id="8321" r:id="rId14"/>
    <p:sldId id="8764" r:id="rId15"/>
    <p:sldId id="8679" r:id="rId16"/>
    <p:sldId id="8765" r:id="rId17"/>
    <p:sldId id="8718" r:id="rId18"/>
    <p:sldId id="8775" r:id="rId19"/>
    <p:sldId id="8697" r:id="rId20"/>
    <p:sldId id="8578" r:id="rId21"/>
    <p:sldId id="8339" r:id="rId22"/>
    <p:sldId id="8769" r:id="rId23"/>
    <p:sldId id="8620" r:id="rId24"/>
    <p:sldId id="8770" r:id="rId25"/>
    <p:sldId id="8537" r:id="rId26"/>
    <p:sldId id="8771" r:id="rId27"/>
    <p:sldId id="8716" r:id="rId28"/>
    <p:sldId id="8352" r:id="rId29"/>
    <p:sldId id="8773" r:id="rId30"/>
    <p:sldId id="8776" r:id="rId31"/>
    <p:sldId id="8750" r:id="rId32"/>
    <p:sldId id="8751" r:id="rId33"/>
    <p:sldId id="8752" r:id="rId34"/>
    <p:sldId id="8753" r:id="rId35"/>
    <p:sldId id="8754" r:id="rId36"/>
    <p:sldId id="8755" r:id="rId37"/>
    <p:sldId id="8756" r:id="rId38"/>
    <p:sldId id="8757" r:id="rId39"/>
    <p:sldId id="8758" r:id="rId40"/>
    <p:sldId id="8759" r:id="rId41"/>
    <p:sldId id="8772" r:id="rId42"/>
    <p:sldId id="8760" r:id="rId43"/>
    <p:sldId id="8709" r:id="rId44"/>
    <p:sldId id="8763" r:id="rId45"/>
    <p:sldId id="8710" r:id="rId46"/>
    <p:sldId id="8762" r:id="rId47"/>
    <p:sldId id="8711" r:id="rId48"/>
    <p:sldId id="8713" r:id="rId49"/>
    <p:sldId id="8359" r:id="rId50"/>
    <p:sldId id="8714" r:id="rId51"/>
    <p:sldId id="8704" r:id="rId52"/>
    <p:sldId id="8360" r:id="rId53"/>
    <p:sldId id="8364" r:id="rId54"/>
    <p:sldId id="8453" r:id="rId55"/>
    <p:sldId id="8652" r:id="rId56"/>
    <p:sldId id="8384" r:id="rId57"/>
    <p:sldId id="8715" r:id="rId58"/>
    <p:sldId id="8705" r:id="rId59"/>
    <p:sldId id="8385" r:id="rId60"/>
    <p:sldId id="8392" r:id="rId61"/>
    <p:sldId id="8766" r:id="rId62"/>
    <p:sldId id="8767" r:id="rId63"/>
    <p:sldId id="8768" r:id="rId64"/>
    <p:sldId id="8691" r:id="rId65"/>
  </p:sldIdLst>
  <p:sldSz cx="9144000" cy="5143500" type="screen16x9"/>
  <p:notesSz cx="6858000" cy="9144000"/>
  <p:defaultTextStyle>
    <a:defPPr>
      <a:defRPr lang="en-US"/>
    </a:defPPr>
    <a:lvl1pPr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5pPr>
    <a:lvl6pPr marL="22860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6pPr>
    <a:lvl7pPr marL="27432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7pPr>
    <a:lvl8pPr marL="32004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8pPr>
    <a:lvl9pPr marL="36576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0042"/>
    <a:srgbClr val="922300"/>
    <a:srgbClr val="660033"/>
    <a:srgbClr val="660066"/>
    <a:srgbClr val="000099"/>
    <a:srgbClr val="006600"/>
    <a:srgbClr val="FFFF00"/>
    <a:srgbClr val="FF66CC"/>
    <a:srgbClr val="CC9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3682" autoAdjust="0"/>
  </p:normalViewPr>
  <p:slideViewPr>
    <p:cSldViewPr>
      <p:cViewPr>
        <p:scale>
          <a:sx n="132" d="100"/>
          <a:sy n="132" d="100"/>
        </p:scale>
        <p:origin x="-1426" y="-538"/>
      </p:cViewPr>
      <p:guideLst>
        <p:guide orient="horz" pos="1620"/>
        <p:guide pos="2880"/>
      </p:guideLst>
    </p:cSldViewPr>
  </p:slideViewPr>
  <p:outlineViewPr>
    <p:cViewPr>
      <p:scale>
        <a:sx n="33" d="100"/>
        <a:sy n="33" d="100"/>
      </p:scale>
      <p:origin x="0" y="91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845F6DF-176D-44E4-8805-E38E7059AB7E}" type="datetimeFigureOut">
              <a:rPr lang="en-US"/>
              <a:pPr>
                <a:defRPr/>
              </a:pPr>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948C3CB-3830-4556-BDE8-77C661528884}" type="slidenum">
              <a:rPr lang="en-US"/>
              <a:pPr>
                <a:defRPr/>
              </a:pPr>
              <a:t>‹#›</a:t>
            </a:fld>
            <a:endParaRPr lang="en-US"/>
          </a:p>
        </p:txBody>
      </p:sp>
    </p:spTree>
    <p:extLst>
      <p:ext uri="{BB962C8B-B14F-4D97-AF65-F5344CB8AC3E}">
        <p14:creationId xmlns:p14="http://schemas.microsoft.com/office/powerpoint/2010/main" val="4055915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42</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43</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45</a:t>
            </a:fld>
            <a:endParaRPr lang="en-US">
              <a:solidFill>
                <a:srgbClr val="44546A"/>
              </a:solidFill>
            </a:endParaRPr>
          </a:p>
        </p:txBody>
      </p:sp>
    </p:spTree>
    <p:extLst>
      <p:ext uri="{BB962C8B-B14F-4D97-AF65-F5344CB8AC3E}">
        <p14:creationId xmlns:p14="http://schemas.microsoft.com/office/powerpoint/2010/main" val="143977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49</a:t>
            </a:fld>
            <a:endParaRPr lang="en-US"/>
          </a:p>
        </p:txBody>
      </p:sp>
    </p:spTree>
    <p:extLst>
      <p:ext uri="{BB962C8B-B14F-4D97-AF65-F5344CB8AC3E}">
        <p14:creationId xmlns:p14="http://schemas.microsoft.com/office/powerpoint/2010/main" val="76007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50</a:t>
            </a:fld>
            <a:endParaRPr lang="en-US"/>
          </a:p>
        </p:txBody>
      </p:sp>
    </p:spTree>
    <p:extLst>
      <p:ext uri="{BB962C8B-B14F-4D97-AF65-F5344CB8AC3E}">
        <p14:creationId xmlns:p14="http://schemas.microsoft.com/office/powerpoint/2010/main" val="76007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1F497D"/>
                </a:solidFill>
              </a:rPr>
              <a:pPr>
                <a:defRPr/>
              </a:pPr>
              <a:t>52</a:t>
            </a:fld>
            <a:endParaRPr lang="en-US">
              <a:solidFill>
                <a:srgbClr val="1F497D"/>
              </a:solidFill>
            </a:endParaRPr>
          </a:p>
        </p:txBody>
      </p:sp>
    </p:spTree>
    <p:extLst>
      <p:ext uri="{BB962C8B-B14F-4D97-AF65-F5344CB8AC3E}">
        <p14:creationId xmlns:p14="http://schemas.microsoft.com/office/powerpoint/2010/main" val="760073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1F497D"/>
                </a:solidFill>
              </a:rPr>
              <a:pPr>
                <a:defRPr/>
              </a:pPr>
              <a:t>54</a:t>
            </a:fld>
            <a:endParaRPr lang="en-US">
              <a:solidFill>
                <a:srgbClr val="1F497D"/>
              </a:solidFill>
            </a:endParaRPr>
          </a:p>
        </p:txBody>
      </p:sp>
    </p:spTree>
    <p:extLst>
      <p:ext uri="{BB962C8B-B14F-4D97-AF65-F5344CB8AC3E}">
        <p14:creationId xmlns:p14="http://schemas.microsoft.com/office/powerpoint/2010/main" val="76007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9" name="Title 28"/>
          <p:cNvSpPr>
            <a:spLocks noGrp="1"/>
          </p:cNvSpPr>
          <p:nvPr>
            <p:ph type="ctrTitle"/>
          </p:nvPr>
        </p:nvSpPr>
        <p:spPr>
          <a:xfrm>
            <a:off x="381000" y="3640059"/>
            <a:ext cx="8458200" cy="916781"/>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1"/>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14"/>
          <p:cNvSpPr>
            <a:spLocks noGrp="1"/>
          </p:cNvSpPr>
          <p:nvPr>
            <p:ph type="sldNum" sz="quarter" idx="12"/>
          </p:nvPr>
        </p:nvSpPr>
        <p:spPr>
          <a:xfrm>
            <a:off x="8229601" y="4855369"/>
            <a:ext cx="758825" cy="185738"/>
          </a:xfrm>
        </p:spPr>
        <p:txBody>
          <a:bodyPr/>
          <a:lstStyle>
            <a:lvl1pPr>
              <a:defRPr/>
            </a:lvl1pPr>
          </a:lstStyle>
          <a:p>
            <a:pPr>
              <a:defRPr/>
            </a:pPr>
            <a:fld id="{B77B1E96-DE9C-45D7-8CA5-EACB389EE046}" type="slidenum">
              <a:rPr lang="en-US"/>
              <a:pPr>
                <a:defRPr/>
              </a:pPr>
              <a:t>‹#›</a:t>
            </a:fld>
            <a:endParaRPr lang="en-US"/>
          </a:p>
        </p:txBody>
      </p:sp>
    </p:spTree>
    <p:extLst>
      <p:ext uri="{BB962C8B-B14F-4D97-AF65-F5344CB8AC3E}">
        <p14:creationId xmlns:p14="http://schemas.microsoft.com/office/powerpoint/2010/main" val="342078572"/>
      </p:ext>
    </p:extLst>
  </p:cSld>
  <p:clrMapOvr>
    <a:masterClrMapping/>
  </p:clrMapOvr>
  <p:transition advClick="0" advTm="3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11957"/>
            <a:ext cx="18288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11957"/>
            <a:ext cx="62484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3745CD-422A-4F68-8489-FE23FBA724AB}" type="slidenum">
              <a:rPr lang="en-US"/>
              <a:pPr>
                <a:defRPr/>
              </a:pPr>
              <a:t>‹#›</a:t>
            </a:fld>
            <a:endParaRPr lang="en-US"/>
          </a:p>
        </p:txBody>
      </p:sp>
    </p:spTree>
    <p:extLst>
      <p:ext uri="{BB962C8B-B14F-4D97-AF65-F5344CB8AC3E}">
        <p14:creationId xmlns:p14="http://schemas.microsoft.com/office/powerpoint/2010/main" val="2501358596"/>
      </p:ext>
    </p:extLst>
  </p:cSld>
  <p:clrMapOvr>
    <a:masterClrMapping/>
  </p:clrMapOvr>
  <p:transition advClick="0" advTm="3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B23AA19-C3AE-452A-82BE-7D0EB1A0A684}" type="slidenum">
              <a:rPr lang="en-US"/>
              <a:pPr>
                <a:defRPr/>
              </a:pPr>
              <a:t>‹#›</a:t>
            </a:fld>
            <a:endParaRPr lang="en-US"/>
          </a:p>
        </p:txBody>
      </p:sp>
    </p:spTree>
    <p:extLst>
      <p:ext uri="{BB962C8B-B14F-4D97-AF65-F5344CB8AC3E}">
        <p14:creationId xmlns:p14="http://schemas.microsoft.com/office/powerpoint/2010/main" val="2615937162"/>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AB36-1A4B-4E2F-9C28-72BB0DE187BF}" type="slidenum">
              <a:rPr lang="en-US"/>
              <a:pPr>
                <a:defRPr/>
              </a:pPr>
              <a:t>‹#›</a:t>
            </a:fld>
            <a:endParaRPr lang="en-US"/>
          </a:p>
        </p:txBody>
      </p:sp>
    </p:spTree>
    <p:extLst>
      <p:ext uri="{BB962C8B-B14F-4D97-AF65-F5344CB8AC3E}">
        <p14:creationId xmlns:p14="http://schemas.microsoft.com/office/powerpoint/2010/main" val="3709688685"/>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97CC5B1-DCDF-49A8-8570-14E8F5EEC307}" type="slidenum">
              <a:rPr lang="en-US"/>
              <a:pPr>
                <a:defRPr/>
              </a:pPr>
              <a:t>‹#›</a:t>
            </a:fld>
            <a:endParaRPr lang="en-US"/>
          </a:p>
        </p:txBody>
      </p:sp>
    </p:spTree>
    <p:extLst>
      <p:ext uri="{BB962C8B-B14F-4D97-AF65-F5344CB8AC3E}">
        <p14:creationId xmlns:p14="http://schemas.microsoft.com/office/powerpoint/2010/main" val="2869931207"/>
      </p:ext>
    </p:extLst>
  </p:cSld>
  <p:clrMapOvr>
    <a:masterClrMapping/>
  </p:clrMapOvr>
  <p:transition advClick="0" advTm="3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D17DD4F-82A5-4C3B-941E-62873B71782F}" type="slidenum">
              <a:rPr lang="en-US"/>
              <a:pPr>
                <a:defRPr/>
              </a:pPr>
              <a:t>‹#›</a:t>
            </a:fld>
            <a:endParaRPr lang="en-US"/>
          </a:p>
        </p:txBody>
      </p:sp>
    </p:spTree>
    <p:extLst>
      <p:ext uri="{BB962C8B-B14F-4D97-AF65-F5344CB8AC3E}">
        <p14:creationId xmlns:p14="http://schemas.microsoft.com/office/powerpoint/2010/main" val="3393498535"/>
      </p:ext>
    </p:extLst>
  </p:cSld>
  <p:clrMapOvr>
    <a:masterClrMapping/>
  </p:clrMapOvr>
  <p:transition advClick="0" advTm="3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7FE2763-D6B5-4A22-A433-78F232A4A5BB}" type="slidenum">
              <a:rPr lang="en-US"/>
              <a:pPr>
                <a:defRPr/>
              </a:pPr>
              <a:t>‹#›</a:t>
            </a:fld>
            <a:endParaRPr lang="en-US"/>
          </a:p>
        </p:txBody>
      </p:sp>
    </p:spTree>
    <p:extLst>
      <p:ext uri="{BB962C8B-B14F-4D97-AF65-F5344CB8AC3E}">
        <p14:creationId xmlns:p14="http://schemas.microsoft.com/office/powerpoint/2010/main" val="1755907988"/>
      </p:ext>
    </p:extLst>
  </p:cSld>
  <p:clrMapOvr>
    <a:masterClrMapping/>
  </p:clrMapOvr>
  <p:transition advClick="0" advTm="3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B5DEDE9-E1FF-4533-B4ED-44C26BFE58B4}" type="slidenum">
              <a:rPr lang="en-US"/>
              <a:pPr>
                <a:defRPr/>
              </a:pPr>
              <a:t>‹#›</a:t>
            </a:fld>
            <a:endParaRPr lang="en-US"/>
          </a:p>
        </p:txBody>
      </p:sp>
    </p:spTree>
    <p:extLst>
      <p:ext uri="{BB962C8B-B14F-4D97-AF65-F5344CB8AC3E}">
        <p14:creationId xmlns:p14="http://schemas.microsoft.com/office/powerpoint/2010/main" val="2935329194"/>
      </p:ext>
    </p:extLst>
  </p:cSld>
  <p:clrMapOvr>
    <a:masterClrMapping/>
  </p:clrMapOvr>
  <p:transition advClick="0" advTm="3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44B598B-6828-40A0-B42B-1DC3060CCD26}" type="slidenum">
              <a:rPr lang="en-US"/>
              <a:pPr>
                <a:defRPr/>
              </a:pPr>
              <a:t>‹#›</a:t>
            </a:fld>
            <a:endParaRPr lang="en-US"/>
          </a:p>
        </p:txBody>
      </p:sp>
    </p:spTree>
    <p:extLst>
      <p:ext uri="{BB962C8B-B14F-4D97-AF65-F5344CB8AC3E}">
        <p14:creationId xmlns:p14="http://schemas.microsoft.com/office/powerpoint/2010/main" val="2691527829"/>
      </p:ext>
    </p:extLst>
  </p:cSld>
  <p:clrMapOvr>
    <a:masterClrMapping/>
  </p:clrMapOvr>
  <p:transition advClick="0" advTm="3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831056"/>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6" name="Right Triangle 5"/>
          <p:cNvSpPr/>
          <p:nvPr/>
        </p:nvSpPr>
        <p:spPr>
          <a:xfrm rot="420000" flipV="1">
            <a:off x="8004176" y="4019551"/>
            <a:ext cx="155575" cy="11668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7" name="Freeform 6"/>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a:xfrm>
            <a:off x="8077200" y="4767263"/>
            <a:ext cx="609600" cy="273844"/>
          </a:xfrm>
        </p:spPr>
        <p:txBody>
          <a:bodyPr/>
          <a:lstStyle>
            <a:lvl1pPr>
              <a:defRPr/>
            </a:lvl1pPr>
          </a:lstStyle>
          <a:p>
            <a:pPr>
              <a:defRPr/>
            </a:pPr>
            <a:fld id="{AF5B81DF-FF32-44C9-B173-CF9B90E18E5B}" type="slidenum">
              <a:rPr lang="en-US"/>
              <a:pPr>
                <a:defRPr/>
              </a:pPr>
              <a:t>‹#›</a:t>
            </a:fld>
            <a:endParaRPr lang="en-US"/>
          </a:p>
        </p:txBody>
      </p:sp>
    </p:spTree>
    <p:extLst>
      <p:ext uri="{BB962C8B-B14F-4D97-AF65-F5344CB8AC3E}">
        <p14:creationId xmlns:p14="http://schemas.microsoft.com/office/powerpoint/2010/main" val="3719982458"/>
      </p:ext>
    </p:extLst>
  </p:cSld>
  <p:clrMapOvr>
    <a:masterClrMapping/>
  </p:clrMapOvr>
  <p:transition advClick="0" advTm="3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414B10-9902-42A5-89D9-4BE92349712E}" type="slidenum">
              <a:rPr lang="en-US"/>
              <a:pPr>
                <a:defRPr/>
              </a:pPr>
              <a:t>‹#›</a:t>
            </a:fld>
            <a:endParaRPr lang="en-US"/>
          </a:p>
        </p:txBody>
      </p:sp>
    </p:spTree>
    <p:extLst>
      <p:ext uri="{BB962C8B-B14F-4D97-AF65-F5344CB8AC3E}">
        <p14:creationId xmlns:p14="http://schemas.microsoft.com/office/powerpoint/2010/main" val="2992402104"/>
      </p:ext>
    </p:extLst>
  </p:cSld>
  <p:clrMapOvr>
    <a:masterClrMapping/>
  </p:clrMapOvr>
  <p:transition advClick="0" advTm="3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6" name="Text Placeholder 5"/>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210314"/>
            <a:ext cx="8686800" cy="888619"/>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2EA817D3-75F4-4915-A26E-AD9136616058}" type="slidenum">
              <a:rPr lang="en-US"/>
              <a:pPr>
                <a:defRPr/>
              </a:pPr>
              <a:t>‹#›</a:t>
            </a:fld>
            <a:endParaRPr lang="en-US"/>
          </a:p>
        </p:txBody>
      </p:sp>
    </p:spTree>
    <p:extLst>
      <p:ext uri="{BB962C8B-B14F-4D97-AF65-F5344CB8AC3E}">
        <p14:creationId xmlns:p14="http://schemas.microsoft.com/office/powerpoint/2010/main" val="59738379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F1C459-3387-4F08-98C1-50CF2FD178B1}" type="slidenum">
              <a:rPr lang="en-US"/>
              <a:pPr>
                <a:defRPr/>
              </a:pPr>
              <a:t>‹#›</a:t>
            </a:fld>
            <a:endParaRPr lang="en-US"/>
          </a:p>
        </p:txBody>
      </p:sp>
    </p:spTree>
    <p:extLst>
      <p:ext uri="{BB962C8B-B14F-4D97-AF65-F5344CB8AC3E}">
        <p14:creationId xmlns:p14="http://schemas.microsoft.com/office/powerpoint/2010/main" val="3426873844"/>
      </p:ext>
    </p:extLst>
  </p:cSld>
  <p:clrMapOvr>
    <a:masterClrMapping/>
  </p:clrMapOvr>
  <p:transition advClick="0" advTm="3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9" name="Title 8"/>
          <p:cNvSpPr>
            <a:spLocks noGrp="1"/>
          </p:cNvSpPr>
          <p:nvPr>
            <p:ph type="ctrTitle"/>
          </p:nvPr>
        </p:nvSpPr>
        <p:spPr>
          <a:xfrm>
            <a:off x="429064" y="2503170"/>
            <a:ext cx="6480048" cy="172593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FB8F40E9-2769-4211-A4EA-451CEE434587}" type="slidenum">
              <a:rPr lang="en-US"/>
              <a:pPr>
                <a:defRPr/>
              </a:pPr>
              <a:t>‹#›</a:t>
            </a:fld>
            <a:endParaRPr lang="en-US"/>
          </a:p>
        </p:txBody>
      </p:sp>
    </p:spTree>
    <p:extLst>
      <p:ext uri="{BB962C8B-B14F-4D97-AF65-F5344CB8AC3E}">
        <p14:creationId xmlns:p14="http://schemas.microsoft.com/office/powerpoint/2010/main" val="3094019883"/>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6948695-B5DC-459E-B5FE-6041026FC5A1}" type="slidenum">
              <a:rPr lang="en-US"/>
              <a:pPr>
                <a:defRPr/>
              </a:pPr>
              <a:t>‹#›</a:t>
            </a:fld>
            <a:endParaRPr lang="en-US"/>
          </a:p>
        </p:txBody>
      </p:sp>
    </p:spTree>
    <p:extLst>
      <p:ext uri="{BB962C8B-B14F-4D97-AF65-F5344CB8AC3E}">
        <p14:creationId xmlns:p14="http://schemas.microsoft.com/office/powerpoint/2010/main" val="368852562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2C01C6-272B-4F13-87E2-699A16993605}" type="slidenum">
              <a:rPr lang="en-US"/>
              <a:pPr>
                <a:defRPr/>
              </a:pPr>
              <a:t>‹#›</a:t>
            </a:fld>
            <a:endParaRPr lang="en-US"/>
          </a:p>
        </p:txBody>
      </p:sp>
    </p:spTree>
    <p:extLst>
      <p:ext uri="{BB962C8B-B14F-4D97-AF65-F5344CB8AC3E}">
        <p14:creationId xmlns:p14="http://schemas.microsoft.com/office/powerpoint/2010/main" val="4152924578"/>
      </p:ext>
    </p:extLst>
  </p:cSld>
  <p:clrMapOvr>
    <a:masterClrMapping/>
  </p:clrMapOvr>
  <p:transition advClick="0" advTm="3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4114800"/>
            <a:ext cx="4040188"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4114800"/>
            <a:ext cx="4041775"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375C5CC-CF02-4134-B121-DD8B1717E3D5}" type="slidenum">
              <a:rPr lang="en-US"/>
              <a:pPr>
                <a:defRPr/>
              </a:pPr>
              <a:t>‹#›</a:t>
            </a:fld>
            <a:endParaRPr lang="en-US"/>
          </a:p>
        </p:txBody>
      </p:sp>
    </p:spTree>
    <p:extLst>
      <p:ext uri="{BB962C8B-B14F-4D97-AF65-F5344CB8AC3E}">
        <p14:creationId xmlns:p14="http://schemas.microsoft.com/office/powerpoint/2010/main" val="442510400"/>
      </p:ext>
    </p:extLst>
  </p:cSld>
  <p:clrMapOvr>
    <a:masterClrMapping/>
  </p:clrMapOvr>
  <p:transition advClick="0" advTm="3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lstStyle>
            <a:lvl1pPr algn="l">
              <a:defRPr sz="4600"/>
            </a:lvl1p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Slide Number Placeholder 7"/>
          <p:cNvSpPr>
            <a:spLocks noGrp="1"/>
          </p:cNvSpPr>
          <p:nvPr>
            <p:ph type="sldNum" sz="quarter" idx="11"/>
          </p:nvPr>
        </p:nvSpPr>
        <p:spPr/>
        <p:txBody>
          <a:bodyPr/>
          <a:lstStyle>
            <a:lvl1pPr>
              <a:defRPr/>
            </a:lvl1pPr>
          </a:lstStyle>
          <a:p>
            <a:pPr>
              <a:defRPr/>
            </a:pPr>
            <a:fld id="{3AD55036-1CD5-458F-89CC-78993760FE72}" type="slidenum">
              <a:rPr lang="en-US"/>
              <a:pPr>
                <a:defRPr/>
              </a:pPr>
              <a:t>‹#›</a:t>
            </a:fld>
            <a:endParaRPr lang="en-US"/>
          </a:p>
        </p:txBody>
      </p:sp>
      <p:sp>
        <p:nvSpPr>
          <p:cNvPr id="5" name="Footer Placeholder 8"/>
          <p:cNvSpPr>
            <a:spLocks noGrp="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625074074"/>
      </p:ext>
    </p:extLst>
  </p:cSld>
  <p:clrMapOvr>
    <a:masterClrMapping/>
  </p:clrMapOvr>
  <p:transition advClick="0" advTm="3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2F4DA42-F8B5-4A0A-A7D0-5D0AEEA6F565}" type="slidenum">
              <a:rPr lang="en-US"/>
              <a:pPr>
                <a:defRPr/>
              </a:pPr>
              <a:t>‹#›</a:t>
            </a:fld>
            <a:endParaRPr lang="en-US"/>
          </a:p>
        </p:txBody>
      </p:sp>
    </p:spTree>
    <p:extLst>
      <p:ext uri="{BB962C8B-B14F-4D97-AF65-F5344CB8AC3E}">
        <p14:creationId xmlns:p14="http://schemas.microsoft.com/office/powerpoint/2010/main" val="3605431751"/>
      </p:ext>
    </p:extLst>
  </p:cSld>
  <p:clrMapOvr>
    <a:masterClrMapping/>
  </p:clrMapOvr>
  <p:transition advClick="0" advTm="3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a:xfrm>
            <a:off x="8156575" y="4816079"/>
            <a:ext cx="762000" cy="273844"/>
          </a:xfrm>
        </p:spPr>
        <p:txBody>
          <a:bodyPr/>
          <a:lstStyle>
            <a:lvl1pPr>
              <a:defRPr/>
            </a:lvl1pPr>
          </a:lstStyle>
          <a:p>
            <a:pPr>
              <a:defRPr/>
            </a:pPr>
            <a:fld id="{C6D2F240-1C78-4B20-A647-44597A5E21B9}" type="slidenum">
              <a:rPr lang="en-US"/>
              <a:pPr>
                <a:defRPr/>
              </a:pPr>
              <a:t>‹#›</a:t>
            </a:fld>
            <a:endParaRPr lang="en-US"/>
          </a:p>
        </p:txBody>
      </p:sp>
    </p:spTree>
    <p:extLst>
      <p:ext uri="{BB962C8B-B14F-4D97-AF65-F5344CB8AC3E}">
        <p14:creationId xmlns:p14="http://schemas.microsoft.com/office/powerpoint/2010/main" val="636281126"/>
      </p:ext>
    </p:extLst>
  </p:cSld>
  <p:clrMapOvr>
    <a:masterClrMapping/>
  </p:clrMapOvr>
  <p:transition advClick="0" advTm="3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DBBDC50-97A4-4C86-99E5-659BA92118F7}" type="slidenum">
              <a:rPr lang="en-US"/>
              <a:pPr>
                <a:defRPr/>
              </a:pPr>
              <a:t>‹#›</a:t>
            </a:fld>
            <a:endParaRPr lang="en-US"/>
          </a:p>
        </p:txBody>
      </p:sp>
    </p:spTree>
    <p:extLst>
      <p:ext uri="{BB962C8B-B14F-4D97-AF65-F5344CB8AC3E}">
        <p14:creationId xmlns:p14="http://schemas.microsoft.com/office/powerpoint/2010/main" val="2667206950"/>
      </p:ext>
    </p:extLst>
  </p:cSld>
  <p:clrMapOvr>
    <a:masterClrMapping/>
  </p:clrMapOvr>
  <p:transition advClick="0" advTm="3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6CF7B1-6E53-4FF1-B08A-12D01B436A81}" type="slidenum">
              <a:rPr lang="en-US"/>
              <a:pPr>
                <a:defRPr/>
              </a:pPr>
              <a:t>‹#›</a:t>
            </a:fld>
            <a:endParaRPr lang="en-US"/>
          </a:p>
        </p:txBody>
      </p:sp>
    </p:spTree>
    <p:extLst>
      <p:ext uri="{BB962C8B-B14F-4D97-AF65-F5344CB8AC3E}">
        <p14:creationId xmlns:p14="http://schemas.microsoft.com/office/powerpoint/2010/main" val="3259520183"/>
      </p:ext>
    </p:extLst>
  </p:cSld>
  <p:clrMapOvr>
    <a:masterClrMapping/>
  </p:clrMapOvr>
  <p:transition advClick="0" advTm="3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342900"/>
            <a:ext cx="8686800" cy="630936"/>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0"/>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9"/>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4C05B6C7-AB2B-4E5A-8B96-B6FB8E95FA10}" type="slidenum">
              <a:rPr lang="en-US"/>
              <a:pPr>
                <a:defRPr/>
              </a:pPr>
              <a:t>‹#›</a:t>
            </a:fld>
            <a:endParaRPr lang="en-US"/>
          </a:p>
        </p:txBody>
      </p:sp>
    </p:spTree>
    <p:extLst>
      <p:ext uri="{BB962C8B-B14F-4D97-AF65-F5344CB8AC3E}">
        <p14:creationId xmlns:p14="http://schemas.microsoft.com/office/powerpoint/2010/main" val="3721157749"/>
      </p:ext>
    </p:extLst>
  </p:cSld>
  <p:clrMapOvr>
    <a:masterClrMapping/>
  </p:clrMapOvr>
  <p:transition advClick="0" advTm="3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99141-4CB1-4FDB-9192-2D09E6ADBACE}" type="slidenum">
              <a:rPr lang="en-US"/>
              <a:pPr>
                <a:defRPr/>
              </a:pPr>
              <a:t>‹#›</a:t>
            </a:fld>
            <a:endParaRPr lang="en-US"/>
          </a:p>
        </p:txBody>
      </p:sp>
    </p:spTree>
    <p:extLst>
      <p:ext uri="{BB962C8B-B14F-4D97-AF65-F5344CB8AC3E}">
        <p14:creationId xmlns:p14="http://schemas.microsoft.com/office/powerpoint/2010/main" val="841481739"/>
      </p:ext>
    </p:extLst>
  </p:cSld>
  <p:clrMapOvr>
    <a:masterClrMapping/>
  </p:clrMapOvr>
  <p:transition advClick="0" advTm="3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22622"/>
            <a:ext cx="9067800" cy="5167313"/>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grpSp>
        <p:nvGrpSpPr>
          <p:cNvPr id="89" name="Group 92"/>
          <p:cNvGrpSpPr>
            <a:grpSpLocks/>
          </p:cNvGrpSpPr>
          <p:nvPr/>
        </p:nvGrpSpPr>
        <p:grpSpPr bwMode="auto">
          <a:xfrm>
            <a:off x="0" y="1543050"/>
            <a:ext cx="4802188" cy="2115741"/>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19"/>
            <a:ext cx="4419600" cy="1200245"/>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D64FA6FB-5A09-420A-9122-A00FED66225C}" type="slidenum">
              <a:rPr lang="en-US"/>
              <a:pPr>
                <a:defRPr/>
              </a:pPr>
              <a:t>‹#›</a:t>
            </a:fld>
            <a:endParaRPr lang="en-US"/>
          </a:p>
        </p:txBody>
      </p:sp>
    </p:spTree>
    <p:extLst>
      <p:ext uri="{BB962C8B-B14F-4D97-AF65-F5344CB8AC3E}">
        <p14:creationId xmlns:p14="http://schemas.microsoft.com/office/powerpoint/2010/main" val="1085771230"/>
      </p:ext>
    </p:extLst>
  </p:cSld>
  <p:clrMapOvr>
    <a:masterClrMapping/>
  </p:clrMapOvr>
  <p:transition advClick="0" advTm="3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2"/>
          <p:cNvGrpSpPr>
            <a:grpSpLocks/>
          </p:cNvGrpSpPr>
          <p:nvPr/>
        </p:nvGrpSpPr>
        <p:grpSpPr bwMode="auto">
          <a:xfrm>
            <a:off x="0" y="-22623"/>
            <a:ext cx="9067800" cy="3634979"/>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3233738"/>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89" name="Straight Connector 88"/>
          <p:cNvCxnSpPr/>
          <p:nvPr/>
        </p:nvCxnSpPr>
        <p:spPr>
          <a:xfrm>
            <a:off x="0" y="3290888"/>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4604148"/>
            <a:ext cx="9144000"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3347676"/>
            <a:ext cx="8305800" cy="85725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2" name="Footer Placeholder 9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D871AF84-FBCA-4A3E-B5D9-7961601EA821}" type="slidenum">
              <a:rPr lang="en-US"/>
              <a:pPr>
                <a:defRPr/>
              </a:pPr>
              <a:t>‹#›</a:t>
            </a:fld>
            <a:endParaRPr lang="en-US"/>
          </a:p>
        </p:txBody>
      </p:sp>
    </p:spTree>
    <p:extLst>
      <p:ext uri="{BB962C8B-B14F-4D97-AF65-F5344CB8AC3E}">
        <p14:creationId xmlns:p14="http://schemas.microsoft.com/office/powerpoint/2010/main" val="553497074"/>
      </p:ext>
    </p:extLst>
  </p:cSld>
  <p:clrMapOvr>
    <a:overrideClrMapping bg1="lt1" tx1="dk1" bg2="lt2" tx2="dk2" accent1="accent1" accent2="accent2" accent3="accent3" accent4="accent4" accent5="accent5" accent6="accent6" hlink="hlink" folHlink="folHlink"/>
  </p:clrMapOvr>
  <p:transition advClick="0" advTm="3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5FEF1A-7FE7-41D2-A781-454C4686F750}" type="slidenum">
              <a:rPr lang="en-US"/>
              <a:pPr>
                <a:defRPr/>
              </a:pPr>
              <a:t>‹#›</a:t>
            </a:fld>
            <a:endParaRPr lang="en-US"/>
          </a:p>
        </p:txBody>
      </p:sp>
    </p:spTree>
    <p:extLst>
      <p:ext uri="{BB962C8B-B14F-4D97-AF65-F5344CB8AC3E}">
        <p14:creationId xmlns:p14="http://schemas.microsoft.com/office/powerpoint/2010/main" val="4046133841"/>
      </p:ext>
    </p:extLst>
  </p:cSld>
  <p:clrMapOvr>
    <a:masterClrMapping/>
  </p:clrMapOvr>
  <p:transition advClick="0" advTm="3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273601E-B46D-46E7-A1E8-86EA02F31C4B}" type="slidenum">
              <a:rPr lang="en-US"/>
              <a:pPr>
                <a:defRPr/>
              </a:pPr>
              <a:t>‹#›</a:t>
            </a:fld>
            <a:endParaRPr lang="en-US"/>
          </a:p>
        </p:txBody>
      </p:sp>
    </p:spTree>
    <p:extLst>
      <p:ext uri="{BB962C8B-B14F-4D97-AF65-F5344CB8AC3E}">
        <p14:creationId xmlns:p14="http://schemas.microsoft.com/office/powerpoint/2010/main" val="2258854529"/>
      </p:ext>
    </p:extLst>
  </p:cSld>
  <p:clrMapOvr>
    <a:masterClrMapping/>
  </p:clrMapOvr>
  <p:transition advClick="0" advTm="3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BE156E9-AAC2-4214-9826-AB0C777C4B72}" type="slidenum">
              <a:rPr lang="en-US"/>
              <a:pPr>
                <a:defRPr/>
              </a:pPr>
              <a:t>‹#›</a:t>
            </a:fld>
            <a:endParaRPr lang="en-US"/>
          </a:p>
        </p:txBody>
      </p:sp>
    </p:spTree>
    <p:extLst>
      <p:ext uri="{BB962C8B-B14F-4D97-AF65-F5344CB8AC3E}">
        <p14:creationId xmlns:p14="http://schemas.microsoft.com/office/powerpoint/2010/main" val="2180155747"/>
      </p:ext>
    </p:extLst>
  </p:cSld>
  <p:clrMapOvr>
    <a:masterClrMapping/>
  </p:clrMapOvr>
  <p:transition advClick="0" advTm="3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459209E-2DC0-474C-BAEA-D2722628E723}" type="slidenum">
              <a:rPr lang="en-US"/>
              <a:pPr>
                <a:defRPr/>
              </a:pPr>
              <a:t>‹#›</a:t>
            </a:fld>
            <a:endParaRPr lang="en-US"/>
          </a:p>
        </p:txBody>
      </p:sp>
    </p:spTree>
    <p:extLst>
      <p:ext uri="{BB962C8B-B14F-4D97-AF65-F5344CB8AC3E}">
        <p14:creationId xmlns:p14="http://schemas.microsoft.com/office/powerpoint/2010/main" val="432957163"/>
      </p:ext>
    </p:extLst>
  </p:cSld>
  <p:clrMapOvr>
    <a:masterClrMapping/>
  </p:clrMapOvr>
  <p:transition advClick="0" advTm="3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426464"/>
            <a:ext cx="2377440" cy="10287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99427C0-C320-4605-A21F-6456727A4FC7}" type="slidenum">
              <a:rPr lang="en-US"/>
              <a:pPr>
                <a:defRPr/>
              </a:pPr>
              <a:t>‹#›</a:t>
            </a:fld>
            <a:endParaRPr lang="en-US"/>
          </a:p>
        </p:txBody>
      </p:sp>
    </p:spTree>
    <p:extLst>
      <p:ext uri="{BB962C8B-B14F-4D97-AF65-F5344CB8AC3E}">
        <p14:creationId xmlns:p14="http://schemas.microsoft.com/office/powerpoint/2010/main" val="3453013362"/>
      </p:ext>
    </p:extLst>
  </p:cSld>
  <p:clrMapOvr>
    <a:masterClrMapping/>
  </p:clrMapOvr>
  <p:transition advClick="0" advTm="3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 name="Title 1"/>
          <p:cNvSpPr>
            <a:spLocks noGrp="1"/>
          </p:cNvSpPr>
          <p:nvPr>
            <p:ph type="title"/>
          </p:nvPr>
        </p:nvSpPr>
        <p:spPr>
          <a:xfrm>
            <a:off x="155448" y="1428750"/>
            <a:ext cx="2377440" cy="10287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1674D00-D065-45C5-8AA1-291744212AE8}" type="slidenum">
              <a:rPr lang="en-US"/>
              <a:pPr>
                <a:defRPr/>
              </a:pPr>
              <a:t>‹#›</a:t>
            </a:fld>
            <a:endParaRPr lang="en-US"/>
          </a:p>
        </p:txBody>
      </p:sp>
    </p:spTree>
    <p:extLst>
      <p:ext uri="{BB962C8B-B14F-4D97-AF65-F5344CB8AC3E}">
        <p14:creationId xmlns:p14="http://schemas.microsoft.com/office/powerpoint/2010/main" val="2179484328"/>
      </p:ext>
    </p:extLst>
  </p:cSld>
  <p:clrMapOvr>
    <a:masterClrMapping/>
  </p:clrMapOvr>
  <p:transition advClick="0" advTm="3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7C9E8-D485-4F49-9310-5347B17FBC0F}" type="slidenum">
              <a:rPr lang="en-US"/>
              <a:pPr>
                <a:defRPr/>
              </a:pPr>
              <a:t>‹#›</a:t>
            </a:fld>
            <a:endParaRPr lang="en-US"/>
          </a:p>
        </p:txBody>
      </p:sp>
    </p:spTree>
    <p:extLst>
      <p:ext uri="{BB962C8B-B14F-4D97-AF65-F5344CB8AC3E}">
        <p14:creationId xmlns:p14="http://schemas.microsoft.com/office/powerpoint/2010/main" val="1903966191"/>
      </p:ext>
    </p:extLst>
  </p:cSld>
  <p:clrMapOvr>
    <a:masterClrMapping/>
  </p:clrMapOvr>
  <p:transition advClick="0" advTm="3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9" name="Title 28"/>
          <p:cNvSpPr>
            <a:spLocks noGrp="1"/>
          </p:cNvSpPr>
          <p:nvPr>
            <p:ph type="title"/>
          </p:nvPr>
        </p:nvSpPr>
        <p:spPr>
          <a:xfrm>
            <a:off x="304800" y="4057650"/>
            <a:ext cx="8610600" cy="661988"/>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0" name="Slide Number Placeholder 6"/>
          <p:cNvSpPr>
            <a:spLocks noGrp="1"/>
          </p:cNvSpPr>
          <p:nvPr>
            <p:ph type="sldNum" sz="quarter" idx="12"/>
          </p:nvPr>
        </p:nvSpPr>
        <p:spPr>
          <a:xfrm>
            <a:off x="8229600" y="4857750"/>
            <a:ext cx="762000" cy="185738"/>
          </a:xfrm>
        </p:spPr>
        <p:txBody>
          <a:bodyPr/>
          <a:lstStyle>
            <a:lvl1pPr>
              <a:defRPr/>
            </a:lvl1pPr>
          </a:lstStyle>
          <a:p>
            <a:pPr>
              <a:defRPr/>
            </a:pPr>
            <a:fld id="{1EA6FFC5-2E7D-47E9-98B5-1B0C26CFD018}" type="slidenum">
              <a:rPr lang="en-US"/>
              <a:pPr>
                <a:defRPr/>
              </a:pPr>
              <a:t>‹#›</a:t>
            </a:fld>
            <a:endParaRPr lang="en-US"/>
          </a:p>
        </p:txBody>
      </p:sp>
    </p:spTree>
    <p:extLst>
      <p:ext uri="{BB962C8B-B14F-4D97-AF65-F5344CB8AC3E}">
        <p14:creationId xmlns:p14="http://schemas.microsoft.com/office/powerpoint/2010/main" val="3486833608"/>
      </p:ext>
    </p:extLst>
  </p:cSld>
  <p:clrMapOvr>
    <a:masterClrMapping/>
  </p:clrMapOvr>
  <p:transition advClick="0" advTm="3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A4971-2119-4045-84C1-22CD8FA6C133}" type="slidenum">
              <a:rPr lang="en-US"/>
              <a:pPr>
                <a:defRPr/>
              </a:pPr>
              <a:t>‹#›</a:t>
            </a:fld>
            <a:endParaRPr lang="en-US"/>
          </a:p>
        </p:txBody>
      </p:sp>
    </p:spTree>
    <p:extLst>
      <p:ext uri="{BB962C8B-B14F-4D97-AF65-F5344CB8AC3E}">
        <p14:creationId xmlns:p14="http://schemas.microsoft.com/office/powerpoint/2010/main" val="4248813635"/>
      </p:ext>
    </p:extLst>
  </p:cSld>
  <p:clrMapOvr>
    <a:masterClrMapping/>
  </p:clrMapOvr>
  <p:transition advClick="0" advTm="3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4D215B-83F6-470F-978F-3FBD5E775802}" type="slidenum">
              <a:rPr lang="en-US"/>
              <a:pPr>
                <a:defRPr/>
              </a:pPr>
              <a:t>‹#›</a:t>
            </a:fld>
            <a:endParaRPr lang="en-US"/>
          </a:p>
        </p:txBody>
      </p:sp>
    </p:spTree>
    <p:extLst>
      <p:ext uri="{BB962C8B-B14F-4D97-AF65-F5344CB8AC3E}">
        <p14:creationId xmlns:p14="http://schemas.microsoft.com/office/powerpoint/2010/main" val="1126646112"/>
      </p:ext>
    </p:extLst>
  </p:cSld>
  <p:clrMapOvr>
    <a:masterClrMapping/>
  </p:clrMapOvr>
  <p:transition advClick="0" advTm="3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0CF404-2638-4C38-8582-032E53A567E0}" type="slidenum">
              <a:rPr lang="en-US"/>
              <a:pPr>
                <a:defRPr/>
              </a:pPr>
              <a:t>‹#›</a:t>
            </a:fld>
            <a:endParaRPr lang="en-US"/>
          </a:p>
        </p:txBody>
      </p:sp>
    </p:spTree>
    <p:extLst>
      <p:ext uri="{BB962C8B-B14F-4D97-AF65-F5344CB8AC3E}">
        <p14:creationId xmlns:p14="http://schemas.microsoft.com/office/powerpoint/2010/main" val="1229683996"/>
      </p:ext>
    </p:extLst>
  </p:cSld>
  <p:clrMapOvr>
    <a:masterClrMapping/>
  </p:clrMapOvr>
  <p:transition advClick="0" advTm="3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94CC14-1263-47E0-AE22-F8670A184A0D}" type="slidenum">
              <a:rPr lang="en-US"/>
              <a:pPr>
                <a:defRPr/>
              </a:pPr>
              <a:t>‹#›</a:t>
            </a:fld>
            <a:endParaRPr lang="en-US"/>
          </a:p>
        </p:txBody>
      </p:sp>
    </p:spTree>
    <p:extLst>
      <p:ext uri="{BB962C8B-B14F-4D97-AF65-F5344CB8AC3E}">
        <p14:creationId xmlns:p14="http://schemas.microsoft.com/office/powerpoint/2010/main" val="2924248487"/>
      </p:ext>
    </p:extLst>
  </p:cSld>
  <p:clrMapOvr>
    <a:masterClrMapping/>
  </p:clrMapOvr>
  <p:transition advClick="0" advTm="3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638C4C-7C9E-494A-88AB-CB489F58A990}" type="slidenum">
              <a:rPr lang="en-US"/>
              <a:pPr>
                <a:defRPr/>
              </a:pPr>
              <a:t>‹#›</a:t>
            </a:fld>
            <a:endParaRPr lang="en-US"/>
          </a:p>
        </p:txBody>
      </p:sp>
    </p:spTree>
    <p:extLst>
      <p:ext uri="{BB962C8B-B14F-4D97-AF65-F5344CB8AC3E}">
        <p14:creationId xmlns:p14="http://schemas.microsoft.com/office/powerpoint/2010/main" val="2729713797"/>
      </p:ext>
    </p:extLst>
  </p:cSld>
  <p:clrMapOvr>
    <a:masterClrMapping/>
  </p:clrMapOvr>
  <p:transition advClick="0" advTm="30"/>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F15D7-D547-48CE-ACAC-1E8F40607E5C}" type="slidenum">
              <a:rPr lang="en-US"/>
              <a:pPr>
                <a:defRPr/>
              </a:pPr>
              <a:t>‹#›</a:t>
            </a:fld>
            <a:endParaRPr lang="en-US"/>
          </a:p>
        </p:txBody>
      </p:sp>
    </p:spTree>
    <p:extLst>
      <p:ext uri="{BB962C8B-B14F-4D97-AF65-F5344CB8AC3E}">
        <p14:creationId xmlns:p14="http://schemas.microsoft.com/office/powerpoint/2010/main" val="3193637456"/>
      </p:ext>
    </p:extLst>
  </p:cSld>
  <p:clrMapOvr>
    <a:masterClrMapping/>
  </p:clrMapOvr>
  <p:transition advClick="0" advTm="3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AE0103-8BB0-48BD-BA1C-2FD585A08ADE}" type="slidenum">
              <a:rPr lang="en-US"/>
              <a:pPr>
                <a:defRPr/>
              </a:pPr>
              <a:t>‹#›</a:t>
            </a:fld>
            <a:endParaRPr lang="en-US"/>
          </a:p>
        </p:txBody>
      </p:sp>
    </p:spTree>
    <p:extLst>
      <p:ext uri="{BB962C8B-B14F-4D97-AF65-F5344CB8AC3E}">
        <p14:creationId xmlns:p14="http://schemas.microsoft.com/office/powerpoint/2010/main" val="2072248190"/>
      </p:ext>
    </p:extLst>
  </p:cSld>
  <p:clrMapOvr>
    <a:masterClrMapping/>
  </p:clrMapOvr>
  <p:transition advClick="0" advTm="3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2BF81-7DF2-4D0B-AF84-F7D0635D75C2}" type="slidenum">
              <a:rPr lang="en-US"/>
              <a:pPr>
                <a:defRPr/>
              </a:pPr>
              <a:t>‹#›</a:t>
            </a:fld>
            <a:endParaRPr lang="en-US"/>
          </a:p>
        </p:txBody>
      </p:sp>
    </p:spTree>
    <p:extLst>
      <p:ext uri="{BB962C8B-B14F-4D97-AF65-F5344CB8AC3E}">
        <p14:creationId xmlns:p14="http://schemas.microsoft.com/office/powerpoint/2010/main" val="2107846619"/>
      </p:ext>
    </p:extLst>
  </p:cSld>
  <p:clrMapOvr>
    <a:masterClrMapping/>
  </p:clrMapOvr>
  <p:transition advClick="0" advTm="3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A6B4F-9306-4DF8-9812-C50FA06658D4}" type="slidenum">
              <a:rPr lang="en-US"/>
              <a:pPr>
                <a:defRPr/>
              </a:pPr>
              <a:t>‹#›</a:t>
            </a:fld>
            <a:endParaRPr lang="en-US"/>
          </a:p>
        </p:txBody>
      </p:sp>
    </p:spTree>
    <p:extLst>
      <p:ext uri="{BB962C8B-B14F-4D97-AF65-F5344CB8AC3E}">
        <p14:creationId xmlns:p14="http://schemas.microsoft.com/office/powerpoint/2010/main" val="861393398"/>
      </p:ext>
    </p:extLst>
  </p:cSld>
  <p:clrMapOvr>
    <a:masterClrMapping/>
  </p:clrMapOvr>
  <p:transition advClick="0" advTm="3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8215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342900"/>
            <a:ext cx="8686800" cy="630936"/>
          </a:xfrm>
        </p:spPr>
        <p:txBody>
          <a:bodyPr/>
          <a:lstStyle/>
          <a:p>
            <a:r>
              <a:rPr lang="en-US" smtClean="0"/>
              <a:t>Click to edit Master title style</a:t>
            </a:r>
            <a:endParaRPr lang="en-US"/>
          </a:p>
        </p:txBody>
      </p:sp>
      <p:sp>
        <p:nvSpPr>
          <p:cNvPr id="3" name="Date Placeholder 1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2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3C2C182-9B84-485A-A0DA-4D2CA1BA2D9E}" type="slidenum">
              <a:rPr lang="en-US"/>
              <a:pPr>
                <a:defRPr/>
              </a:pPr>
              <a:t>‹#›</a:t>
            </a:fld>
            <a:endParaRPr lang="en-US"/>
          </a:p>
        </p:txBody>
      </p:sp>
    </p:spTree>
    <p:extLst>
      <p:ext uri="{BB962C8B-B14F-4D97-AF65-F5344CB8AC3E}">
        <p14:creationId xmlns:p14="http://schemas.microsoft.com/office/powerpoint/2010/main" val="3290456635"/>
      </p:ext>
    </p:extLst>
  </p:cSld>
  <p:clrMapOvr>
    <a:masterClrMapping/>
  </p:clrMapOvr>
  <p:transition advClick="0" advTm="30"/>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281342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35436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78245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57559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62083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07133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14398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3130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1290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9F7E4DD1-8957-4C47-96D5-397B652628A8}" type="slidenum">
              <a:rPr lang="en-US"/>
              <a:pPr>
                <a:defRPr/>
              </a:pPr>
              <a:t>‹#›</a:t>
            </a:fld>
            <a:endParaRPr lang="en-US"/>
          </a:p>
        </p:txBody>
      </p:sp>
    </p:spTree>
    <p:extLst>
      <p:ext uri="{BB962C8B-B14F-4D97-AF65-F5344CB8AC3E}">
        <p14:creationId xmlns:p14="http://schemas.microsoft.com/office/powerpoint/2010/main" val="3156362695"/>
      </p:ext>
    </p:extLst>
  </p:cSld>
  <p:clrMapOvr>
    <a:masterClrMapping/>
  </p:clrMapOvr>
  <p:transition advClick="0" advTm="3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94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0309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8730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360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6987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7169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1795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07198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2489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2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2" name="Title 11"/>
          <p:cNvSpPr>
            <a:spLocks noGrp="1"/>
          </p:cNvSpPr>
          <p:nvPr>
            <p:ph type="title"/>
          </p:nvPr>
        </p:nvSpPr>
        <p:spPr>
          <a:xfrm>
            <a:off x="457200" y="4114800"/>
            <a:ext cx="8458200" cy="390525"/>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2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3D22FE8-919D-4210-8349-004CE500DAA7}" type="slidenum">
              <a:rPr lang="en-US"/>
              <a:pPr>
                <a:defRPr/>
              </a:pPr>
              <a:t>‹#›</a:t>
            </a:fld>
            <a:endParaRPr lang="en-US"/>
          </a:p>
        </p:txBody>
      </p:sp>
    </p:spTree>
    <p:extLst>
      <p:ext uri="{BB962C8B-B14F-4D97-AF65-F5344CB8AC3E}">
        <p14:creationId xmlns:p14="http://schemas.microsoft.com/office/powerpoint/2010/main" val="201368836"/>
      </p:ext>
    </p:extLst>
  </p:cSld>
  <p:clrMapOvr>
    <a:masterClrMapping/>
  </p:clrMapOvr>
  <p:transition advClick="0" advTm="3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2515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4088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4734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863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5983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2475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7856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5154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07198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248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3745320"/>
            <a:ext cx="5867400" cy="391716"/>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37923A2C-4489-410B-8E96-60BC557227D8}" type="slidenum">
              <a:rPr lang="en-US"/>
              <a:pPr>
                <a:defRPr/>
              </a:pPr>
              <a:t>‹#›</a:t>
            </a:fld>
            <a:endParaRPr lang="en-US"/>
          </a:p>
        </p:txBody>
      </p:sp>
    </p:spTree>
    <p:extLst>
      <p:ext uri="{BB962C8B-B14F-4D97-AF65-F5344CB8AC3E}">
        <p14:creationId xmlns:p14="http://schemas.microsoft.com/office/powerpoint/2010/main" val="1352046593"/>
      </p:ext>
    </p:extLst>
  </p:cSld>
  <p:clrMapOvr>
    <a:masterClrMapping/>
  </p:clrMapOvr>
  <p:transition advClick="0" advTm="3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25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2515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4088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4734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863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5983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2475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785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5154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0719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F1A706-0217-4EA8-89EA-7E448F31558B}" type="slidenum">
              <a:rPr lang="en-US"/>
              <a:pPr>
                <a:defRPr/>
              </a:pPr>
              <a:t>‹#›</a:t>
            </a:fld>
            <a:endParaRPr lang="en-US"/>
          </a:p>
        </p:txBody>
      </p:sp>
    </p:spTree>
    <p:extLst>
      <p:ext uri="{BB962C8B-B14F-4D97-AF65-F5344CB8AC3E}">
        <p14:creationId xmlns:p14="http://schemas.microsoft.com/office/powerpoint/2010/main" val="2615838438"/>
      </p:ext>
    </p:extLst>
  </p:cSld>
  <p:clrMapOvr>
    <a:masterClrMapping/>
  </p:clrMapOvr>
  <p:transition advClick="0" advTm="3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2489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25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2515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4088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4734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863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5983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2475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7856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51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029" name="Text Placeholder 7"/>
          <p:cNvSpPr>
            <a:spLocks noGrp="1"/>
          </p:cNvSpPr>
          <p:nvPr>
            <p:ph type="body" idx="1"/>
          </p:nvPr>
        </p:nvSpPr>
        <p:spPr bwMode="auto">
          <a:xfrm>
            <a:off x="304800" y="1165622"/>
            <a:ext cx="86868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57150"/>
            <a:ext cx="2514600" cy="216694"/>
          </a:xfrm>
          <a:prstGeom prst="rect">
            <a:avLst/>
          </a:prstGeom>
        </p:spPr>
        <p:txBody>
          <a:bodyPr vert="horz"/>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8" name="Footer Placeholder 27"/>
          <p:cNvSpPr>
            <a:spLocks noGrp="1"/>
          </p:cNvSpPr>
          <p:nvPr>
            <p:ph type="ftr" sz="quarter" idx="3"/>
          </p:nvPr>
        </p:nvSpPr>
        <p:spPr>
          <a:xfrm>
            <a:off x="3124200" y="57150"/>
            <a:ext cx="3352800" cy="216694"/>
          </a:xfrm>
          <a:prstGeom prst="rect">
            <a:avLst/>
          </a:prstGeom>
        </p:spPr>
        <p:txBody>
          <a:bodyPr vert="horz"/>
          <a:lstStyle>
            <a:lvl1pPr algn="r" eaLnBrk="1" latinLnBrk="0" hangingPunct="1">
              <a:lnSpc>
                <a:spcPct val="100000"/>
              </a:lnSpc>
              <a:defRPr kumimoji="0" sz="1200" b="0">
                <a:solidFill>
                  <a:srgbClr val="000000"/>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4857751"/>
            <a:ext cx="762000" cy="183356"/>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100000"/>
              </a:lnSpc>
              <a:defRPr sz="1200" b="0">
                <a:solidFill>
                  <a:srgbClr val="000000"/>
                </a:solidFill>
                <a:latin typeface="Franklin Gothic Book" panose="020B0503020102020204" pitchFamily="34" charset="0"/>
              </a:defRPr>
            </a:lvl1pPr>
          </a:lstStyle>
          <a:p>
            <a:pPr>
              <a:defRPr/>
            </a:pPr>
            <a:fld id="{3C8EA5F6-CC81-4EFB-BA8A-82E3AC88D2BB}" type="slidenum">
              <a:rPr lang="en-US"/>
              <a:pPr>
                <a:defRPr/>
              </a:pPr>
              <a:t>‹#›</a:t>
            </a:fld>
            <a:endParaRPr lang="en-US"/>
          </a:p>
        </p:txBody>
      </p:sp>
      <p:sp>
        <p:nvSpPr>
          <p:cNvPr id="10" name="Title Placeholder 9"/>
          <p:cNvSpPr>
            <a:spLocks noGrp="1"/>
          </p:cNvSpPr>
          <p:nvPr>
            <p:ph type="title"/>
          </p:nvPr>
        </p:nvSpPr>
        <p:spPr>
          <a:xfrm>
            <a:off x="304800" y="342900"/>
            <a:ext cx="8686800" cy="62865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2" name="Straight Connector 11"/>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Lst>
  <p:transition advClick="0" advTm="3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10200E0-A970-4FED-8B50-6DDD2B09C0EA}" type="datetimeFigureOut">
              <a:rPr lang="en-US" b="0" smtClean="0">
                <a:solidFill>
                  <a:prstClr val="black">
                    <a:tint val="75000"/>
                  </a:prstClr>
                </a:solidFill>
                <a:latin typeface="Calibri"/>
              </a:rPr>
              <a:pPr eaLnBrk="1" fontAlgn="auto" hangingPunct="1">
                <a:spcBef>
                  <a:spcPts val="0"/>
                </a:spcBef>
                <a:spcAft>
                  <a:spcPts val="0"/>
                </a:spcAft>
              </a:pPr>
              <a:t>11/26/2024</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FE8A8C9-28F2-4CE2-96FD-905F8AB6AECA}"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2616859613"/>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a:off x="4381500" y="-5953"/>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052" name="Title Placeholder 8"/>
          <p:cNvSpPr>
            <a:spLocks noGrp="1"/>
          </p:cNvSpPr>
          <p:nvPr>
            <p:ph type="title"/>
          </p:nvPr>
        </p:nvSpPr>
        <p:spPr bwMode="auto">
          <a:xfrm>
            <a:off x="457200" y="52863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451373"/>
            <a:ext cx="8229600" cy="32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200" b="0">
                <a:solidFill>
                  <a:srgbClr val="000000"/>
                </a:solidFill>
                <a:latin typeface="Constantia" panose="02030602050306030303" pitchFamily="18" charset="0"/>
              </a:defRPr>
            </a:lvl1pPr>
          </a:lstStyle>
          <a:p>
            <a:pPr>
              <a:defRPr/>
            </a:pPr>
            <a:fld id="{38E0BF58-F49C-4683-9AE4-CA1F99F6C392}" type="slidenum">
              <a:rPr lang="en-US"/>
              <a:pPr>
                <a:defRPr/>
              </a:pPr>
              <a:t>‹#›</a:t>
            </a:fld>
            <a:endParaRPr lang="en-US"/>
          </a:p>
        </p:txBody>
      </p:sp>
      <p:grpSp>
        <p:nvGrpSpPr>
          <p:cNvPr id="2057"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Lst>
  <p:transition advClick="0" advTm="3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3076" name="Title Placeholder 8"/>
          <p:cNvSpPr>
            <a:spLocks noGrp="1"/>
          </p:cNvSpPr>
          <p:nvPr>
            <p:ph type="title"/>
          </p:nvPr>
        </p:nvSpPr>
        <p:spPr bwMode="auto">
          <a:xfrm>
            <a:off x="457200" y="205979"/>
            <a:ext cx="746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200151"/>
            <a:ext cx="7467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4816079"/>
            <a:ext cx="2133600" cy="273844"/>
          </a:xfrm>
          <a:prstGeom prst="rect">
            <a:avLst/>
          </a:prstGeom>
        </p:spPr>
        <p:txBody>
          <a:bodyPr vert="horz" bIns="0" anchor="b"/>
          <a:lstStyle>
            <a:lvl1pPr algn="l" eaLnBrk="1" latinLnBrk="0" hangingPunct="1">
              <a:lnSpc>
                <a:spcPct val="100000"/>
              </a:lnSpc>
              <a:defRPr kumimoji="0" sz="10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3124200" y="4816079"/>
            <a:ext cx="2895600" cy="273844"/>
          </a:xfrm>
          <a:prstGeom prst="rect">
            <a:avLst/>
          </a:prstGeom>
        </p:spPr>
        <p:txBody>
          <a:bodyPr vert="horz" lIns="0" rIns="0" bIns="0" anchor="b"/>
          <a:lstStyle>
            <a:lvl1pPr algn="ctr" eaLnBrk="1" latinLnBrk="0" hangingPunct="1">
              <a:lnSpc>
                <a:spcPct val="100000"/>
              </a:lnSpc>
              <a:defRPr kumimoji="0" sz="10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4816079"/>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000" b="0">
                <a:solidFill>
                  <a:srgbClr val="000000"/>
                </a:solidFill>
                <a:latin typeface="Arial" panose="020B0604020202020204" pitchFamily="34" charset="0"/>
              </a:defRPr>
            </a:lvl1pPr>
          </a:lstStyle>
          <a:p>
            <a:pPr>
              <a:defRPr/>
            </a:pPr>
            <a:fld id="{DCB60421-1A94-454A-889D-3B0696E37B0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Lst>
  <p:transition advClick="0" advTm="3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90" name="Rectangle 189"/>
          <p:cNvSpPr/>
          <p:nvPr/>
        </p:nvSpPr>
        <p:spPr>
          <a:xfrm>
            <a:off x="149226" y="102394"/>
            <a:ext cx="8869363" cy="4938713"/>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33925"/>
            <a:ext cx="2133600" cy="273844"/>
          </a:xfrm>
          <a:prstGeom prst="rect">
            <a:avLst/>
          </a:prstGeom>
        </p:spPr>
        <p:txBody>
          <a:bodyPr vert="horz" lIns="91440" tIns="45720" rIns="91440" bIns="45720" rtlCol="0" anchor="ctr"/>
          <a:lstStyle>
            <a:lvl1pPr algn="l" eaLnBrk="1" hangingPunct="1">
              <a:lnSpc>
                <a:spcPct val="100000"/>
              </a:lnSpc>
              <a:defRPr sz="1200" b="0">
                <a:solidFill>
                  <a:srgbClr val="000000"/>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2830514" y="4733925"/>
            <a:ext cx="3482975" cy="273844"/>
          </a:xfrm>
          <a:prstGeom prst="rect">
            <a:avLst/>
          </a:prstGeom>
        </p:spPr>
        <p:txBody>
          <a:bodyPr vert="horz" lIns="91440" tIns="45720" rIns="91440" bIns="45720" rtlCol="0" anchor="ctr"/>
          <a:lstStyle>
            <a:lvl1pPr algn="ctr" eaLnBrk="1" hangingPunct="1">
              <a:lnSpc>
                <a:spcPct val="100000"/>
              </a:lnSpc>
              <a:defRPr sz="1200" b="0">
                <a:solidFill>
                  <a:srgbClr val="000000"/>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33925"/>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defRPr sz="1200" b="0">
                <a:solidFill>
                  <a:srgbClr val="000000"/>
                </a:solidFill>
                <a:latin typeface="Tw Cen MT" panose="020B0602020104020603" pitchFamily="34" charset="0"/>
              </a:defRPr>
            </a:lvl1pPr>
          </a:lstStyle>
          <a:p>
            <a:pPr>
              <a:defRPr/>
            </a:pPr>
            <a:fld id="{3D36E253-DB18-4687-9111-9F3D99CF190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Lst>
  <p:transition advClick="0" advTm="30"/>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81503B46-9EA8-412E-9E11-21D1A76D49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Lst>
  <p:transition advClick="0" advTm="30"/>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10200E0-A970-4FED-8B50-6DDD2B09C0EA}" type="datetimeFigureOut">
              <a:rPr lang="en-US" b="0" smtClean="0">
                <a:solidFill>
                  <a:prstClr val="black">
                    <a:tint val="75000"/>
                  </a:prstClr>
                </a:solidFill>
                <a:latin typeface="Calibri"/>
                <a:cs typeface="+mn-cs"/>
              </a:rPr>
              <a:pPr eaLnBrk="1" fontAlgn="auto" hangingPunct="1">
                <a:spcBef>
                  <a:spcPts val="0"/>
                </a:spcBef>
                <a:spcAft>
                  <a:spcPts val="0"/>
                </a:spcAft>
              </a:pPr>
              <a:t>11/26/2024</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FE8A8C9-28F2-4CE2-96FD-905F8AB6AECA}" type="slidenum">
              <a:rPr lang="en-US" b="0" smtClean="0">
                <a:solidFill>
                  <a:prstClr val="black">
                    <a:tint val="75000"/>
                  </a:prstClr>
                </a:solidFill>
                <a:latin typeface="Calibri"/>
                <a:cs typeface="+mn-cs"/>
              </a:rPr>
              <a:pPr eaLnBrk="1" fontAlgn="auto" hangingPunct="1">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3877078771"/>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10200E0-A970-4FED-8B50-6DDD2B09C0EA}" type="datetimeFigureOut">
              <a:rPr lang="en-US" b="0" smtClean="0">
                <a:solidFill>
                  <a:prstClr val="black">
                    <a:tint val="75000"/>
                  </a:prstClr>
                </a:solidFill>
                <a:latin typeface="Calibri"/>
              </a:rPr>
              <a:pPr eaLnBrk="1" fontAlgn="auto" hangingPunct="1">
                <a:spcBef>
                  <a:spcPts val="0"/>
                </a:spcBef>
                <a:spcAft>
                  <a:spcPts val="0"/>
                </a:spcAft>
              </a:pPr>
              <a:t>11/26/2024</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FE8A8C9-28F2-4CE2-96FD-905F8AB6AECA}"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2616859613"/>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10200E0-A970-4FED-8B50-6DDD2B09C0EA}" type="datetimeFigureOut">
              <a:rPr lang="en-US" b="0" smtClean="0">
                <a:solidFill>
                  <a:prstClr val="black">
                    <a:tint val="75000"/>
                  </a:prstClr>
                </a:solidFill>
                <a:latin typeface="Calibri"/>
              </a:rPr>
              <a:pPr eaLnBrk="1" fontAlgn="auto" hangingPunct="1">
                <a:spcBef>
                  <a:spcPts val="0"/>
                </a:spcBef>
                <a:spcAft>
                  <a:spcPts val="0"/>
                </a:spcAft>
              </a:pPr>
              <a:t>11/26/2024</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FE8A8C9-28F2-4CE2-96FD-905F8AB6AECA}"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2616859613"/>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44855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ctr">
              <a:lnSpc>
                <a:spcPct val="140000"/>
              </a:lnSpc>
              <a:buFontTx/>
              <a:buNone/>
              <a:defRPr/>
            </a:pPr>
            <a:r>
              <a:rPr lang="en-US" sz="6000" b="0" u="sng" dirty="0" smtClean="0">
                <a:solidFill>
                  <a:srgbClr val="420042"/>
                </a:solidFill>
                <a:effectLst/>
                <a:latin typeface="+mj-lt"/>
                <a:cs typeface="Times New Roman" panose="02020603050405020304" pitchFamily="18" charset="0"/>
              </a:rPr>
              <a:t>ĐÁP CA</a:t>
            </a:r>
            <a:r>
              <a:rPr lang="en-US" sz="6000" b="0" dirty="0" smtClean="0">
                <a:solidFill>
                  <a:srgbClr val="420042"/>
                </a:solidFill>
                <a:effectLst/>
                <a:latin typeface="+mj-lt"/>
                <a:cs typeface="Times New Roman" panose="02020603050405020304" pitchFamily="18" charset="0"/>
              </a:rPr>
              <a:t> </a:t>
            </a:r>
          </a:p>
          <a:p>
            <a:pPr marL="0" indent="0" algn="ctr">
              <a:lnSpc>
                <a:spcPct val="140000"/>
              </a:lnSpc>
              <a:buFontTx/>
              <a:buNone/>
              <a:defRPr/>
            </a:pPr>
            <a:r>
              <a:rPr lang="en-US" sz="6000" b="0" dirty="0" smtClean="0">
                <a:solidFill>
                  <a:srgbClr val="420042"/>
                </a:solidFill>
                <a:effectLst/>
                <a:latin typeface="+mj-lt"/>
                <a:cs typeface="Times New Roman" panose="02020603050405020304" pitchFamily="18" charset="0"/>
              </a:rPr>
              <a:t>THÁNH VỊNH (IS 12,2-6)</a:t>
            </a:r>
          </a:p>
          <a:p>
            <a:pPr marL="0" indent="0" algn="ctr">
              <a:lnSpc>
                <a:spcPct val="140000"/>
              </a:lnSpc>
              <a:buFontTx/>
              <a:buNone/>
              <a:defRPr/>
            </a:pPr>
            <a:r>
              <a:rPr lang="en-US" sz="6000" b="0" dirty="0" smtClean="0">
                <a:solidFill>
                  <a:srgbClr val="420042"/>
                </a:solidFill>
                <a:effectLst/>
                <a:latin typeface="+mj-lt"/>
                <a:cs typeface="Times New Roman" panose="02020603050405020304" pitchFamily="18" charset="0"/>
              </a:rPr>
              <a:t>( 3 CÂU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9142653"/>
      </p:ext>
    </p:extLst>
  </p:cSld>
  <p:clrMapOvr>
    <a:masterClrMapping/>
  </p:clrMapOvr>
  <p:transition advClick="0" advTm="3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err="1" smtClean="0">
                <a:solidFill>
                  <a:srgbClr val="C00000"/>
                </a:solidFill>
                <a:effectLst/>
                <a:latin typeface="+mj-lt"/>
                <a:cs typeface="Times New Roman" panose="02020603050405020304" pitchFamily="18" charset="0"/>
              </a:rPr>
              <a:t>Đk</a:t>
            </a:r>
            <a:r>
              <a:rPr lang="en-US" sz="6000" b="0" dirty="0" smtClean="0">
                <a:solidFill>
                  <a:srgbClr val="C00000"/>
                </a:solidFill>
                <a:effectLst/>
                <a:latin typeface="+mj-lt"/>
                <a:cs typeface="Times New Roman" panose="02020603050405020304" pitchFamily="18" charset="0"/>
              </a:rPr>
              <a:t>:</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Hãy</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mừng</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rỡ</a:t>
            </a:r>
            <a:r>
              <a:rPr lang="en-US" sz="6000" b="0" dirty="0">
                <a:solidFill>
                  <a:srgbClr val="420042"/>
                </a:solidFill>
                <a:effectLst/>
                <a:latin typeface="+mj-lt"/>
                <a:cs typeface="Times New Roman" panose="02020603050405020304" pitchFamily="18" charset="0"/>
              </a:rPr>
              <a:t> reo </a:t>
            </a:r>
            <a:r>
              <a:rPr lang="en-US" sz="6000" b="0" dirty="0" err="1">
                <a:solidFill>
                  <a:srgbClr val="420042"/>
                </a:solidFill>
                <a:effectLst/>
                <a:latin typeface="+mj-lt"/>
                <a:cs typeface="Times New Roman" panose="02020603050405020304" pitchFamily="18" charset="0"/>
              </a:rPr>
              <a:t>hò</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vì</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giữa</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ngươi</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Đức</a:t>
            </a:r>
            <a:r>
              <a:rPr lang="en-US" sz="6000" b="0" dirty="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Chúa</a:t>
            </a:r>
            <a:r>
              <a:rPr lang="en-US" sz="6000" b="0" dirty="0" smtClean="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của</a:t>
            </a:r>
            <a:r>
              <a:rPr lang="en-US" sz="6000" b="0" dirty="0" smtClean="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Ít</a:t>
            </a:r>
            <a:r>
              <a:rPr lang="en-US" sz="6000" b="0" dirty="0" smtClean="0">
                <a:solidFill>
                  <a:srgbClr val="420042"/>
                </a:solidFill>
                <a:effectLst/>
                <a:latin typeface="+mj-lt"/>
                <a:cs typeface="Times New Roman" panose="02020603050405020304" pitchFamily="18" charset="0"/>
              </a:rPr>
              <a:t>-</a:t>
            </a:r>
            <a:r>
              <a:rPr lang="en-US" sz="6000" b="0" dirty="0" err="1" smtClean="0">
                <a:solidFill>
                  <a:srgbClr val="420042"/>
                </a:solidFill>
                <a:effectLst/>
                <a:latin typeface="+mj-lt"/>
                <a:cs typeface="Times New Roman" panose="02020603050405020304" pitchFamily="18" charset="0"/>
              </a:rPr>
              <a:t>ra</a:t>
            </a:r>
            <a:r>
              <a:rPr lang="en-US" sz="6000" b="0" dirty="0" smtClean="0">
                <a:solidFill>
                  <a:srgbClr val="420042"/>
                </a:solidFill>
                <a:effectLst/>
                <a:latin typeface="+mj-lt"/>
                <a:cs typeface="Times New Roman" panose="02020603050405020304" pitchFamily="18" charset="0"/>
              </a:rPr>
              <a:t>-en, </a:t>
            </a:r>
            <a:r>
              <a:rPr lang="en-US" sz="6000" b="0" dirty="0" err="1">
                <a:solidFill>
                  <a:srgbClr val="420042"/>
                </a:solidFill>
                <a:effectLst/>
                <a:latin typeface="+mj-lt"/>
                <a:cs typeface="Times New Roman" panose="02020603050405020304" pitchFamily="18" charset="0"/>
              </a:rPr>
              <a:t>quả</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thực</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là</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thánh</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thiện</a:t>
            </a:r>
            <a:r>
              <a:rPr lang="en-US" sz="6000" b="0" dirty="0" smtClean="0">
                <a:solidFill>
                  <a:srgbClr val="420042"/>
                </a:solidFill>
                <a:effectLst/>
                <a:latin typeface="+mj-lt"/>
                <a:cs typeface="Times New Roman" panose="02020603050405020304" pitchFamily="18" charset="0"/>
              </a:rPr>
              <a:t>.</a:t>
            </a:r>
            <a:endParaRPr lang="en-US" sz="6000" b="0" dirty="0">
              <a:solidFill>
                <a:srgbClr val="420042"/>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81580832"/>
      </p:ext>
    </p:extLst>
  </p:cSld>
  <p:clrMapOvr>
    <a:masterClrMapping/>
  </p:clrMapOvr>
  <p:transition advClick="0" advTm="3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4400" y="0"/>
            <a:ext cx="9144000" cy="5067300"/>
          </a:xfrm>
        </p:spPr>
        <p:txBody>
          <a:bodyPr>
            <a:noAutofit/>
          </a:bodyPr>
          <a:lstStyle/>
          <a:p>
            <a:pPr marL="0" indent="0" algn="just">
              <a:lnSpc>
                <a:spcPct val="140000"/>
              </a:lnSpc>
              <a:buFontTx/>
              <a:buNone/>
              <a:defRPr/>
            </a:pPr>
            <a:r>
              <a:rPr lang="en-US" sz="4400" b="0" u="sng" dirty="0" smtClean="0">
                <a:solidFill>
                  <a:srgbClr val="C00000"/>
                </a:solidFill>
                <a:effectLst/>
                <a:latin typeface="+mj-lt"/>
                <a:cs typeface="Times New Roman" panose="02020603050405020304" pitchFamily="18" charset="0"/>
              </a:rPr>
              <a:t>Tk1:</a:t>
            </a:r>
            <a:r>
              <a:rPr lang="en-US" sz="4400" dirty="0">
                <a:solidFill>
                  <a:srgbClr val="420042"/>
                </a:solidFill>
                <a:latin typeface="+mj-lt"/>
                <a:cs typeface="Times New Roman" panose="02020603050405020304" pitchFamily="18" charset="0"/>
              </a:rPr>
              <a:t> </a:t>
            </a:r>
            <a:r>
              <a:rPr lang="en-US" sz="4400" b="0" dirty="0" err="1" smtClean="0">
                <a:solidFill>
                  <a:srgbClr val="420042"/>
                </a:solidFill>
                <a:effectLst/>
                <a:latin typeface="+mj-lt"/>
                <a:cs typeface="Times New Roman" panose="02020603050405020304" pitchFamily="18" charset="0"/>
              </a:rPr>
              <a:t>Đây</a:t>
            </a:r>
            <a:r>
              <a:rPr lang="en-US" sz="4400" b="0" dirty="0" smtClean="0">
                <a:solidFill>
                  <a:srgbClr val="420042"/>
                </a:solidFill>
                <a:effectLst/>
                <a:latin typeface="+mj-lt"/>
                <a:cs typeface="Times New Roman" panose="02020603050405020304" pitchFamily="18" charset="0"/>
              </a:rPr>
              <a:t> </a:t>
            </a:r>
            <a:r>
              <a:rPr lang="en-US" sz="4400" b="0" dirty="0" err="1" smtClean="0">
                <a:solidFill>
                  <a:srgbClr val="420042"/>
                </a:solidFill>
                <a:effectLst/>
                <a:latin typeface="+mj-lt"/>
                <a:cs typeface="Times New Roman" panose="02020603050405020304" pitchFamily="18" charset="0"/>
              </a:rPr>
              <a:t>thiên</a:t>
            </a:r>
            <a:r>
              <a:rPr lang="en-US" sz="4400" b="0" dirty="0" smtClean="0">
                <a:solidFill>
                  <a:srgbClr val="420042"/>
                </a:solidFill>
                <a:effectLst/>
                <a:latin typeface="+mj-lt"/>
                <a:cs typeface="Times New Roman" panose="02020603050405020304" pitchFamily="18" charset="0"/>
              </a:rPr>
              <a:t> </a:t>
            </a:r>
            <a:r>
              <a:rPr lang="en-US" sz="4400" b="0" dirty="0" err="1" smtClean="0">
                <a:solidFill>
                  <a:srgbClr val="420042"/>
                </a:solidFill>
                <a:effectLst/>
                <a:latin typeface="+mj-lt"/>
                <a:cs typeface="Times New Roman" panose="02020603050405020304" pitchFamily="18" charset="0"/>
              </a:rPr>
              <a:t>chúa</a:t>
            </a:r>
            <a:r>
              <a:rPr lang="en-US" sz="4400" b="0" dirty="0" smtClean="0">
                <a:solidFill>
                  <a:srgbClr val="420042"/>
                </a:solidFill>
                <a:effectLst/>
                <a:latin typeface="+mj-lt"/>
                <a:cs typeface="Times New Roman" panose="02020603050405020304" pitchFamily="18" charset="0"/>
              </a:rPr>
              <a:t>, </a:t>
            </a:r>
            <a:r>
              <a:rPr lang="en-US" sz="4400" b="0" dirty="0" err="1" smtClean="0">
                <a:solidFill>
                  <a:srgbClr val="420042"/>
                </a:solidFill>
                <a:effectLst/>
                <a:latin typeface="+mj-lt"/>
                <a:cs typeface="Times New Roman" panose="02020603050405020304" pitchFamily="18" charset="0"/>
              </a:rPr>
              <a:t>đấng</a:t>
            </a:r>
            <a:r>
              <a:rPr lang="en-US" sz="4400" b="0" dirty="0" smtClean="0">
                <a:solidFill>
                  <a:srgbClr val="420042"/>
                </a:solidFill>
                <a:effectLst/>
                <a:latin typeface="+mj-lt"/>
                <a:cs typeface="Times New Roman" panose="02020603050405020304" pitchFamily="18" charset="0"/>
              </a:rPr>
              <a:t> </a:t>
            </a:r>
            <a:r>
              <a:rPr lang="en-US" sz="4400" b="0" dirty="0" err="1" smtClean="0">
                <a:solidFill>
                  <a:srgbClr val="420042"/>
                </a:solidFill>
                <a:effectLst/>
                <a:latin typeface="+mj-lt"/>
                <a:cs typeface="Times New Roman" panose="02020603050405020304" pitchFamily="18" charset="0"/>
              </a:rPr>
              <a:t>cứu</a:t>
            </a:r>
            <a:r>
              <a:rPr lang="en-US" sz="4400" b="0" dirty="0" smtClean="0">
                <a:solidFill>
                  <a:srgbClr val="420042"/>
                </a:solidFill>
                <a:effectLst/>
                <a:latin typeface="+mj-lt"/>
                <a:cs typeface="Times New Roman" panose="02020603050405020304" pitchFamily="18" charset="0"/>
              </a:rPr>
              <a:t> </a:t>
            </a:r>
            <a:r>
              <a:rPr lang="en-US" sz="4400" b="0" dirty="0" err="1" smtClean="0">
                <a:solidFill>
                  <a:srgbClr val="420042"/>
                </a:solidFill>
                <a:effectLst/>
                <a:latin typeface="+mj-lt"/>
                <a:cs typeface="Times New Roman" panose="02020603050405020304" pitchFamily="18" charset="0"/>
              </a:rPr>
              <a:t>độ</a:t>
            </a:r>
            <a:r>
              <a:rPr lang="en-US" sz="4400" b="0" dirty="0" smtClean="0">
                <a:solidFill>
                  <a:srgbClr val="420042"/>
                </a:solidFill>
                <a:effectLst/>
                <a:latin typeface="+mj-lt"/>
                <a:cs typeface="Times New Roman" panose="02020603050405020304" pitchFamily="18" charset="0"/>
              </a:rPr>
              <a:t> </a:t>
            </a:r>
            <a:r>
              <a:rPr lang="en-US" sz="4400" b="0" dirty="0" err="1" smtClean="0">
                <a:solidFill>
                  <a:srgbClr val="420042"/>
                </a:solidFill>
                <a:effectLst/>
                <a:latin typeface="+mj-lt"/>
                <a:cs typeface="Times New Roman" panose="02020603050405020304" pitchFamily="18" charset="0"/>
              </a:rPr>
              <a:t>tôi</a:t>
            </a:r>
            <a:r>
              <a:rPr lang="en-US" sz="4400" b="0" dirty="0" smtClean="0">
                <a:solidFill>
                  <a:srgbClr val="420042"/>
                </a:solidFill>
                <a:effectLst/>
                <a:latin typeface="+mj-lt"/>
                <a:cs typeface="Times New Roman" panose="02020603050405020304" pitchFamily="18" charset="0"/>
              </a:rPr>
              <a:t>, </a:t>
            </a:r>
            <a:r>
              <a:rPr lang="vi-VN" sz="4400" b="0" dirty="0">
                <a:solidFill>
                  <a:srgbClr val="420042"/>
                </a:solidFill>
                <a:effectLst/>
                <a:latin typeface="+mj-lt"/>
                <a:cs typeface="Times New Roman" panose="02020603050405020304" pitchFamily="18" charset="0"/>
              </a:rPr>
              <a:t>tôi tin tưởng và không sợ hãi chi</a:t>
            </a:r>
            <a:r>
              <a:rPr lang="vi-VN" sz="4400" b="0" dirty="0" smtClean="0">
                <a:solidFill>
                  <a:srgbClr val="420042"/>
                </a:solidFill>
                <a:effectLst/>
                <a:latin typeface="+mj-lt"/>
                <a:cs typeface="Times New Roman" panose="02020603050405020304" pitchFamily="18" charset="0"/>
              </a:rPr>
              <a:t>.</a:t>
            </a:r>
            <a:r>
              <a:rPr lang="en-US" sz="4400" b="0" dirty="0" smtClean="0">
                <a:solidFill>
                  <a:srgbClr val="420042"/>
                </a:solidFill>
                <a:effectLst/>
                <a:latin typeface="+mj-lt"/>
                <a:cs typeface="Times New Roman" panose="02020603050405020304" pitchFamily="18" charset="0"/>
              </a:rPr>
              <a:t> </a:t>
            </a:r>
            <a:r>
              <a:rPr lang="vi-VN" sz="4400" dirty="0">
                <a:solidFill>
                  <a:srgbClr val="420042"/>
                </a:solidFill>
                <a:latin typeface="+mj-lt"/>
                <a:cs typeface="Times New Roman" panose="02020603050405020304" pitchFamily="18" charset="0"/>
              </a:rPr>
              <a:t>tôi tin tưởng và không sợ hãi chi. Vì Chúa chính là sức mạnh. Đấng tôi ca mừng. Ngài từng cứu độ tôi</a:t>
            </a:r>
            <a:r>
              <a:rPr lang="vi-VN" sz="4400" dirty="0" smtClean="0">
                <a:solidFill>
                  <a:srgbClr val="420042"/>
                </a:solidFill>
                <a:latin typeface="+mj-lt"/>
                <a:cs typeface="Times New Roman" panose="02020603050405020304" pitchFamily="18" charset="0"/>
              </a:rPr>
              <a:t>.</a:t>
            </a:r>
            <a:endParaRPr lang="vi-VN" sz="4400" dirty="0">
              <a:solidFill>
                <a:srgbClr val="420042"/>
              </a:solidFill>
              <a:latin typeface="+mj-lt"/>
              <a:cs typeface="Times New Roman" panose="02020603050405020304" pitchFamily="18" charset="0"/>
            </a:endParaRPr>
          </a:p>
        </p:txBody>
      </p:sp>
    </p:spTree>
    <p:extLst>
      <p:ext uri="{BB962C8B-B14F-4D97-AF65-F5344CB8AC3E}">
        <p14:creationId xmlns:p14="http://schemas.microsoft.com/office/powerpoint/2010/main" val="1998589105"/>
      </p:ext>
    </p:extLst>
  </p:cSld>
  <p:clrMapOvr>
    <a:masterClrMapping/>
  </p:clrMapOvr>
  <p:transition advClick="0" advTm="3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err="1" smtClean="0">
                <a:solidFill>
                  <a:srgbClr val="C00000"/>
                </a:solidFill>
                <a:effectLst/>
                <a:latin typeface="+mj-lt"/>
                <a:cs typeface="Times New Roman" panose="02020603050405020304" pitchFamily="18" charset="0"/>
              </a:rPr>
              <a:t>Đk</a:t>
            </a:r>
            <a:r>
              <a:rPr lang="en-US" sz="6000" b="0" dirty="0" smtClean="0">
                <a:solidFill>
                  <a:srgbClr val="C00000"/>
                </a:solidFill>
                <a:effectLst/>
                <a:latin typeface="+mj-lt"/>
                <a:cs typeface="Times New Roman" panose="02020603050405020304" pitchFamily="18" charset="0"/>
              </a:rPr>
              <a:t>:</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Hãy</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mừng</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rỡ</a:t>
            </a:r>
            <a:r>
              <a:rPr lang="en-US" sz="6000" b="0" dirty="0">
                <a:solidFill>
                  <a:srgbClr val="420042"/>
                </a:solidFill>
                <a:effectLst/>
                <a:latin typeface="+mj-lt"/>
                <a:cs typeface="Times New Roman" panose="02020603050405020304" pitchFamily="18" charset="0"/>
              </a:rPr>
              <a:t> reo </a:t>
            </a:r>
            <a:r>
              <a:rPr lang="en-US" sz="6000" b="0" dirty="0" err="1">
                <a:solidFill>
                  <a:srgbClr val="420042"/>
                </a:solidFill>
                <a:effectLst/>
                <a:latin typeface="+mj-lt"/>
                <a:cs typeface="Times New Roman" panose="02020603050405020304" pitchFamily="18" charset="0"/>
              </a:rPr>
              <a:t>hò</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vì</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giữa</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ngươi</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Đức</a:t>
            </a:r>
            <a:r>
              <a:rPr lang="en-US" sz="6000" b="0" dirty="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Chúa</a:t>
            </a:r>
            <a:r>
              <a:rPr lang="en-US" sz="6000" b="0" dirty="0" smtClean="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của</a:t>
            </a:r>
            <a:r>
              <a:rPr lang="en-US" sz="6000" b="0" dirty="0" smtClean="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Ít</a:t>
            </a:r>
            <a:r>
              <a:rPr lang="en-US" sz="6000" b="0" dirty="0" smtClean="0">
                <a:solidFill>
                  <a:srgbClr val="420042"/>
                </a:solidFill>
                <a:effectLst/>
                <a:latin typeface="+mj-lt"/>
                <a:cs typeface="Times New Roman" panose="02020603050405020304" pitchFamily="18" charset="0"/>
              </a:rPr>
              <a:t>-</a:t>
            </a:r>
            <a:r>
              <a:rPr lang="en-US" sz="6000" b="0" dirty="0" err="1" smtClean="0">
                <a:solidFill>
                  <a:srgbClr val="420042"/>
                </a:solidFill>
                <a:effectLst/>
                <a:latin typeface="+mj-lt"/>
                <a:cs typeface="Times New Roman" panose="02020603050405020304" pitchFamily="18" charset="0"/>
              </a:rPr>
              <a:t>ra</a:t>
            </a:r>
            <a:r>
              <a:rPr lang="en-US" sz="6000" b="0" dirty="0" smtClean="0">
                <a:solidFill>
                  <a:srgbClr val="420042"/>
                </a:solidFill>
                <a:effectLst/>
                <a:latin typeface="+mj-lt"/>
                <a:cs typeface="Times New Roman" panose="02020603050405020304" pitchFamily="18" charset="0"/>
              </a:rPr>
              <a:t>-en, </a:t>
            </a:r>
            <a:r>
              <a:rPr lang="en-US" sz="6000" b="0" dirty="0" err="1">
                <a:solidFill>
                  <a:srgbClr val="420042"/>
                </a:solidFill>
                <a:effectLst/>
                <a:latin typeface="+mj-lt"/>
                <a:cs typeface="Times New Roman" panose="02020603050405020304" pitchFamily="18" charset="0"/>
              </a:rPr>
              <a:t>quả</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thực</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là</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thánh</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thiện</a:t>
            </a:r>
            <a:r>
              <a:rPr lang="en-US" sz="6000" b="0" dirty="0" smtClean="0">
                <a:solidFill>
                  <a:srgbClr val="420042"/>
                </a:solidFill>
                <a:effectLst/>
                <a:latin typeface="+mj-lt"/>
                <a:cs typeface="Times New Roman" panose="02020603050405020304" pitchFamily="18" charset="0"/>
              </a:rPr>
              <a:t>.</a:t>
            </a:r>
            <a:endParaRPr lang="en-US" sz="6000" b="0" dirty="0">
              <a:solidFill>
                <a:srgbClr val="420042"/>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54543683"/>
      </p:ext>
    </p:extLst>
  </p:cSld>
  <p:clrMapOvr>
    <a:masterClrMapping/>
  </p:clrMapOvr>
  <p:transition advClick="0" advTm="3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6600" b="0" u="sng" dirty="0" smtClean="0">
                <a:solidFill>
                  <a:srgbClr val="C00000"/>
                </a:solidFill>
                <a:effectLst/>
                <a:latin typeface="+mj-lt"/>
                <a:cs typeface="Times New Roman" panose="02020603050405020304" pitchFamily="18" charset="0"/>
              </a:rPr>
              <a:t>Tk2:</a:t>
            </a:r>
            <a:r>
              <a:rPr lang="en-US" sz="6600" b="0" dirty="0">
                <a:solidFill>
                  <a:srgbClr val="420042"/>
                </a:solidFill>
                <a:effectLst/>
                <a:latin typeface="+mj-lt"/>
                <a:cs typeface="Times New Roman" panose="02020603050405020304" pitchFamily="18" charset="0"/>
              </a:rPr>
              <a:t> </a:t>
            </a:r>
            <a:r>
              <a:rPr lang="en-US" sz="6600" b="0" dirty="0" err="1" smtClean="0">
                <a:solidFill>
                  <a:srgbClr val="420042"/>
                </a:solidFill>
                <a:effectLst/>
                <a:latin typeface="+mj-lt"/>
                <a:cs typeface="Times New Roman" panose="02020603050405020304" pitchFamily="18" charset="0"/>
              </a:rPr>
              <a:t>Hân</a:t>
            </a:r>
            <a:r>
              <a:rPr lang="en-US" sz="6600" b="0" dirty="0" smtClean="0">
                <a:solidFill>
                  <a:srgbClr val="420042"/>
                </a:solidFill>
                <a:effectLst/>
                <a:latin typeface="+mj-lt"/>
                <a:cs typeface="Times New Roman" panose="02020603050405020304" pitchFamily="18" charset="0"/>
              </a:rPr>
              <a:t> </a:t>
            </a:r>
            <a:r>
              <a:rPr lang="en-US" sz="6600" b="0" dirty="0" err="1" smtClean="0">
                <a:solidFill>
                  <a:srgbClr val="420042"/>
                </a:solidFill>
                <a:effectLst/>
                <a:latin typeface="+mj-lt"/>
                <a:cs typeface="Times New Roman" panose="02020603050405020304" pitchFamily="18" charset="0"/>
              </a:rPr>
              <a:t>hoan</a:t>
            </a:r>
            <a:r>
              <a:rPr lang="en-US" sz="6600" b="0" dirty="0" smtClean="0">
                <a:solidFill>
                  <a:srgbClr val="420042"/>
                </a:solidFill>
                <a:effectLst/>
                <a:latin typeface="+mj-lt"/>
                <a:cs typeface="Times New Roman" panose="02020603050405020304" pitchFamily="18" charset="0"/>
              </a:rPr>
              <a:t> </a:t>
            </a:r>
            <a:r>
              <a:rPr lang="en-US" sz="6600" b="0" dirty="0" err="1" smtClean="0">
                <a:solidFill>
                  <a:srgbClr val="420042"/>
                </a:solidFill>
                <a:effectLst/>
                <a:latin typeface="+mj-lt"/>
                <a:cs typeface="Times New Roman" panose="02020603050405020304" pitchFamily="18" charset="0"/>
              </a:rPr>
              <a:t>tới</a:t>
            </a:r>
            <a:r>
              <a:rPr lang="en-US" sz="6600" b="0" dirty="0" smtClean="0">
                <a:solidFill>
                  <a:srgbClr val="420042"/>
                </a:solidFill>
                <a:effectLst/>
                <a:latin typeface="+mj-lt"/>
                <a:cs typeface="Times New Roman" panose="02020603050405020304" pitchFamily="18" charset="0"/>
              </a:rPr>
              <a:t> </a:t>
            </a:r>
            <a:r>
              <a:rPr lang="en-US" sz="6600" b="0" dirty="0" err="1" smtClean="0">
                <a:solidFill>
                  <a:srgbClr val="420042"/>
                </a:solidFill>
                <a:effectLst/>
                <a:latin typeface="+mj-lt"/>
                <a:cs typeface="Times New Roman" panose="02020603050405020304" pitchFamily="18" charset="0"/>
              </a:rPr>
              <a:t>múc</a:t>
            </a:r>
            <a:r>
              <a:rPr lang="en-US" sz="6600" b="0" dirty="0" smtClean="0">
                <a:solidFill>
                  <a:srgbClr val="420042"/>
                </a:solidFill>
                <a:effectLst/>
                <a:latin typeface="+mj-lt"/>
                <a:cs typeface="Times New Roman" panose="02020603050405020304" pitchFamily="18" charset="0"/>
              </a:rPr>
              <a:t> </a:t>
            </a:r>
            <a:r>
              <a:rPr lang="en-US" sz="6600" b="0" dirty="0" err="1" smtClean="0">
                <a:solidFill>
                  <a:srgbClr val="420042"/>
                </a:solidFill>
                <a:effectLst/>
                <a:latin typeface="+mj-lt"/>
                <a:cs typeface="Times New Roman" panose="02020603050405020304" pitchFamily="18" charset="0"/>
              </a:rPr>
              <a:t>nước</a:t>
            </a:r>
            <a:r>
              <a:rPr lang="en-US" sz="6600" b="0" dirty="0" smtClean="0">
                <a:solidFill>
                  <a:srgbClr val="420042"/>
                </a:solidFill>
                <a:effectLst/>
                <a:latin typeface="+mj-lt"/>
                <a:cs typeface="Times New Roman" panose="02020603050405020304" pitchFamily="18" charset="0"/>
              </a:rPr>
              <a:t> </a:t>
            </a:r>
            <a:r>
              <a:rPr lang="en-US" sz="6600" b="0" dirty="0" err="1" smtClean="0">
                <a:solidFill>
                  <a:srgbClr val="420042"/>
                </a:solidFill>
                <a:effectLst/>
                <a:latin typeface="+mj-lt"/>
                <a:cs typeface="Times New Roman" panose="02020603050405020304" pitchFamily="18" charset="0"/>
              </a:rPr>
              <a:t>tận</a:t>
            </a:r>
            <a:r>
              <a:rPr lang="en-US" sz="6600" b="0" dirty="0" smtClean="0">
                <a:solidFill>
                  <a:srgbClr val="420042"/>
                </a:solidFill>
                <a:effectLst/>
                <a:latin typeface="+mj-lt"/>
                <a:cs typeface="Times New Roman" panose="02020603050405020304" pitchFamily="18" charset="0"/>
              </a:rPr>
              <a:t> </a:t>
            </a:r>
            <a:r>
              <a:rPr lang="en-US" sz="6600" b="0" dirty="0" err="1" smtClean="0">
                <a:solidFill>
                  <a:srgbClr val="420042"/>
                </a:solidFill>
                <a:effectLst/>
                <a:latin typeface="+mj-lt"/>
                <a:cs typeface="Times New Roman" panose="02020603050405020304" pitchFamily="18" charset="0"/>
              </a:rPr>
              <a:t>suối</a:t>
            </a:r>
            <a:r>
              <a:rPr lang="en-US" sz="6600" b="0" dirty="0" smtClean="0">
                <a:solidFill>
                  <a:srgbClr val="420042"/>
                </a:solidFill>
                <a:effectLst/>
                <a:latin typeface="+mj-lt"/>
                <a:cs typeface="Times New Roman" panose="02020603050405020304" pitchFamily="18" charset="0"/>
              </a:rPr>
              <a:t>, </a:t>
            </a:r>
            <a:r>
              <a:rPr lang="vi-VN" sz="6600" b="0" dirty="0">
                <a:solidFill>
                  <a:srgbClr val="420042"/>
                </a:solidFill>
                <a:effectLst/>
                <a:latin typeface="+mj-lt"/>
                <a:cs typeface="Times New Roman" panose="02020603050405020304" pitchFamily="18" charset="0"/>
              </a:rPr>
              <a:t>suối cứu độ và cảm tạ chúa </a:t>
            </a:r>
            <a:r>
              <a:rPr lang="vi-VN" sz="6600" b="0" dirty="0" smtClean="0">
                <a:solidFill>
                  <a:srgbClr val="420042"/>
                </a:solidFill>
                <a:effectLst/>
                <a:latin typeface="+mj-lt"/>
                <a:cs typeface="Times New Roman" panose="02020603050405020304" pitchFamily="18" charset="0"/>
              </a:rPr>
              <a:t>đi</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Cầu</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khấn</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Chúa</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và</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tỏ</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bày</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giữa</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muôn</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dân</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rằng</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sự</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nghiệp</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Chúa</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huyền</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siêu</a:t>
            </a:r>
            <a:r>
              <a:rPr lang="en-US" sz="6600" dirty="0">
                <a:solidFill>
                  <a:srgbClr val="420042"/>
                </a:solidFill>
                <a:latin typeface="+mj-lt"/>
                <a:cs typeface="Times New Roman" panose="02020603050405020304" pitchFamily="18" charset="0"/>
              </a:rPr>
              <a:t>.</a:t>
            </a:r>
          </a:p>
          <a:p>
            <a:pPr marL="0" indent="0" algn="just">
              <a:lnSpc>
                <a:spcPct val="140000"/>
              </a:lnSpc>
              <a:buFontTx/>
              <a:buNone/>
              <a:defRPr/>
            </a:pPr>
            <a:endParaRPr lang="vi-VN" sz="6600" b="0" dirty="0">
              <a:solidFill>
                <a:srgbClr val="420042"/>
              </a:solidFill>
              <a:effectLst/>
              <a:latin typeface="+mj-lt"/>
              <a:cs typeface="Times New Roman" panose="02020603050405020304" pitchFamily="18" charset="0"/>
            </a:endParaRPr>
          </a:p>
          <a:p>
            <a:pPr marL="0" indent="0" algn="just">
              <a:lnSpc>
                <a:spcPct val="140000"/>
              </a:lnSpc>
              <a:buFontTx/>
              <a:buNone/>
              <a:defRPr/>
            </a:pPr>
            <a:endParaRPr lang="en-US" sz="6600" b="0" dirty="0" smtClean="0">
              <a:solidFill>
                <a:srgbClr val="420042"/>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23341361"/>
      </p:ext>
    </p:extLst>
  </p:cSld>
  <p:clrMapOvr>
    <a:masterClrMapping/>
  </p:clrMapOvr>
  <p:transition advClick="0" advTm="3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err="1" smtClean="0">
                <a:solidFill>
                  <a:srgbClr val="C00000"/>
                </a:solidFill>
                <a:effectLst/>
                <a:latin typeface="+mj-lt"/>
                <a:cs typeface="Times New Roman" panose="02020603050405020304" pitchFamily="18" charset="0"/>
              </a:rPr>
              <a:t>Đk</a:t>
            </a:r>
            <a:r>
              <a:rPr lang="en-US" sz="6000" b="0" dirty="0" smtClean="0">
                <a:solidFill>
                  <a:srgbClr val="C00000"/>
                </a:solidFill>
                <a:effectLst/>
                <a:latin typeface="+mj-lt"/>
                <a:cs typeface="Times New Roman" panose="02020603050405020304" pitchFamily="18" charset="0"/>
              </a:rPr>
              <a:t>:</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Hãy</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mừng</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rỡ</a:t>
            </a:r>
            <a:r>
              <a:rPr lang="en-US" sz="6000" b="0" dirty="0">
                <a:solidFill>
                  <a:srgbClr val="420042"/>
                </a:solidFill>
                <a:effectLst/>
                <a:latin typeface="+mj-lt"/>
                <a:cs typeface="Times New Roman" panose="02020603050405020304" pitchFamily="18" charset="0"/>
              </a:rPr>
              <a:t> reo </a:t>
            </a:r>
            <a:r>
              <a:rPr lang="en-US" sz="6000" b="0" dirty="0" err="1">
                <a:solidFill>
                  <a:srgbClr val="420042"/>
                </a:solidFill>
                <a:effectLst/>
                <a:latin typeface="+mj-lt"/>
                <a:cs typeface="Times New Roman" panose="02020603050405020304" pitchFamily="18" charset="0"/>
              </a:rPr>
              <a:t>hò</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vì</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giữa</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ngươi</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Đức</a:t>
            </a:r>
            <a:r>
              <a:rPr lang="en-US" sz="6000" b="0" dirty="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Chúa</a:t>
            </a:r>
            <a:r>
              <a:rPr lang="en-US" sz="6000" b="0" dirty="0" smtClean="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của</a:t>
            </a:r>
            <a:r>
              <a:rPr lang="en-US" sz="6000" b="0" dirty="0" smtClean="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Ít</a:t>
            </a:r>
            <a:r>
              <a:rPr lang="en-US" sz="6000" b="0" dirty="0" smtClean="0">
                <a:solidFill>
                  <a:srgbClr val="420042"/>
                </a:solidFill>
                <a:effectLst/>
                <a:latin typeface="+mj-lt"/>
                <a:cs typeface="Times New Roman" panose="02020603050405020304" pitchFamily="18" charset="0"/>
              </a:rPr>
              <a:t>-</a:t>
            </a:r>
            <a:r>
              <a:rPr lang="en-US" sz="6000" b="0" dirty="0" err="1" smtClean="0">
                <a:solidFill>
                  <a:srgbClr val="420042"/>
                </a:solidFill>
                <a:effectLst/>
                <a:latin typeface="+mj-lt"/>
                <a:cs typeface="Times New Roman" panose="02020603050405020304" pitchFamily="18" charset="0"/>
              </a:rPr>
              <a:t>ra</a:t>
            </a:r>
            <a:r>
              <a:rPr lang="en-US" sz="6000" b="0" dirty="0" smtClean="0">
                <a:solidFill>
                  <a:srgbClr val="420042"/>
                </a:solidFill>
                <a:effectLst/>
                <a:latin typeface="+mj-lt"/>
                <a:cs typeface="Times New Roman" panose="02020603050405020304" pitchFamily="18" charset="0"/>
              </a:rPr>
              <a:t>-en, </a:t>
            </a:r>
            <a:r>
              <a:rPr lang="en-US" sz="6000" b="0" dirty="0" err="1">
                <a:solidFill>
                  <a:srgbClr val="420042"/>
                </a:solidFill>
                <a:effectLst/>
                <a:latin typeface="+mj-lt"/>
                <a:cs typeface="Times New Roman" panose="02020603050405020304" pitchFamily="18" charset="0"/>
              </a:rPr>
              <a:t>quả</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thực</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là</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thánh</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thiện</a:t>
            </a:r>
            <a:r>
              <a:rPr lang="en-US" sz="6000" b="0" dirty="0" smtClean="0">
                <a:solidFill>
                  <a:srgbClr val="420042"/>
                </a:solidFill>
                <a:effectLst/>
                <a:latin typeface="+mj-lt"/>
                <a:cs typeface="Times New Roman" panose="02020603050405020304" pitchFamily="18" charset="0"/>
              </a:rPr>
              <a:t>.</a:t>
            </a:r>
            <a:endParaRPr lang="en-US" sz="6000" b="0" dirty="0">
              <a:solidFill>
                <a:srgbClr val="420042"/>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54543683"/>
      </p:ext>
    </p:extLst>
  </p:cSld>
  <p:clrMapOvr>
    <a:masterClrMapping/>
  </p:clrMapOvr>
  <p:transition advClick="0" advTm="3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4800" b="0" u="sng" dirty="0" smtClean="0">
                <a:solidFill>
                  <a:srgbClr val="C00000"/>
                </a:solidFill>
                <a:effectLst/>
                <a:latin typeface="+mj-lt"/>
                <a:cs typeface="Times New Roman" panose="02020603050405020304" pitchFamily="18" charset="0"/>
              </a:rPr>
              <a:t>Tk3:</a:t>
            </a:r>
            <a:r>
              <a:rPr lang="en-US" sz="4800" b="0" dirty="0" smtClean="0">
                <a:solidFill>
                  <a:srgbClr val="420042"/>
                </a:solidFill>
                <a:effectLst/>
                <a:latin typeface="+mj-lt"/>
                <a:cs typeface="Times New Roman" panose="02020603050405020304" pitchFamily="18" charset="0"/>
              </a:rPr>
              <a:t> </a:t>
            </a:r>
            <a:r>
              <a:rPr lang="en-US" sz="4800" b="0" dirty="0" err="1" smtClean="0">
                <a:solidFill>
                  <a:srgbClr val="420042"/>
                </a:solidFill>
                <a:effectLst/>
                <a:latin typeface="+mj-lt"/>
                <a:cs typeface="Times New Roman" panose="02020603050405020304" pitchFamily="18" charset="0"/>
              </a:rPr>
              <a:t>Uy</a:t>
            </a:r>
            <a:r>
              <a:rPr lang="en-US" sz="4800" b="0" dirty="0" smtClean="0">
                <a:solidFill>
                  <a:srgbClr val="420042"/>
                </a:solidFill>
                <a:effectLst/>
                <a:latin typeface="+mj-lt"/>
                <a:cs typeface="Times New Roman" panose="02020603050405020304" pitchFamily="18" charset="0"/>
              </a:rPr>
              <a:t> </a:t>
            </a:r>
            <a:r>
              <a:rPr lang="en-US" sz="4800" b="0" dirty="0" err="1" smtClean="0">
                <a:solidFill>
                  <a:srgbClr val="420042"/>
                </a:solidFill>
                <a:effectLst/>
                <a:latin typeface="+mj-lt"/>
                <a:cs typeface="Times New Roman" panose="02020603050405020304" pitchFamily="18" charset="0"/>
              </a:rPr>
              <a:t>công</a:t>
            </a:r>
            <a:r>
              <a:rPr lang="en-US" sz="4800" b="0" dirty="0" smtClean="0">
                <a:solidFill>
                  <a:srgbClr val="420042"/>
                </a:solidFill>
                <a:effectLst/>
                <a:latin typeface="+mj-lt"/>
                <a:cs typeface="Times New Roman" panose="02020603050405020304" pitchFamily="18" charset="0"/>
              </a:rPr>
              <a:t> </a:t>
            </a:r>
            <a:r>
              <a:rPr lang="en-US" sz="4800" b="0" dirty="0" err="1" smtClean="0">
                <a:solidFill>
                  <a:srgbClr val="420042"/>
                </a:solidFill>
                <a:effectLst/>
                <a:latin typeface="+mj-lt"/>
                <a:cs typeface="Times New Roman" panose="02020603050405020304" pitchFamily="18" charset="0"/>
              </a:rPr>
              <a:t>Chúa</a:t>
            </a:r>
            <a:r>
              <a:rPr lang="en-US" sz="4800" b="0" dirty="0" smtClean="0">
                <a:solidFill>
                  <a:srgbClr val="420042"/>
                </a:solidFill>
                <a:effectLst/>
                <a:latin typeface="+mj-lt"/>
                <a:cs typeface="Times New Roman" panose="02020603050405020304" pitchFamily="18" charset="0"/>
              </a:rPr>
              <a:t> </a:t>
            </a:r>
            <a:r>
              <a:rPr lang="en-US" sz="4800" b="0" dirty="0" err="1" smtClean="0">
                <a:solidFill>
                  <a:srgbClr val="420042"/>
                </a:solidFill>
                <a:effectLst/>
                <a:latin typeface="+mj-lt"/>
                <a:cs typeface="Times New Roman" panose="02020603050405020304" pitchFamily="18" charset="0"/>
              </a:rPr>
              <a:t>hãy</a:t>
            </a:r>
            <a:r>
              <a:rPr lang="en-US" sz="4800" b="0" dirty="0" smtClean="0">
                <a:solidFill>
                  <a:srgbClr val="420042"/>
                </a:solidFill>
                <a:effectLst/>
                <a:latin typeface="+mj-lt"/>
                <a:cs typeface="Times New Roman" panose="02020603050405020304" pitchFamily="18" charset="0"/>
              </a:rPr>
              <a:t> </a:t>
            </a:r>
            <a:r>
              <a:rPr lang="en-US" sz="4800" b="0" dirty="0" err="1" smtClean="0">
                <a:solidFill>
                  <a:srgbClr val="420042"/>
                </a:solidFill>
                <a:effectLst/>
                <a:latin typeface="+mj-lt"/>
                <a:cs typeface="Times New Roman" panose="02020603050405020304" pitchFamily="18" charset="0"/>
              </a:rPr>
              <a:t>hát</a:t>
            </a:r>
            <a:r>
              <a:rPr lang="en-US" sz="4800" b="0" dirty="0" smtClean="0">
                <a:solidFill>
                  <a:srgbClr val="420042"/>
                </a:solidFill>
                <a:effectLst/>
                <a:latin typeface="+mj-lt"/>
                <a:cs typeface="Times New Roman" panose="02020603050405020304" pitchFamily="18" charset="0"/>
              </a:rPr>
              <a:t> </a:t>
            </a:r>
            <a:r>
              <a:rPr lang="en-US" sz="4800" b="0" dirty="0" err="1" smtClean="0">
                <a:solidFill>
                  <a:srgbClr val="420042"/>
                </a:solidFill>
                <a:effectLst/>
                <a:latin typeface="+mj-lt"/>
                <a:cs typeface="Times New Roman" panose="02020603050405020304" pitchFamily="18" charset="0"/>
              </a:rPr>
              <a:t>mừng</a:t>
            </a:r>
            <a:r>
              <a:rPr lang="en-US" sz="4800" b="0" dirty="0" smtClean="0">
                <a:solidFill>
                  <a:srgbClr val="420042"/>
                </a:solidFill>
                <a:effectLst/>
                <a:latin typeface="+mj-lt"/>
                <a:cs typeface="Times New Roman" panose="02020603050405020304" pitchFamily="18" charset="0"/>
              </a:rPr>
              <a:t> </a:t>
            </a:r>
            <a:r>
              <a:rPr lang="en-US" sz="4800" b="0" dirty="0" err="1" smtClean="0">
                <a:solidFill>
                  <a:srgbClr val="420042"/>
                </a:solidFill>
                <a:effectLst/>
                <a:latin typeface="+mj-lt"/>
                <a:cs typeface="Times New Roman" panose="02020603050405020304" pitchFamily="18" charset="0"/>
              </a:rPr>
              <a:t>luôn</a:t>
            </a:r>
            <a:r>
              <a:rPr lang="en-US" sz="4800" b="0" dirty="0" smtClean="0">
                <a:solidFill>
                  <a:srgbClr val="420042"/>
                </a:solidFill>
                <a:effectLst/>
                <a:latin typeface="+mj-lt"/>
                <a:cs typeface="Times New Roman" panose="02020603050405020304" pitchFamily="18" charset="0"/>
              </a:rPr>
              <a:t>. </a:t>
            </a:r>
            <a:r>
              <a:rPr lang="vi-VN" sz="4800" b="0" dirty="0">
                <a:solidFill>
                  <a:srgbClr val="420042"/>
                </a:solidFill>
                <a:effectLst/>
                <a:latin typeface="+mj-lt"/>
                <a:cs typeface="Times New Roman" panose="02020603050405020304" pitchFamily="18" charset="0"/>
              </a:rPr>
              <a:t>cao rao để trần gian cùng ngắm trông</a:t>
            </a:r>
            <a:r>
              <a:rPr lang="vi-VN" sz="4800" b="0" dirty="0" smtClean="0">
                <a:solidFill>
                  <a:srgbClr val="420042"/>
                </a:solidFill>
                <a:effectLst/>
                <a:latin typeface="+mj-lt"/>
                <a:cs typeface="Times New Roman" panose="02020603050405020304" pitchFamily="18" charset="0"/>
              </a:rPr>
              <a:t>.</a:t>
            </a:r>
            <a:r>
              <a:rPr lang="en-US" sz="4800" b="0" dirty="0" smtClean="0">
                <a:solidFill>
                  <a:srgbClr val="420042"/>
                </a:solidFill>
                <a:effectLst/>
                <a:latin typeface="+mj-lt"/>
                <a:cs typeface="Times New Roman" panose="02020603050405020304" pitchFamily="18" charset="0"/>
              </a:rPr>
              <a:t> </a:t>
            </a:r>
            <a:r>
              <a:rPr lang="vi-VN" sz="4800" dirty="0">
                <a:solidFill>
                  <a:srgbClr val="420042"/>
                </a:solidFill>
                <a:latin typeface="+mj-lt"/>
                <a:cs typeface="Times New Roman" panose="02020603050405020304" pitchFamily="18" charset="0"/>
              </a:rPr>
              <a:t>Vì Đấng Thánh thật vĩ đại của Ít-ra-en Xi-on hãy hò </a:t>
            </a:r>
            <a:r>
              <a:rPr lang="vi-VN" sz="4800" dirty="0" smtClean="0">
                <a:solidFill>
                  <a:srgbClr val="420042"/>
                </a:solidFill>
                <a:latin typeface="+mj-lt"/>
                <a:cs typeface="Times New Roman" panose="02020603050405020304" pitchFamily="18" charset="0"/>
              </a:rPr>
              <a:t>reo</a:t>
            </a:r>
            <a:endParaRPr lang="vi-VN" sz="4800" dirty="0">
              <a:solidFill>
                <a:srgbClr val="420042"/>
              </a:solidFill>
              <a:latin typeface="+mj-lt"/>
              <a:cs typeface="Times New Roman" panose="02020603050405020304" pitchFamily="18" charset="0"/>
            </a:endParaRPr>
          </a:p>
        </p:txBody>
      </p:sp>
    </p:spTree>
    <p:extLst>
      <p:ext uri="{BB962C8B-B14F-4D97-AF65-F5344CB8AC3E}">
        <p14:creationId xmlns:p14="http://schemas.microsoft.com/office/powerpoint/2010/main" val="2377173369"/>
      </p:ext>
    </p:extLst>
  </p:cSld>
  <p:clrMapOvr>
    <a:masterClrMapping/>
  </p:clrMapOvr>
  <p:transition advClick="0" advTm="3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err="1" smtClean="0">
                <a:solidFill>
                  <a:srgbClr val="C00000"/>
                </a:solidFill>
                <a:effectLst/>
                <a:latin typeface="+mj-lt"/>
                <a:cs typeface="Times New Roman" panose="02020603050405020304" pitchFamily="18" charset="0"/>
              </a:rPr>
              <a:t>Đk</a:t>
            </a:r>
            <a:r>
              <a:rPr lang="en-US" sz="6000" b="0" dirty="0" smtClean="0">
                <a:solidFill>
                  <a:srgbClr val="C00000"/>
                </a:solidFill>
                <a:effectLst/>
                <a:latin typeface="+mj-lt"/>
                <a:cs typeface="Times New Roman" panose="02020603050405020304" pitchFamily="18" charset="0"/>
              </a:rPr>
              <a:t>:</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Hãy</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mừng</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rỡ</a:t>
            </a:r>
            <a:r>
              <a:rPr lang="en-US" sz="6000" b="0" dirty="0">
                <a:solidFill>
                  <a:srgbClr val="420042"/>
                </a:solidFill>
                <a:effectLst/>
                <a:latin typeface="+mj-lt"/>
                <a:cs typeface="Times New Roman" panose="02020603050405020304" pitchFamily="18" charset="0"/>
              </a:rPr>
              <a:t> reo </a:t>
            </a:r>
            <a:r>
              <a:rPr lang="en-US" sz="6000" b="0" dirty="0" err="1">
                <a:solidFill>
                  <a:srgbClr val="420042"/>
                </a:solidFill>
                <a:effectLst/>
                <a:latin typeface="+mj-lt"/>
                <a:cs typeface="Times New Roman" panose="02020603050405020304" pitchFamily="18" charset="0"/>
              </a:rPr>
              <a:t>hò</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vì</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giữa</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ngươi</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Đức</a:t>
            </a:r>
            <a:r>
              <a:rPr lang="en-US" sz="6000" b="0" dirty="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Chúa</a:t>
            </a:r>
            <a:r>
              <a:rPr lang="en-US" sz="6000" b="0" dirty="0" smtClean="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của</a:t>
            </a:r>
            <a:r>
              <a:rPr lang="en-US" sz="6000" b="0" dirty="0" smtClean="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Ít</a:t>
            </a:r>
            <a:r>
              <a:rPr lang="en-US" sz="6000" b="0" dirty="0" smtClean="0">
                <a:solidFill>
                  <a:srgbClr val="420042"/>
                </a:solidFill>
                <a:effectLst/>
                <a:latin typeface="+mj-lt"/>
                <a:cs typeface="Times New Roman" panose="02020603050405020304" pitchFamily="18" charset="0"/>
              </a:rPr>
              <a:t>-</a:t>
            </a:r>
            <a:r>
              <a:rPr lang="en-US" sz="6000" b="0" dirty="0" err="1" smtClean="0">
                <a:solidFill>
                  <a:srgbClr val="420042"/>
                </a:solidFill>
                <a:effectLst/>
                <a:latin typeface="+mj-lt"/>
                <a:cs typeface="Times New Roman" panose="02020603050405020304" pitchFamily="18" charset="0"/>
              </a:rPr>
              <a:t>ra</a:t>
            </a:r>
            <a:r>
              <a:rPr lang="en-US" sz="6000" b="0" dirty="0" smtClean="0">
                <a:solidFill>
                  <a:srgbClr val="420042"/>
                </a:solidFill>
                <a:effectLst/>
                <a:latin typeface="+mj-lt"/>
                <a:cs typeface="Times New Roman" panose="02020603050405020304" pitchFamily="18" charset="0"/>
              </a:rPr>
              <a:t>-en, </a:t>
            </a:r>
            <a:r>
              <a:rPr lang="en-US" sz="6000" b="0" dirty="0" err="1">
                <a:solidFill>
                  <a:srgbClr val="420042"/>
                </a:solidFill>
                <a:effectLst/>
                <a:latin typeface="+mj-lt"/>
                <a:cs typeface="Times New Roman" panose="02020603050405020304" pitchFamily="18" charset="0"/>
              </a:rPr>
              <a:t>quả</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thực</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là</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thánh</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thiện</a:t>
            </a:r>
            <a:r>
              <a:rPr lang="en-US" sz="6000" b="0" dirty="0" smtClean="0">
                <a:solidFill>
                  <a:srgbClr val="420042"/>
                </a:solidFill>
                <a:effectLst/>
                <a:latin typeface="+mj-lt"/>
                <a:cs typeface="Times New Roman" panose="02020603050405020304" pitchFamily="18" charset="0"/>
              </a:rPr>
              <a:t>.</a:t>
            </a:r>
            <a:endParaRPr lang="en-US" sz="6000" b="0" dirty="0">
              <a:solidFill>
                <a:srgbClr val="420042"/>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54543683"/>
      </p:ext>
    </p:extLst>
  </p:cSld>
  <p:clrMapOvr>
    <a:masterClrMapping/>
  </p:clrMapOvr>
  <p:transition advClick="0" advTm="3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111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9646" y="514350"/>
            <a:ext cx="9144000" cy="3657600"/>
          </a:xfrm>
        </p:spPr>
        <p:txBody>
          <a:bodyPr>
            <a:noAutofit/>
          </a:bodyPr>
          <a:lstStyle/>
          <a:p>
            <a:pPr marL="0" indent="0" algn="just">
              <a:lnSpc>
                <a:spcPct val="140000"/>
              </a:lnSpc>
              <a:buFontTx/>
              <a:buNone/>
              <a:defRPr/>
            </a:pPr>
            <a:r>
              <a:rPr lang="en-US" sz="5400" b="0" dirty="0" err="1" smtClean="0">
                <a:solidFill>
                  <a:srgbClr val="420042"/>
                </a:solidFill>
                <a:effectLst/>
                <a:latin typeface="+mj-lt"/>
                <a:cs typeface="Times New Roman" panose="02020603050405020304" pitchFamily="18" charset="0"/>
              </a:rPr>
              <a:t>Thánh</a:t>
            </a:r>
            <a:r>
              <a:rPr lang="en-US" sz="5400" b="0" dirty="0" smtClean="0">
                <a:solidFill>
                  <a:srgbClr val="420042"/>
                </a:solidFill>
                <a:effectLst/>
                <a:latin typeface="+mj-lt"/>
                <a:cs typeface="Times New Roman" panose="02020603050405020304" pitchFamily="18" charset="0"/>
              </a:rPr>
              <a:t> </a:t>
            </a:r>
            <a:r>
              <a:rPr lang="en-US" sz="5400" b="0" dirty="0" err="1" smtClean="0">
                <a:solidFill>
                  <a:srgbClr val="420042"/>
                </a:solidFill>
                <a:effectLst/>
                <a:latin typeface="+mj-lt"/>
                <a:cs typeface="Times New Roman" panose="02020603050405020304" pitchFamily="18" charset="0"/>
              </a:rPr>
              <a:t>thần</a:t>
            </a:r>
            <a:r>
              <a:rPr lang="en-US" sz="5400" b="0" dirty="0" smtClean="0">
                <a:solidFill>
                  <a:srgbClr val="420042"/>
                </a:solidFill>
                <a:effectLst/>
                <a:latin typeface="+mj-lt"/>
                <a:cs typeface="Times New Roman" panose="02020603050405020304" pitchFamily="18" charset="0"/>
              </a:rPr>
              <a:t> </a:t>
            </a:r>
            <a:r>
              <a:rPr lang="en-US" sz="5400" b="0" dirty="0" err="1" smtClean="0">
                <a:solidFill>
                  <a:srgbClr val="420042"/>
                </a:solidFill>
                <a:effectLst/>
                <a:latin typeface="+mj-lt"/>
                <a:cs typeface="Times New Roman" panose="02020603050405020304" pitchFamily="18" charset="0"/>
              </a:rPr>
              <a:t>chúa</a:t>
            </a:r>
            <a:r>
              <a:rPr lang="en-US" sz="5400" b="0" dirty="0" smtClean="0">
                <a:solidFill>
                  <a:srgbClr val="420042"/>
                </a:solidFill>
                <a:effectLst/>
                <a:latin typeface="+mj-lt"/>
                <a:cs typeface="Times New Roman" panose="02020603050405020304" pitchFamily="18" charset="0"/>
              </a:rPr>
              <a:t> </a:t>
            </a:r>
            <a:r>
              <a:rPr lang="en-US" sz="5400" b="0" dirty="0" err="1" smtClean="0">
                <a:solidFill>
                  <a:srgbClr val="420042"/>
                </a:solidFill>
                <a:effectLst/>
                <a:latin typeface="+mj-lt"/>
                <a:cs typeface="Times New Roman" panose="02020603050405020304" pitchFamily="18" charset="0"/>
              </a:rPr>
              <a:t>ngự</a:t>
            </a:r>
            <a:r>
              <a:rPr lang="en-US" sz="5400" b="0" dirty="0" smtClean="0">
                <a:solidFill>
                  <a:srgbClr val="420042"/>
                </a:solidFill>
                <a:effectLst/>
                <a:latin typeface="+mj-lt"/>
                <a:cs typeface="Times New Roman" panose="02020603050405020304" pitchFamily="18" charset="0"/>
              </a:rPr>
              <a:t> </a:t>
            </a:r>
            <a:r>
              <a:rPr lang="en-US" sz="5400" b="0" dirty="0" err="1" smtClean="0">
                <a:solidFill>
                  <a:srgbClr val="420042"/>
                </a:solidFill>
                <a:effectLst/>
                <a:latin typeface="+mj-lt"/>
                <a:cs typeface="Times New Roman" panose="02020603050405020304" pitchFamily="18" charset="0"/>
              </a:rPr>
              <a:t>trên</a:t>
            </a:r>
            <a:r>
              <a:rPr lang="en-US" sz="5400" b="0" dirty="0" smtClean="0">
                <a:solidFill>
                  <a:srgbClr val="420042"/>
                </a:solidFill>
                <a:effectLst/>
                <a:latin typeface="+mj-lt"/>
                <a:cs typeface="Times New Roman" panose="02020603050405020304" pitchFamily="18" charset="0"/>
              </a:rPr>
              <a:t> </a:t>
            </a:r>
            <a:r>
              <a:rPr lang="en-US" sz="5400" b="0" dirty="0" err="1" smtClean="0">
                <a:solidFill>
                  <a:srgbClr val="420042"/>
                </a:solidFill>
                <a:effectLst/>
                <a:latin typeface="+mj-lt"/>
                <a:cs typeface="Times New Roman" panose="02020603050405020304" pitchFamily="18" charset="0"/>
              </a:rPr>
              <a:t>tôi</a:t>
            </a:r>
            <a:r>
              <a:rPr lang="en-US" sz="5400" b="0" dirty="0" smtClean="0">
                <a:solidFill>
                  <a:srgbClr val="420042"/>
                </a:solidFill>
                <a:effectLst/>
                <a:latin typeface="+mj-lt"/>
                <a:cs typeface="Times New Roman" panose="02020603050405020304" pitchFamily="18" charset="0"/>
              </a:rPr>
              <a:t>.</a:t>
            </a:r>
            <a:r>
              <a:rPr lang="vi-VN" sz="5400" b="0" dirty="0">
                <a:solidFill>
                  <a:srgbClr val="420042"/>
                </a:solidFill>
                <a:effectLst/>
                <a:latin typeface="+mj-lt"/>
                <a:cs typeface="Times New Roman" panose="02020603050405020304" pitchFamily="18" charset="0"/>
              </a:rPr>
              <a:t> Chúa Sai Tôi Đem Tin Mừng Cho Người Khó Nghèo.</a:t>
            </a:r>
            <a:r>
              <a:rPr lang="en-US" sz="5400" b="0" dirty="0" smtClean="0">
                <a:solidFill>
                  <a:srgbClr val="420042"/>
                </a:solidFill>
                <a:effectLst/>
                <a:latin typeface="+mj-lt"/>
                <a:cs typeface="Times New Roman" panose="02020603050405020304" pitchFamily="18" charset="0"/>
              </a:rPr>
              <a:t> </a:t>
            </a:r>
            <a:endParaRPr lang="en-US" sz="5400" b="0" u="sng" dirty="0" smtClean="0">
              <a:solidFill>
                <a:srgbClr val="420042"/>
              </a:solidFill>
              <a:effectLst/>
              <a:latin typeface="+mj-lt"/>
              <a:cs typeface="Times New Roman" panose="02020603050405020304" pitchFamily="18" charset="0"/>
            </a:endParaRPr>
          </a:p>
        </p:txBody>
      </p:sp>
      <p:sp>
        <p:nvSpPr>
          <p:cNvPr id="2" name="Rectangle 1"/>
          <p:cNvSpPr/>
          <p:nvPr/>
        </p:nvSpPr>
        <p:spPr>
          <a:xfrm>
            <a:off x="9646" y="-23873"/>
            <a:ext cx="5486400" cy="769441"/>
          </a:xfrm>
          <a:prstGeom prst="rect">
            <a:avLst/>
          </a:prstGeom>
        </p:spPr>
        <p:txBody>
          <a:bodyPr wrap="square">
            <a:spAutoFit/>
          </a:bodyPr>
          <a:lstStyle/>
          <a:p>
            <a:r>
              <a:rPr lang="en-US" sz="4400" b="0" u="sng" kern="0" dirty="0">
                <a:solidFill>
                  <a:srgbClr val="C00000"/>
                </a:solidFill>
                <a:latin typeface="UTM American Sans"/>
                <a:cs typeface="Times New Roman" panose="02020603050405020304" pitchFamily="18" charset="0"/>
              </a:rPr>
              <a:t>Alleluia-alleluia:</a:t>
            </a:r>
            <a:r>
              <a:rPr lang="en-US" sz="4400" b="0" kern="0" dirty="0">
                <a:solidFill>
                  <a:srgbClr val="C00000"/>
                </a:solidFill>
                <a:latin typeface="UTM American Sans"/>
                <a:cs typeface="Times New Roman" panose="02020603050405020304" pitchFamily="18" charset="0"/>
              </a:rPr>
              <a:t> </a:t>
            </a:r>
            <a:endParaRPr lang="en-US" sz="6600" dirty="0">
              <a:solidFill>
                <a:srgbClr val="C00000"/>
              </a:solidFill>
            </a:endParaRPr>
          </a:p>
        </p:txBody>
      </p:sp>
      <p:sp>
        <p:nvSpPr>
          <p:cNvPr id="4" name="Rectangle 3"/>
          <p:cNvSpPr/>
          <p:nvPr/>
        </p:nvSpPr>
        <p:spPr>
          <a:xfrm>
            <a:off x="6324600" y="4095750"/>
            <a:ext cx="1805302" cy="837345"/>
          </a:xfrm>
          <a:prstGeom prst="rect">
            <a:avLst/>
          </a:prstGeom>
        </p:spPr>
        <p:txBody>
          <a:bodyPr wrap="none">
            <a:spAutoFit/>
          </a:bodyPr>
          <a:lstStyle/>
          <a:p>
            <a:pPr lvl="0" algn="just">
              <a:lnSpc>
                <a:spcPct val="140000"/>
              </a:lnSpc>
              <a:spcBef>
                <a:spcPct val="20000"/>
              </a:spcBef>
              <a:defRPr/>
            </a:pPr>
            <a:r>
              <a:rPr lang="en-US" sz="4000" b="0" u="sng" kern="0" dirty="0">
                <a:solidFill>
                  <a:srgbClr val="C00000"/>
                </a:solidFill>
                <a:latin typeface="UTM American Sans"/>
                <a:cs typeface="Times New Roman" panose="02020603050405020304" pitchFamily="18" charset="0"/>
              </a:rPr>
              <a:t>Alleluia.</a:t>
            </a:r>
          </a:p>
        </p:txBody>
      </p:sp>
    </p:spTree>
    <p:extLst>
      <p:ext uri="{BB962C8B-B14F-4D97-AF65-F5344CB8AC3E}">
        <p14:creationId xmlns:p14="http://schemas.microsoft.com/office/powerpoint/2010/main" val="3227465723"/>
      </p:ext>
    </p:extLst>
  </p:cSld>
  <p:clrMapOvr>
    <a:masterClrMapping/>
  </p:clrMapOvr>
  <p:transition advClick="0" advTm="3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95350"/>
            <a:ext cx="9144000" cy="4362450"/>
          </a:xfrm>
        </p:spPr>
        <p:txBody>
          <a:bodyPr rtlCol="0">
            <a:normAutofit/>
          </a:bodyPr>
          <a:lstStyle/>
          <a:p>
            <a:pPr eaLnBrk="1" fontAlgn="auto" hangingPunct="1">
              <a:lnSpc>
                <a:spcPct val="120000"/>
              </a:lnSpc>
              <a:spcAft>
                <a:spcPts val="0"/>
              </a:spcAft>
              <a:defRPr/>
            </a:pPr>
            <a:r>
              <a:rPr lang="en-US" sz="4800" b="0" u="sng" dirty="0" err="1" smtClean="0">
                <a:solidFill>
                  <a:srgbClr val="C00000"/>
                </a:solidFill>
                <a:effectLst/>
                <a:latin typeface="+mj-lt"/>
                <a:ea typeface="Tahoma" pitchFamily="34" charset="0"/>
                <a:cs typeface="Times New Roman" pitchFamily="18" charset="0"/>
              </a:rPr>
              <a:t>Ca</a:t>
            </a:r>
            <a:r>
              <a:rPr lang="en-US" sz="4800" b="0" u="sng" dirty="0" smtClean="0">
                <a:solidFill>
                  <a:srgbClr val="C00000"/>
                </a:solidFill>
                <a:effectLst/>
                <a:latin typeface="+mj-lt"/>
                <a:ea typeface="Tahoma" pitchFamily="34" charset="0"/>
                <a:cs typeface="Times New Roman" pitchFamily="18" charset="0"/>
              </a:rPr>
              <a:t> </a:t>
            </a:r>
            <a:r>
              <a:rPr lang="en-US" sz="4800" b="0" u="sng" dirty="0" err="1" smtClean="0">
                <a:solidFill>
                  <a:srgbClr val="C00000"/>
                </a:solidFill>
                <a:effectLst/>
                <a:latin typeface="+mj-lt"/>
                <a:ea typeface="Tahoma" pitchFamily="34" charset="0"/>
                <a:cs typeface="Times New Roman" pitchFamily="18" charset="0"/>
              </a:rPr>
              <a:t>Nhập</a:t>
            </a:r>
            <a:r>
              <a:rPr lang="en-US" sz="4800" b="0" u="sng" dirty="0" smtClean="0">
                <a:solidFill>
                  <a:srgbClr val="C00000"/>
                </a:solidFill>
                <a:effectLst/>
                <a:latin typeface="+mj-lt"/>
                <a:ea typeface="Tahoma" pitchFamily="34" charset="0"/>
                <a:cs typeface="Times New Roman" pitchFamily="18" charset="0"/>
              </a:rPr>
              <a:t> </a:t>
            </a:r>
            <a:r>
              <a:rPr lang="en-US" sz="4800" b="0" u="sng" dirty="0" err="1" smtClean="0">
                <a:solidFill>
                  <a:srgbClr val="C00000"/>
                </a:solidFill>
                <a:effectLst/>
                <a:latin typeface="+mj-lt"/>
                <a:ea typeface="Tahoma" pitchFamily="34" charset="0"/>
                <a:cs typeface="Times New Roman" pitchFamily="18" charset="0"/>
              </a:rPr>
              <a:t>Lễ</a:t>
            </a:r>
            <a:r>
              <a:rPr lang="en-US" sz="4800" b="0" dirty="0" smtClean="0">
                <a:solidFill>
                  <a:srgbClr val="420042"/>
                </a:solidFill>
                <a:effectLst/>
                <a:latin typeface="+mj-lt"/>
                <a:ea typeface="Tahoma" pitchFamily="34" charset="0"/>
                <a:cs typeface="Times New Roman" pitchFamily="18" charset="0"/>
              </a:rPr>
              <a:t> </a:t>
            </a:r>
            <a:endParaRPr lang="en-US" sz="4800" b="0" dirty="0" smtClean="0">
              <a:solidFill>
                <a:srgbClr val="420042"/>
              </a:solidFill>
              <a:effectLst/>
              <a:latin typeface="+mj-lt"/>
              <a:ea typeface="Tahoma" pitchFamily="34" charset="0"/>
              <a:cs typeface="Times New Roman" pitchFamily="18" charset="0"/>
            </a:endParaRPr>
          </a:p>
          <a:p>
            <a:pPr eaLnBrk="1" fontAlgn="auto" hangingPunct="1">
              <a:lnSpc>
                <a:spcPct val="120000"/>
              </a:lnSpc>
              <a:spcAft>
                <a:spcPts val="0"/>
              </a:spcAft>
              <a:defRPr/>
            </a:pPr>
            <a:r>
              <a:rPr lang="en-US" sz="4800" b="0" dirty="0" err="1" smtClean="0">
                <a:solidFill>
                  <a:srgbClr val="C00000"/>
                </a:solidFill>
                <a:effectLst/>
                <a:latin typeface="+mj-lt"/>
                <a:ea typeface="Tahoma" pitchFamily="34" charset="0"/>
                <a:cs typeface="Times New Roman" pitchFamily="18" charset="0"/>
              </a:rPr>
              <a:t>Chào</a:t>
            </a:r>
            <a:r>
              <a:rPr lang="en-US" sz="4800" b="0" dirty="0" smtClean="0">
                <a:solidFill>
                  <a:srgbClr val="C00000"/>
                </a:solidFill>
                <a:effectLst/>
                <a:latin typeface="+mj-lt"/>
                <a:ea typeface="Tahoma" pitchFamily="34" charset="0"/>
                <a:cs typeface="Times New Roman" pitchFamily="18" charset="0"/>
              </a:rPr>
              <a:t> </a:t>
            </a:r>
            <a:r>
              <a:rPr lang="en-US" sz="4800" b="0" dirty="0" err="1" smtClean="0">
                <a:solidFill>
                  <a:srgbClr val="C00000"/>
                </a:solidFill>
                <a:effectLst/>
                <a:latin typeface="+mj-lt"/>
                <a:ea typeface="Tahoma" pitchFamily="34" charset="0"/>
                <a:cs typeface="Times New Roman" pitchFamily="18" charset="0"/>
              </a:rPr>
              <a:t>Đón</a:t>
            </a:r>
            <a:r>
              <a:rPr lang="en-US" sz="4800" b="0" dirty="0" smtClean="0">
                <a:solidFill>
                  <a:srgbClr val="C00000"/>
                </a:solidFill>
                <a:effectLst/>
                <a:latin typeface="+mj-lt"/>
                <a:ea typeface="Tahoma" pitchFamily="34" charset="0"/>
                <a:cs typeface="Times New Roman" pitchFamily="18" charset="0"/>
              </a:rPr>
              <a:t> </a:t>
            </a:r>
            <a:r>
              <a:rPr lang="en-US" sz="4800" b="0" dirty="0" err="1" smtClean="0">
                <a:solidFill>
                  <a:srgbClr val="C00000"/>
                </a:solidFill>
                <a:effectLst/>
                <a:latin typeface="+mj-lt"/>
                <a:ea typeface="Tahoma" pitchFamily="34" charset="0"/>
                <a:cs typeface="Times New Roman" pitchFamily="18" charset="0"/>
              </a:rPr>
              <a:t>Đấng</a:t>
            </a:r>
            <a:r>
              <a:rPr lang="en-US" sz="4800" b="0" dirty="0" smtClean="0">
                <a:solidFill>
                  <a:srgbClr val="C00000"/>
                </a:solidFill>
                <a:effectLst/>
                <a:latin typeface="+mj-lt"/>
                <a:ea typeface="Tahoma" pitchFamily="34" charset="0"/>
                <a:cs typeface="Times New Roman" pitchFamily="18" charset="0"/>
              </a:rPr>
              <a:t> </a:t>
            </a:r>
            <a:r>
              <a:rPr lang="en-US" sz="4800" b="0" dirty="0" err="1" smtClean="0">
                <a:solidFill>
                  <a:srgbClr val="C00000"/>
                </a:solidFill>
                <a:effectLst/>
                <a:latin typeface="+mj-lt"/>
                <a:ea typeface="Tahoma" pitchFamily="34" charset="0"/>
                <a:cs typeface="Times New Roman" pitchFamily="18" charset="0"/>
              </a:rPr>
              <a:t>Cứu</a:t>
            </a:r>
            <a:r>
              <a:rPr lang="en-US" sz="4800" b="0" dirty="0" smtClean="0">
                <a:solidFill>
                  <a:srgbClr val="C00000"/>
                </a:solidFill>
                <a:effectLst/>
                <a:latin typeface="+mj-lt"/>
                <a:ea typeface="Tahoma" pitchFamily="34" charset="0"/>
                <a:cs typeface="Times New Roman" pitchFamily="18" charset="0"/>
              </a:rPr>
              <a:t> </a:t>
            </a:r>
            <a:r>
              <a:rPr lang="en-US" sz="4800" b="0" dirty="0" err="1" smtClean="0">
                <a:solidFill>
                  <a:srgbClr val="C00000"/>
                </a:solidFill>
                <a:effectLst/>
                <a:latin typeface="+mj-lt"/>
                <a:ea typeface="Tahoma" pitchFamily="34" charset="0"/>
                <a:cs typeface="Times New Roman" pitchFamily="18" charset="0"/>
              </a:rPr>
              <a:t>Tinh</a:t>
            </a:r>
            <a:r>
              <a:rPr lang="en-US" sz="4800" b="0" dirty="0" smtClean="0">
                <a:solidFill>
                  <a:srgbClr val="C00000"/>
                </a:solidFill>
                <a:effectLst/>
                <a:latin typeface="+mj-lt"/>
                <a:ea typeface="Tahoma" pitchFamily="34" charset="0"/>
                <a:cs typeface="Times New Roman" pitchFamily="18" charset="0"/>
              </a:rPr>
              <a:t/>
            </a:r>
            <a:br>
              <a:rPr lang="en-US" sz="4800" b="0" dirty="0" smtClean="0">
                <a:solidFill>
                  <a:srgbClr val="C00000"/>
                </a:solidFill>
                <a:effectLst/>
                <a:latin typeface="+mj-lt"/>
                <a:ea typeface="Tahoma" pitchFamily="34" charset="0"/>
                <a:cs typeface="Times New Roman" pitchFamily="18" charset="0"/>
              </a:rPr>
            </a:br>
            <a:r>
              <a:rPr lang="en-US" sz="4800" b="0" i="1" dirty="0" err="1" smtClean="0">
                <a:solidFill>
                  <a:srgbClr val="420042"/>
                </a:solidFill>
                <a:effectLst/>
                <a:latin typeface="+mj-lt"/>
                <a:ea typeface="Tahoma" pitchFamily="34" charset="0"/>
                <a:cs typeface="Times New Roman" pitchFamily="18" charset="0"/>
              </a:rPr>
              <a:t>Trầm</a:t>
            </a:r>
            <a:r>
              <a:rPr lang="en-US" sz="4800" b="0" i="1" dirty="0" smtClean="0">
                <a:solidFill>
                  <a:srgbClr val="420042"/>
                </a:solidFill>
                <a:effectLst/>
                <a:latin typeface="+mj-lt"/>
                <a:ea typeface="Tahoma" pitchFamily="34" charset="0"/>
                <a:cs typeface="Times New Roman" pitchFamily="18" charset="0"/>
              </a:rPr>
              <a:t> </a:t>
            </a:r>
            <a:r>
              <a:rPr lang="en-US" sz="4800" b="0" i="1" dirty="0" err="1" smtClean="0">
                <a:solidFill>
                  <a:srgbClr val="420042"/>
                </a:solidFill>
                <a:effectLst/>
                <a:latin typeface="+mj-lt"/>
                <a:ea typeface="Tahoma" pitchFamily="34" charset="0"/>
                <a:cs typeface="Times New Roman" pitchFamily="18" charset="0"/>
              </a:rPr>
              <a:t>Hương</a:t>
            </a:r>
            <a:endParaRPr lang="en-US" sz="4800" b="0" i="1" dirty="0" smtClean="0">
              <a:solidFill>
                <a:srgbClr val="420042"/>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716199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7"/>
            <a:ext cx="9144000" cy="5134246"/>
          </a:xfrm>
          <a:prstGeom prst="rect">
            <a:avLst/>
          </a:prstGeom>
        </p:spPr>
      </p:pic>
    </p:spTree>
    <p:extLst>
      <p:ext uri="{BB962C8B-B14F-4D97-AF65-F5344CB8AC3E}">
        <p14:creationId xmlns:p14="http://schemas.microsoft.com/office/powerpoint/2010/main" val="2917823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655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C00000"/>
                </a:solidFill>
                <a:effectLst/>
                <a:latin typeface="+mj-lt"/>
                <a:cs typeface="Times New Roman" pitchFamily="18" charset="0"/>
              </a:rPr>
              <a:t>KINH TIN KÍNH</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23790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i="1" dirty="0">
                <a:solidFill>
                  <a:srgbClr val="C00000"/>
                </a:solidFill>
                <a:effectLst/>
                <a:latin typeface="+mj-lt"/>
                <a:cs typeface="Times New Roman" pitchFamily="18" charset="0"/>
              </a:rPr>
              <a:t>Tôi tin kính một Thiên Chúa là Cha toàn năng,</a:t>
            </a:r>
            <a:r>
              <a:rPr lang="vi-VN" sz="5400" b="0" dirty="0">
                <a:solidFill>
                  <a:srgbClr val="420042"/>
                </a:solidFill>
                <a:effectLst/>
                <a:latin typeface="+mj-lt"/>
                <a:cs typeface="Times New Roman" pitchFamily="18" charset="0"/>
              </a:rPr>
              <a:t> Đấng tạo thành trời đất, muôn vật hữu hình và vô hình. </a:t>
            </a:r>
            <a:r>
              <a:rPr lang="en-US" sz="5400" b="0" dirty="0" err="1">
                <a:solidFill>
                  <a:srgbClr val="420042"/>
                </a:solidFill>
                <a:effectLst/>
                <a:latin typeface="+mj-lt"/>
                <a:cs typeface="Times New Roman" pitchFamily="18" charset="0"/>
              </a:rPr>
              <a:t>Tôi</a:t>
            </a:r>
            <a:r>
              <a:rPr lang="en-US" sz="5400" b="0" dirty="0">
                <a:solidFill>
                  <a:srgbClr val="420042"/>
                </a:solidFill>
                <a:effectLst/>
                <a:latin typeface="+mj-lt"/>
                <a:cs typeface="Times New Roman" pitchFamily="18" charset="0"/>
              </a:rPr>
              <a:t> tin </a:t>
            </a:r>
            <a:r>
              <a:rPr lang="en-US" sz="5400" b="0" dirty="0" err="1">
                <a:solidFill>
                  <a:srgbClr val="420042"/>
                </a:solidFill>
                <a:effectLst/>
                <a:latin typeface="+mj-lt"/>
                <a:cs typeface="Times New Roman" pitchFamily="18" charset="0"/>
              </a:rPr>
              <a:t>kính</a:t>
            </a:r>
            <a:r>
              <a:rPr lang="en-US" sz="5400" b="0" dirty="0">
                <a:solidFill>
                  <a:srgbClr val="420042"/>
                </a:solidFill>
                <a:effectLst/>
                <a:latin typeface="+mj-lt"/>
                <a:cs typeface="Times New Roman" pitchFamily="18" charset="0"/>
              </a:rPr>
              <a:t> </a:t>
            </a:r>
            <a:r>
              <a:rPr lang="en-US" sz="5400" b="0" dirty="0" err="1">
                <a:solidFill>
                  <a:srgbClr val="420042"/>
                </a:solidFill>
                <a:effectLst/>
                <a:latin typeface="+mj-lt"/>
                <a:cs typeface="Times New Roman" pitchFamily="18" charset="0"/>
              </a:rPr>
              <a:t>một</a:t>
            </a:r>
            <a:r>
              <a:rPr lang="en-US" sz="5400" b="0" dirty="0">
                <a:solidFill>
                  <a:srgbClr val="420042"/>
                </a:solidFill>
                <a:effectLst/>
                <a:latin typeface="+mj-lt"/>
                <a:cs typeface="Times New Roman" pitchFamily="18" charset="0"/>
              </a:rPr>
              <a:t> </a:t>
            </a:r>
            <a:r>
              <a:rPr lang="en-US" sz="5400" b="0" dirty="0" err="1">
                <a:solidFill>
                  <a:srgbClr val="420042"/>
                </a:solidFill>
                <a:effectLst/>
                <a:latin typeface="+mj-lt"/>
                <a:cs typeface="Times New Roman" pitchFamily="18" charset="0"/>
              </a:rPr>
              <a:t>Chúa</a:t>
            </a:r>
            <a:r>
              <a:rPr lang="en-US" sz="5400" b="0" dirty="0">
                <a:solidFill>
                  <a:srgbClr val="420042"/>
                </a:solidFill>
                <a:effectLst/>
                <a:latin typeface="+mj-lt"/>
                <a:cs typeface="Times New Roman" pitchFamily="18" charset="0"/>
              </a:rPr>
              <a:t> </a:t>
            </a:r>
            <a:r>
              <a:rPr lang="en-US" sz="5400" b="0" dirty="0" err="1">
                <a:solidFill>
                  <a:srgbClr val="420042"/>
                </a:solidFill>
                <a:effectLst/>
                <a:latin typeface="+mj-lt"/>
                <a:cs typeface="Times New Roman" pitchFamily="18" charset="0"/>
              </a:rPr>
              <a:t>Giêsu</a:t>
            </a:r>
            <a:r>
              <a:rPr lang="en-US" sz="5400" b="0" dirty="0">
                <a:solidFill>
                  <a:srgbClr val="420042"/>
                </a:solidFill>
                <a:effectLst/>
                <a:latin typeface="+mj-lt"/>
                <a:cs typeface="Times New Roman" pitchFamily="18" charset="0"/>
              </a:rPr>
              <a:t> </a:t>
            </a:r>
            <a:r>
              <a:rPr lang="en-US" sz="5400" b="0" dirty="0" err="1">
                <a:solidFill>
                  <a:srgbClr val="420042"/>
                </a:solidFill>
                <a:effectLst/>
                <a:latin typeface="+mj-lt"/>
                <a:cs typeface="Times New Roman" pitchFamily="18" charset="0"/>
              </a:rPr>
              <a:t>Kitô</a:t>
            </a:r>
            <a:r>
              <a:rPr lang="en-US" sz="5400" b="0" dirty="0">
                <a:solidFill>
                  <a:srgbClr val="420042"/>
                </a:solidFill>
                <a:effectLst/>
                <a:latin typeface="+mj-lt"/>
                <a:cs typeface="Times New Roman" pitchFamily="18" charset="0"/>
              </a:rPr>
              <a:t>, Con </a:t>
            </a:r>
            <a:r>
              <a:rPr lang="en-US" sz="5400" b="0" dirty="0" err="1">
                <a:solidFill>
                  <a:srgbClr val="420042"/>
                </a:solidFill>
                <a:effectLst/>
                <a:latin typeface="+mj-lt"/>
                <a:cs typeface="Times New Roman" pitchFamily="18" charset="0"/>
              </a:rPr>
              <a:t>Một</a:t>
            </a:r>
            <a:r>
              <a:rPr lang="en-US" sz="5400" b="0" dirty="0">
                <a:solidFill>
                  <a:srgbClr val="420042"/>
                </a:solidFill>
                <a:effectLst/>
                <a:latin typeface="+mj-lt"/>
                <a:cs typeface="Times New Roman" pitchFamily="18" charset="0"/>
              </a:rPr>
              <a:t> </a:t>
            </a:r>
            <a:r>
              <a:rPr lang="en-US" sz="5400" b="0" dirty="0" err="1">
                <a:solidFill>
                  <a:srgbClr val="420042"/>
                </a:solidFill>
                <a:effectLst/>
                <a:latin typeface="+mj-lt"/>
                <a:cs typeface="Times New Roman" pitchFamily="18" charset="0"/>
              </a:rPr>
              <a:t>Thiên</a:t>
            </a:r>
            <a:r>
              <a:rPr lang="en-US" sz="5400" b="0" dirty="0">
                <a:solidFill>
                  <a:srgbClr val="420042"/>
                </a:solidFill>
                <a:effectLst/>
                <a:latin typeface="+mj-lt"/>
                <a:cs typeface="Times New Roman" pitchFamily="18" charset="0"/>
              </a:rPr>
              <a:t> </a:t>
            </a:r>
            <a:r>
              <a:rPr lang="en-US" sz="5400" b="0" dirty="0" err="1">
                <a:solidFill>
                  <a:srgbClr val="420042"/>
                </a:solidFill>
                <a:effectLst/>
                <a:latin typeface="+mj-lt"/>
                <a:cs typeface="Times New Roman" pitchFamily="18" charset="0"/>
              </a:rPr>
              <a:t>Chúa</a:t>
            </a:r>
            <a:r>
              <a:rPr lang="en-US" sz="5400" b="0" dirty="0">
                <a:solidFill>
                  <a:srgbClr val="420042"/>
                </a:solidFill>
                <a:effectLst/>
                <a:latin typeface="+mj-lt"/>
                <a:cs typeface="Times New Roman" pitchFamily="18" charset="0"/>
              </a:rPr>
              <a:t>,</a:t>
            </a:r>
          </a:p>
        </p:txBody>
      </p:sp>
    </p:spTree>
    <p:extLst>
      <p:ext uri="{BB962C8B-B14F-4D97-AF65-F5344CB8AC3E}">
        <p14:creationId xmlns:p14="http://schemas.microsoft.com/office/powerpoint/2010/main" val="147677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rgbClr val="420042"/>
                </a:solidFill>
                <a:effectLst/>
                <a:latin typeface="+mj-lt"/>
                <a:cs typeface="Times New Roman" pitchFamily="18" charset="0"/>
              </a:rPr>
              <a:t>Sinh bởi Đức Chúa Cha từ trước muôn đời. Người là Thiên Chúa bởi Thiên Chúa, Ánh Sáng bởi Ánh Sáng</a:t>
            </a:r>
            <a:r>
              <a:rPr lang="vi-VN" sz="5500" b="0" dirty="0" smtClean="0">
                <a:solidFill>
                  <a:srgbClr val="420042"/>
                </a:solidFill>
                <a:effectLst/>
                <a:latin typeface="+mj-lt"/>
                <a:cs typeface="Times New Roman" pitchFamily="18" charset="0"/>
              </a:rPr>
              <a:t>,</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Thiên</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Chúa</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thật</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bởi</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Thiên</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Chúa</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thật</a:t>
            </a:r>
            <a:r>
              <a:rPr lang="en-US" sz="5500" b="0" dirty="0">
                <a:solidFill>
                  <a:srgbClr val="420042"/>
                </a:solidFill>
                <a:effectLst/>
                <a:latin typeface="+mj-lt"/>
                <a:cs typeface="Times New Roman" pitchFamily="18" charset="0"/>
              </a:rPr>
              <a:t>,</a:t>
            </a:r>
          </a:p>
        </p:txBody>
      </p:sp>
    </p:spTree>
    <p:extLst>
      <p:ext uri="{BB962C8B-B14F-4D97-AF65-F5344CB8AC3E}">
        <p14:creationId xmlns:p14="http://schemas.microsoft.com/office/powerpoint/2010/main" val="1830639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420042"/>
                </a:solidFill>
                <a:effectLst/>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986145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C00000"/>
                </a:solidFill>
                <a:effectLst/>
                <a:latin typeface="+mj-lt"/>
                <a:cs typeface="Times New Roman" pitchFamily="18" charset="0"/>
              </a:rPr>
              <a:t>Người đã từ trời xuống thế. Bởi phép Đức Chúa Thánh Thần, Người đã nhập thể trong lòng Trinh Nữ Maria, và đã làm người.</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812668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420042"/>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2346665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rgbClr val="420042"/>
                </a:solidFill>
                <a:effectLst/>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58523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420042"/>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3122403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Autofit/>
          </a:bodyPr>
          <a:lstStyle/>
          <a:p>
            <a:pPr algn="just" eaLnBrk="1" fontAlgn="auto" hangingPunct="1">
              <a:lnSpc>
                <a:spcPct val="120000"/>
              </a:lnSpc>
              <a:spcAft>
                <a:spcPts val="0"/>
              </a:spcAft>
              <a:defRPr/>
            </a:pPr>
            <a:r>
              <a:rPr lang="en-US" sz="4600" b="0" u="sng" dirty="0" err="1" smtClean="0">
                <a:solidFill>
                  <a:srgbClr val="C00000"/>
                </a:solidFill>
                <a:effectLst/>
                <a:latin typeface="+mj-lt"/>
                <a:ea typeface="Tahoma" pitchFamily="34" charset="0"/>
                <a:cs typeface="Times New Roman" pitchFamily="18" charset="0"/>
              </a:rPr>
              <a:t>Đk</a:t>
            </a:r>
            <a:r>
              <a:rPr lang="en-US" sz="4600" b="0" dirty="0" smtClean="0">
                <a:solidFill>
                  <a:srgbClr val="C00000"/>
                </a:solidFill>
                <a:effectLst/>
                <a:latin typeface="+mj-lt"/>
                <a:ea typeface="Tahoma" pitchFamily="34" charset="0"/>
                <a:cs typeface="Times New Roman" pitchFamily="18" charset="0"/>
              </a:rPr>
              <a:t>:</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Vui</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lên</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nào</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người</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ơi</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Ngày</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cứu</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độ</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đã</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gần</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kề</a:t>
            </a:r>
            <a:r>
              <a:rPr lang="en-US" sz="4600" b="0" dirty="0" smtClean="0">
                <a:solidFill>
                  <a:srgbClr val="420042"/>
                </a:solidFill>
                <a:effectLst/>
                <a:latin typeface="+mj-lt"/>
                <a:ea typeface="Tahoma" pitchFamily="34" charset="0"/>
                <a:cs typeface="Times New Roman" pitchFamily="18" charset="0"/>
              </a:rPr>
              <a:t>,</a:t>
            </a:r>
            <a:r>
              <a:rPr lang="vi-VN" sz="4600" b="0" dirty="0" smtClean="0">
                <a:solidFill>
                  <a:srgbClr val="420042"/>
                </a:solidFill>
                <a:effectLst/>
                <a:latin typeface="+mj-lt"/>
                <a:ea typeface="Tahoma" pitchFamily="34" charset="0"/>
                <a:cs typeface="Times New Roman" pitchFamily="18" charset="0"/>
              </a:rPr>
              <a:t> </a:t>
            </a:r>
            <a:r>
              <a:rPr lang="vi-VN" sz="4600" b="0" dirty="0">
                <a:solidFill>
                  <a:srgbClr val="420042"/>
                </a:solidFill>
                <a:effectLst/>
                <a:latin typeface="+mj-lt"/>
                <a:ea typeface="Tahoma" pitchFamily="34" charset="0"/>
                <a:cs typeface="Times New Roman" pitchFamily="18" charset="0"/>
              </a:rPr>
              <a:t>vui lên nào người ơi! tìm về nẻo chính đường ngay </a:t>
            </a:r>
            <a:r>
              <a:rPr lang="vi-VN" sz="4600" b="0" dirty="0" smtClean="0">
                <a:solidFill>
                  <a:srgbClr val="420042"/>
                </a:solidFill>
                <a:effectLst/>
                <a:latin typeface="+mj-lt"/>
                <a:ea typeface="Tahoma" pitchFamily="34" charset="0"/>
                <a:cs typeface="Times New Roman" pitchFamily="18" charset="0"/>
              </a:rPr>
              <a:t>đi</a:t>
            </a:r>
            <a:r>
              <a:rPr lang="en-US" sz="4600" b="0" dirty="0" smtClean="0">
                <a:solidFill>
                  <a:srgbClr val="420042"/>
                </a:solidFill>
                <a:effectLst/>
                <a:latin typeface="+mj-lt"/>
                <a:ea typeface="Tahoma" pitchFamily="34" charset="0"/>
                <a:cs typeface="Times New Roman" pitchFamily="18" charset="0"/>
              </a:rPr>
              <a:t>. </a:t>
            </a:r>
            <a:r>
              <a:rPr lang="vi-VN" sz="4600" dirty="0">
                <a:solidFill>
                  <a:srgbClr val="420042"/>
                </a:solidFill>
                <a:latin typeface="+mj-lt"/>
                <a:ea typeface="Tahoma" pitchFamily="34" charset="0"/>
                <a:cs typeface="Times New Roman" pitchFamily="18" charset="0"/>
              </a:rPr>
              <a:t>Đồi núi với những lũng sâu kia. Bạt xuống hãy lấp cho mau! Để chào đón Đấng Cứu Tinh nhân hậu</a:t>
            </a:r>
            <a:r>
              <a:rPr lang="vi-VN" sz="4600" dirty="0" smtClean="0">
                <a:solidFill>
                  <a:srgbClr val="420042"/>
                </a:solidFill>
                <a:latin typeface="+mj-lt"/>
                <a:ea typeface="Tahoma" pitchFamily="34" charset="0"/>
                <a:cs typeface="Times New Roman" pitchFamily="18" charset="0"/>
              </a:rPr>
              <a:t>.</a:t>
            </a:r>
            <a:endParaRPr lang="vi-VN" sz="4600" dirty="0">
              <a:solidFill>
                <a:srgbClr val="42004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158267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rgbClr val="420042"/>
                </a:solidFill>
                <a:effectLst/>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35060648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420042"/>
                </a:solidFill>
                <a:effectLst/>
                <a:latin typeface="+mj-lt"/>
                <a:cs typeface="Times New Roman" pitchFamily="18" charset="0"/>
              </a:rPr>
              <a:t>Tôi tuyên xưng có một Phép Rửa để tha tội. Tôi trông đợi kẻ chết sống lại và sựsống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23656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823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742950"/>
            <a:ext cx="9144000" cy="2862322"/>
          </a:xfrm>
          <a:prstGeom prst="rect">
            <a:avLst/>
          </a:prstGeom>
        </p:spPr>
        <p:txBody>
          <a:bodyPr wrap="square">
            <a:spAutoFit/>
          </a:bodyPr>
          <a:lstStyle/>
          <a:p>
            <a:pPr algn="ctr"/>
            <a:r>
              <a:rPr lang="en-US" sz="6000" b="0" dirty="0" err="1" smtClean="0">
                <a:solidFill>
                  <a:srgbClr val="C00000"/>
                </a:solidFill>
                <a:latin typeface="+mj-lt"/>
              </a:rPr>
              <a:t>Ca</a:t>
            </a:r>
            <a:r>
              <a:rPr lang="en-US" sz="6000" b="0" dirty="0" smtClean="0">
                <a:solidFill>
                  <a:srgbClr val="C00000"/>
                </a:solidFill>
                <a:latin typeface="+mj-lt"/>
              </a:rPr>
              <a:t> </a:t>
            </a:r>
            <a:r>
              <a:rPr lang="en-US" sz="6000" b="0" dirty="0" err="1" smtClean="0">
                <a:solidFill>
                  <a:srgbClr val="C00000"/>
                </a:solidFill>
                <a:latin typeface="+mj-lt"/>
              </a:rPr>
              <a:t>Dâng</a:t>
            </a:r>
            <a:r>
              <a:rPr lang="en-US" sz="6000" b="0" dirty="0" smtClean="0">
                <a:solidFill>
                  <a:srgbClr val="C00000"/>
                </a:solidFill>
                <a:latin typeface="+mj-lt"/>
              </a:rPr>
              <a:t> </a:t>
            </a:r>
            <a:r>
              <a:rPr lang="en-US" sz="6000" b="0" dirty="0" err="1" smtClean="0">
                <a:solidFill>
                  <a:srgbClr val="C00000"/>
                </a:solidFill>
                <a:latin typeface="+mj-lt"/>
              </a:rPr>
              <a:t>Lễ</a:t>
            </a:r>
            <a:endParaRPr lang="en-US" sz="6000" b="0" dirty="0" smtClean="0">
              <a:solidFill>
                <a:srgbClr val="C00000"/>
              </a:solidFill>
              <a:latin typeface="+mj-lt"/>
            </a:endParaRPr>
          </a:p>
          <a:p>
            <a:pPr algn="ctr"/>
            <a:r>
              <a:rPr lang="en-US" sz="6000" b="0" dirty="0" err="1" smtClean="0">
                <a:solidFill>
                  <a:srgbClr val="C00000"/>
                </a:solidFill>
                <a:latin typeface="+mj-lt"/>
              </a:rPr>
              <a:t>Lễ</a:t>
            </a:r>
            <a:r>
              <a:rPr lang="en-US" sz="6000" b="0" dirty="0" smtClean="0">
                <a:solidFill>
                  <a:srgbClr val="C00000"/>
                </a:solidFill>
                <a:latin typeface="+mj-lt"/>
              </a:rPr>
              <a:t> </a:t>
            </a:r>
            <a:r>
              <a:rPr lang="en-US" sz="6000" b="0" dirty="0" err="1" smtClean="0">
                <a:solidFill>
                  <a:srgbClr val="C00000"/>
                </a:solidFill>
                <a:latin typeface="+mj-lt"/>
              </a:rPr>
              <a:t>Dâng</a:t>
            </a:r>
            <a:r>
              <a:rPr lang="en-US" sz="6000" b="0" dirty="0" smtClean="0">
                <a:solidFill>
                  <a:srgbClr val="C00000"/>
                </a:solidFill>
                <a:latin typeface="+mj-lt"/>
              </a:rPr>
              <a:t> </a:t>
            </a:r>
            <a:r>
              <a:rPr lang="en-US" sz="6000" b="0" dirty="0" err="1" smtClean="0">
                <a:solidFill>
                  <a:srgbClr val="C00000"/>
                </a:solidFill>
                <a:latin typeface="+mj-lt"/>
              </a:rPr>
              <a:t>Mùa</a:t>
            </a:r>
            <a:r>
              <a:rPr lang="en-US" sz="6000" b="0" dirty="0" smtClean="0">
                <a:solidFill>
                  <a:srgbClr val="C00000"/>
                </a:solidFill>
                <a:latin typeface="+mj-lt"/>
              </a:rPr>
              <a:t> </a:t>
            </a:r>
            <a:r>
              <a:rPr lang="en-US" sz="6000" b="0" dirty="0" err="1" smtClean="0">
                <a:solidFill>
                  <a:srgbClr val="C00000"/>
                </a:solidFill>
                <a:latin typeface="+mj-lt"/>
              </a:rPr>
              <a:t>Vọng</a:t>
            </a:r>
            <a:endParaRPr lang="en-US" sz="6000" b="0" dirty="0" smtClean="0">
              <a:solidFill>
                <a:srgbClr val="C00000"/>
              </a:solidFill>
              <a:latin typeface="+mj-lt"/>
            </a:endParaRPr>
          </a:p>
          <a:p>
            <a:pPr algn="ctr"/>
            <a:r>
              <a:rPr lang="en-US" sz="6000" b="0" i="1" dirty="0" err="1" smtClean="0">
                <a:solidFill>
                  <a:srgbClr val="420042"/>
                </a:solidFill>
                <a:latin typeface="+mj-lt"/>
              </a:rPr>
              <a:t>Đinh</a:t>
            </a:r>
            <a:r>
              <a:rPr lang="en-US" sz="6000" b="0" i="1" dirty="0" smtClean="0">
                <a:solidFill>
                  <a:srgbClr val="420042"/>
                </a:solidFill>
                <a:latin typeface="+mj-lt"/>
              </a:rPr>
              <a:t> </a:t>
            </a:r>
            <a:r>
              <a:rPr lang="en-US" sz="6000" b="0" i="1" dirty="0" err="1" smtClean="0">
                <a:solidFill>
                  <a:srgbClr val="420042"/>
                </a:solidFill>
                <a:latin typeface="+mj-lt"/>
              </a:rPr>
              <a:t>Công</a:t>
            </a:r>
            <a:r>
              <a:rPr lang="en-US" sz="6000" b="0" i="1" dirty="0" smtClean="0">
                <a:solidFill>
                  <a:srgbClr val="420042"/>
                </a:solidFill>
                <a:latin typeface="+mj-lt"/>
              </a:rPr>
              <a:t> </a:t>
            </a:r>
            <a:r>
              <a:rPr lang="en-US" sz="6000" b="0" i="1" dirty="0" err="1" smtClean="0">
                <a:solidFill>
                  <a:srgbClr val="420042"/>
                </a:solidFill>
                <a:latin typeface="+mj-lt"/>
              </a:rPr>
              <a:t>Huỳnh</a:t>
            </a:r>
            <a:endParaRPr lang="en-US" sz="6000" b="0" i="1" dirty="0">
              <a:solidFill>
                <a:srgbClr val="420042"/>
              </a:solidFill>
              <a:latin typeface="+mj-lt"/>
            </a:endParaRPr>
          </a:p>
        </p:txBody>
      </p:sp>
    </p:spTree>
    <p:extLst>
      <p:ext uri="{BB962C8B-B14F-4D97-AF65-F5344CB8AC3E}">
        <p14:creationId xmlns:p14="http://schemas.microsoft.com/office/powerpoint/2010/main" val="3644054307"/>
      </p:ext>
    </p:extLst>
  </p:cSld>
  <p:clrMapOvr>
    <a:masterClrMapping/>
  </p:clrMapOvr>
  <p:transition advClick="0" advTm="3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smtClean="0">
                <a:solidFill>
                  <a:srgbClr val="C00000"/>
                </a:solidFill>
                <a:effectLst/>
                <a:latin typeface="+mj-lt"/>
                <a:cs typeface="Times New Roman" pitchFamily="18" charset="0"/>
              </a:rPr>
              <a:t>Tk</a:t>
            </a:r>
            <a:r>
              <a:rPr lang="vi-VN" sz="5400" b="0" u="sng" dirty="0" smtClean="0">
                <a:solidFill>
                  <a:srgbClr val="C00000"/>
                </a:solidFill>
                <a:effectLst/>
                <a:latin typeface="+mj-lt"/>
                <a:cs typeface="Times New Roman" pitchFamily="18" charset="0"/>
              </a:rPr>
              <a:t>1</a:t>
            </a:r>
            <a:r>
              <a:rPr lang="vi-VN" sz="5400" b="0" dirty="0" smtClean="0">
                <a:solidFill>
                  <a:srgbClr val="C00000"/>
                </a:solidFill>
                <a:effectLst/>
                <a:latin typeface="+mj-lt"/>
                <a:cs typeface="Times New Roman" pitchFamily="18" charset="0"/>
              </a:rPr>
              <a:t>.</a:t>
            </a:r>
            <a:r>
              <a:rPr lang="en-US" sz="5400" b="0" dirty="0" smtClean="0">
                <a:solidFill>
                  <a:srgbClr val="420042"/>
                </a:solidFill>
                <a:effectLst/>
                <a:latin typeface="+mj-lt"/>
                <a:cs typeface="Times New Roman" pitchFamily="18" charset="0"/>
              </a:rPr>
              <a:t> </a:t>
            </a:r>
            <a:r>
              <a:rPr lang="vi-VN" sz="5400" b="0" dirty="0" smtClean="0">
                <a:solidFill>
                  <a:srgbClr val="420042"/>
                </a:solidFill>
                <a:effectLst/>
                <a:latin typeface="+mj-lt"/>
                <a:cs typeface="Times New Roman" pitchFamily="18" charset="0"/>
              </a:rPr>
              <a:t>Xin dâng lên Chúa những tâm tình mùa vọng, từ bao ngày mỏi mòn chờ mong. Tim con khao khát một vị Thiên sai, đem ánh hồng xua lấp đêm dài.</a:t>
            </a:r>
            <a:endParaRPr lang="en-US" sz="54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22855636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u="sng" dirty="0" smtClean="0">
                <a:solidFill>
                  <a:srgbClr val="C00000"/>
                </a:solidFill>
                <a:effectLst/>
                <a:latin typeface="+mj-lt"/>
                <a:cs typeface="Times New Roman" pitchFamily="18" charset="0"/>
              </a:rPr>
              <a:t>ĐK:</a:t>
            </a:r>
            <a:r>
              <a:rPr lang="en-US" sz="5400" b="0" dirty="0" smtClean="0">
                <a:solidFill>
                  <a:srgbClr val="420042"/>
                </a:solidFill>
                <a:effectLst/>
                <a:latin typeface="+mj-lt"/>
                <a:cs typeface="Times New Roman" pitchFamily="18" charset="0"/>
              </a:rPr>
              <a:t> </a:t>
            </a:r>
            <a:r>
              <a:rPr lang="vi-VN" sz="5400" b="0" dirty="0" smtClean="0">
                <a:solidFill>
                  <a:srgbClr val="420042"/>
                </a:solidFill>
                <a:effectLst/>
                <a:latin typeface="+mj-lt"/>
                <a:cs typeface="Times New Roman" pitchFamily="18" charset="0"/>
              </a:rPr>
              <a:t>Cùng dâng lên Chúa rất nhân hiền này ước mơ đợi mong Chúa đến. Con xin dâng lên bánh thơm rượu nồng mong Chúa nhận cho những tấm lòng.</a:t>
            </a:r>
            <a:endParaRPr lang="en-US" sz="54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43395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smtClean="0">
                <a:solidFill>
                  <a:srgbClr val="C00000"/>
                </a:solidFill>
                <a:effectLst/>
                <a:latin typeface="+mj-lt"/>
                <a:cs typeface="Times New Roman" pitchFamily="18" charset="0"/>
              </a:rPr>
              <a:t>Tk</a:t>
            </a:r>
            <a:r>
              <a:rPr lang="vi-VN" sz="5400" b="0" u="sng" dirty="0" smtClean="0">
                <a:solidFill>
                  <a:srgbClr val="C00000"/>
                </a:solidFill>
                <a:effectLst/>
                <a:latin typeface="+mj-lt"/>
                <a:cs typeface="Times New Roman" pitchFamily="18" charset="0"/>
              </a:rPr>
              <a:t>2.</a:t>
            </a:r>
            <a:r>
              <a:rPr lang="vi-VN" sz="5400" b="0" dirty="0" smtClean="0">
                <a:solidFill>
                  <a:srgbClr val="420042"/>
                </a:solidFill>
                <a:effectLst/>
                <a:latin typeface="+mj-lt"/>
                <a:cs typeface="Times New Roman" pitchFamily="18" charset="0"/>
              </a:rPr>
              <a:t> Bao nhiêu năm tháng chúng con luôn đợi chờ, mưa thắm nh</a:t>
            </a:r>
            <a:r>
              <a:rPr lang="en-US" sz="5400" b="0" dirty="0" smtClean="0">
                <a:solidFill>
                  <a:srgbClr val="420042"/>
                </a:solidFill>
                <a:effectLst/>
                <a:latin typeface="+mj-lt"/>
                <a:cs typeface="Times New Roman" pitchFamily="18" charset="0"/>
              </a:rPr>
              <a:t>u</a:t>
            </a:r>
            <a:r>
              <a:rPr lang="vi-VN" sz="5400" b="0" dirty="0" smtClean="0">
                <a:solidFill>
                  <a:srgbClr val="420042"/>
                </a:solidFill>
                <a:effectLst/>
                <a:latin typeface="+mj-lt"/>
                <a:cs typeface="Times New Roman" pitchFamily="18" charset="0"/>
              </a:rPr>
              <a:t>ần vào hồn cằn khô. Như nai kia khát một dòng sông xanh, để tâm hồn thắm mát ơn lành.</a:t>
            </a:r>
            <a:endParaRPr lang="en-US" sz="54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19825204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u="sng" dirty="0" smtClean="0">
                <a:solidFill>
                  <a:srgbClr val="C00000"/>
                </a:solidFill>
                <a:effectLst/>
                <a:latin typeface="+mj-lt"/>
                <a:cs typeface="Times New Roman" pitchFamily="18" charset="0"/>
              </a:rPr>
              <a:t>ĐK:</a:t>
            </a:r>
            <a:r>
              <a:rPr lang="en-US" sz="5400" b="0" dirty="0" smtClean="0">
                <a:solidFill>
                  <a:srgbClr val="420042"/>
                </a:solidFill>
                <a:effectLst/>
                <a:latin typeface="+mj-lt"/>
                <a:cs typeface="Times New Roman" pitchFamily="18" charset="0"/>
              </a:rPr>
              <a:t> </a:t>
            </a:r>
            <a:r>
              <a:rPr lang="vi-VN" sz="5400" b="0" dirty="0" smtClean="0">
                <a:solidFill>
                  <a:srgbClr val="420042"/>
                </a:solidFill>
                <a:effectLst/>
                <a:latin typeface="+mj-lt"/>
                <a:cs typeface="Times New Roman" pitchFamily="18" charset="0"/>
              </a:rPr>
              <a:t>Cùng dâng lên Chúa rất nhân hiền này ước mơ đợi mong Chúa đến. Con xin dâng lên bánh thơm rượu nồng mong Chúa nhận cho những tấm lòng.</a:t>
            </a:r>
            <a:endParaRPr lang="en-US" sz="54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43395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smtClean="0">
                <a:solidFill>
                  <a:srgbClr val="C00000"/>
                </a:solidFill>
                <a:effectLst/>
                <a:latin typeface="+mj-lt"/>
                <a:cs typeface="Times New Roman" pitchFamily="18" charset="0"/>
              </a:rPr>
              <a:t>Tk</a:t>
            </a:r>
            <a:r>
              <a:rPr lang="vi-VN" sz="5400" b="0" u="sng" dirty="0" smtClean="0">
                <a:solidFill>
                  <a:srgbClr val="C00000"/>
                </a:solidFill>
                <a:effectLst/>
                <a:latin typeface="+mj-lt"/>
                <a:cs typeface="Times New Roman" pitchFamily="18" charset="0"/>
              </a:rPr>
              <a:t>3.</a:t>
            </a:r>
            <a:r>
              <a:rPr lang="vi-VN" sz="5400" b="0" dirty="0" smtClean="0">
                <a:solidFill>
                  <a:srgbClr val="420042"/>
                </a:solidFill>
                <a:effectLst/>
                <a:latin typeface="+mj-lt"/>
                <a:cs typeface="Times New Roman" pitchFamily="18" charset="0"/>
              </a:rPr>
              <a:t> Muôn dân trông ngóng Đấng Cứu Tinh từ trời, đem an bình giải hòa mọi nơi. Dương gian mơ ước một ngày yên vui, nhờ ơn Ngài xóa hết tội đời.</a:t>
            </a:r>
            <a:endParaRPr lang="en-US" sz="54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22236718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u="sng" dirty="0" smtClean="0">
                <a:solidFill>
                  <a:srgbClr val="C00000"/>
                </a:solidFill>
                <a:effectLst/>
                <a:latin typeface="+mj-lt"/>
                <a:cs typeface="Times New Roman" pitchFamily="18" charset="0"/>
              </a:rPr>
              <a:t>ĐK:</a:t>
            </a:r>
            <a:r>
              <a:rPr lang="en-US" sz="5400" b="0" dirty="0" smtClean="0">
                <a:solidFill>
                  <a:srgbClr val="420042"/>
                </a:solidFill>
                <a:effectLst/>
                <a:latin typeface="+mj-lt"/>
                <a:cs typeface="Times New Roman" pitchFamily="18" charset="0"/>
              </a:rPr>
              <a:t> </a:t>
            </a:r>
            <a:r>
              <a:rPr lang="vi-VN" sz="5400" b="0" dirty="0" smtClean="0">
                <a:solidFill>
                  <a:srgbClr val="420042"/>
                </a:solidFill>
                <a:effectLst/>
                <a:latin typeface="+mj-lt"/>
                <a:cs typeface="Times New Roman" pitchFamily="18" charset="0"/>
              </a:rPr>
              <a:t>Cùng dâng lên Chúa rất nhân hiền này ước mơ đợi mong Chúa đến. Con xin dâng lên bánh thơm rượu nồng mong Chúa nhận cho những tấm lòng.</a:t>
            </a:r>
            <a:endParaRPr lang="en-US" sz="54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2909915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747" name="Subtitle 2"/>
          <p:cNvSpPr>
            <a:spLocks noGrp="1"/>
          </p:cNvSpPr>
          <p:nvPr>
            <p:ph type="subTitle" idx="1"/>
          </p:nvPr>
        </p:nvSpPr>
        <p:spPr>
          <a:xfrm>
            <a:off x="0" y="0"/>
            <a:ext cx="9144000" cy="5143500"/>
          </a:xfrm>
        </p:spPr>
        <p:txBody>
          <a:bodyPr/>
          <a:lstStyle/>
          <a:p>
            <a:pPr algn="just" eaLnBrk="1" hangingPunct="1">
              <a:lnSpc>
                <a:spcPct val="140000"/>
              </a:lnSpc>
            </a:pPr>
            <a:r>
              <a:rPr lang="en-US" sz="4400" b="0" u="sng" dirty="0">
                <a:solidFill>
                  <a:srgbClr val="C00000"/>
                </a:solidFill>
                <a:effectLst/>
                <a:latin typeface="+mj-lt"/>
                <a:ea typeface="Tahoma" pitchFamily="34" charset="0"/>
                <a:cs typeface="Times New Roman" pitchFamily="18" charset="0"/>
              </a:rPr>
              <a:t>T</a:t>
            </a:r>
            <a:r>
              <a:rPr lang="en-US" sz="4400" b="0" u="sng" dirty="0" smtClean="0">
                <a:solidFill>
                  <a:srgbClr val="C00000"/>
                </a:solidFill>
                <a:effectLst/>
                <a:latin typeface="+mj-lt"/>
                <a:ea typeface="Tahoma" pitchFamily="34" charset="0"/>
                <a:cs typeface="Times New Roman" pitchFamily="18" charset="0"/>
              </a:rPr>
              <a:t>k1</a:t>
            </a:r>
            <a:r>
              <a:rPr lang="en-US" sz="4400" b="0" dirty="0" smtClean="0">
                <a:solidFill>
                  <a:srgbClr val="C00000"/>
                </a:solidFill>
                <a:effectLst/>
                <a:latin typeface="+mj-lt"/>
                <a:ea typeface="Tahoma" pitchFamily="34" charset="0"/>
                <a:cs typeface="Times New Roman" pitchFamily="18" charset="0"/>
              </a:rPr>
              <a:t>:</a:t>
            </a:r>
            <a:r>
              <a:rPr lang="en-US" sz="4400" b="0" dirty="0" smtClean="0">
                <a:solidFill>
                  <a:srgbClr val="420042"/>
                </a:solidFill>
                <a:effectLst/>
                <a:latin typeface="+mj-lt"/>
                <a:ea typeface="Tahoma" pitchFamily="34" charset="0"/>
                <a:cs typeface="Times New Roman" pitchFamily="18" charset="0"/>
              </a:rPr>
              <a:t> </a:t>
            </a:r>
            <a:r>
              <a:rPr lang="en-US" sz="4400" b="0" dirty="0" err="1" smtClean="0">
                <a:solidFill>
                  <a:srgbClr val="420042"/>
                </a:solidFill>
                <a:effectLst/>
                <a:latin typeface="+mj-lt"/>
                <a:ea typeface="Tahoma" pitchFamily="34" charset="0"/>
                <a:cs typeface="Times New Roman" pitchFamily="18" charset="0"/>
              </a:rPr>
              <a:t>Hãy</a:t>
            </a:r>
            <a:r>
              <a:rPr lang="en-US" sz="4400" b="0" dirty="0" smtClean="0">
                <a:solidFill>
                  <a:srgbClr val="420042"/>
                </a:solidFill>
                <a:effectLst/>
                <a:latin typeface="+mj-lt"/>
                <a:ea typeface="Tahoma" pitchFamily="34" charset="0"/>
                <a:cs typeface="Times New Roman" pitchFamily="18" charset="0"/>
              </a:rPr>
              <a:t> </a:t>
            </a:r>
            <a:r>
              <a:rPr lang="en-US" sz="4400" b="0" dirty="0" err="1" smtClean="0">
                <a:solidFill>
                  <a:srgbClr val="420042"/>
                </a:solidFill>
                <a:effectLst/>
                <a:latin typeface="+mj-lt"/>
                <a:ea typeface="Tahoma" pitchFamily="34" charset="0"/>
                <a:cs typeface="Times New Roman" pitchFamily="18" charset="0"/>
              </a:rPr>
              <a:t>luôn</a:t>
            </a:r>
            <a:r>
              <a:rPr lang="en-US" sz="4400" b="0" dirty="0" smtClean="0">
                <a:solidFill>
                  <a:srgbClr val="420042"/>
                </a:solidFill>
                <a:effectLst/>
                <a:latin typeface="+mj-lt"/>
                <a:ea typeface="Tahoma" pitchFamily="34" charset="0"/>
                <a:cs typeface="Times New Roman" pitchFamily="18" charset="0"/>
              </a:rPr>
              <a:t> </a:t>
            </a:r>
            <a:r>
              <a:rPr lang="en-US" sz="4400" b="0" dirty="0" err="1" smtClean="0">
                <a:solidFill>
                  <a:srgbClr val="420042"/>
                </a:solidFill>
                <a:effectLst/>
                <a:latin typeface="+mj-lt"/>
                <a:ea typeface="Tahoma" pitchFamily="34" charset="0"/>
                <a:cs typeface="Times New Roman" pitchFamily="18" charset="0"/>
              </a:rPr>
              <a:t>cầu</a:t>
            </a:r>
            <a:r>
              <a:rPr lang="en-US" sz="4400" b="0" dirty="0" smtClean="0">
                <a:solidFill>
                  <a:srgbClr val="420042"/>
                </a:solidFill>
                <a:effectLst/>
                <a:latin typeface="+mj-lt"/>
                <a:ea typeface="Tahoma" pitchFamily="34" charset="0"/>
                <a:cs typeface="Times New Roman" pitchFamily="18" charset="0"/>
              </a:rPr>
              <a:t> </a:t>
            </a:r>
            <a:r>
              <a:rPr lang="en-US" sz="4400" b="0" dirty="0" err="1" smtClean="0">
                <a:solidFill>
                  <a:srgbClr val="420042"/>
                </a:solidFill>
                <a:effectLst/>
                <a:latin typeface="+mj-lt"/>
                <a:ea typeface="Tahoma" pitchFamily="34" charset="0"/>
                <a:cs typeface="Times New Roman" pitchFamily="18" charset="0"/>
              </a:rPr>
              <a:t>nguyện</a:t>
            </a:r>
            <a:r>
              <a:rPr lang="en-US" sz="4400" b="0" dirty="0" smtClean="0">
                <a:solidFill>
                  <a:srgbClr val="420042"/>
                </a:solidFill>
                <a:effectLst/>
                <a:latin typeface="+mj-lt"/>
                <a:ea typeface="Tahoma" pitchFamily="34" charset="0"/>
                <a:cs typeface="Times New Roman" pitchFamily="18" charset="0"/>
              </a:rPr>
              <a:t>, </a:t>
            </a:r>
            <a:r>
              <a:rPr lang="en-US" sz="4400" b="0" dirty="0" err="1" smtClean="0">
                <a:solidFill>
                  <a:srgbClr val="420042"/>
                </a:solidFill>
                <a:effectLst/>
                <a:latin typeface="+mj-lt"/>
                <a:ea typeface="Tahoma" pitchFamily="34" charset="0"/>
                <a:cs typeface="Times New Roman" pitchFamily="18" charset="0"/>
              </a:rPr>
              <a:t>dâng</a:t>
            </a:r>
            <a:r>
              <a:rPr lang="en-US" sz="4400" b="0" dirty="0" smtClean="0">
                <a:solidFill>
                  <a:srgbClr val="420042"/>
                </a:solidFill>
                <a:effectLst/>
                <a:latin typeface="+mj-lt"/>
                <a:ea typeface="Tahoma" pitchFamily="34" charset="0"/>
                <a:cs typeface="Times New Roman" pitchFamily="18" charset="0"/>
              </a:rPr>
              <a:t> </a:t>
            </a:r>
            <a:r>
              <a:rPr lang="en-US" sz="4400" b="0" dirty="0" err="1" smtClean="0">
                <a:solidFill>
                  <a:srgbClr val="420042"/>
                </a:solidFill>
                <a:effectLst/>
                <a:latin typeface="+mj-lt"/>
                <a:ea typeface="Tahoma" pitchFamily="34" charset="0"/>
                <a:cs typeface="Times New Roman" pitchFamily="18" charset="0"/>
              </a:rPr>
              <a:t>lên</a:t>
            </a:r>
            <a:r>
              <a:rPr lang="en-US" sz="4400" b="0" dirty="0" smtClean="0">
                <a:solidFill>
                  <a:srgbClr val="420042"/>
                </a:solidFill>
                <a:effectLst/>
                <a:latin typeface="+mj-lt"/>
                <a:ea typeface="Tahoma" pitchFamily="34" charset="0"/>
                <a:cs typeface="Times New Roman" pitchFamily="18" charset="0"/>
              </a:rPr>
              <a:t> </a:t>
            </a:r>
            <a:r>
              <a:rPr lang="en-US" sz="4400" b="0" dirty="0" err="1" smtClean="0">
                <a:solidFill>
                  <a:srgbClr val="420042"/>
                </a:solidFill>
                <a:effectLst/>
                <a:latin typeface="+mj-lt"/>
                <a:ea typeface="Tahoma" pitchFamily="34" charset="0"/>
                <a:cs typeface="Times New Roman" pitchFamily="18" charset="0"/>
              </a:rPr>
              <a:t>Chúa</a:t>
            </a:r>
            <a:r>
              <a:rPr lang="en-US" sz="4400" b="0" dirty="0" smtClean="0">
                <a:solidFill>
                  <a:srgbClr val="420042"/>
                </a:solidFill>
                <a:effectLst/>
                <a:latin typeface="+mj-lt"/>
                <a:ea typeface="Tahoma" pitchFamily="34" charset="0"/>
                <a:cs typeface="Times New Roman" pitchFamily="18" charset="0"/>
              </a:rPr>
              <a:t> </a:t>
            </a:r>
            <a:r>
              <a:rPr lang="en-US" sz="4400" b="0" dirty="0" err="1" smtClean="0">
                <a:solidFill>
                  <a:srgbClr val="420042"/>
                </a:solidFill>
                <a:effectLst/>
                <a:latin typeface="+mj-lt"/>
                <a:ea typeface="Tahoma" pitchFamily="34" charset="0"/>
                <a:cs typeface="Times New Roman" pitchFamily="18" charset="0"/>
              </a:rPr>
              <a:t>những</a:t>
            </a:r>
            <a:r>
              <a:rPr lang="en-US" sz="4400" b="0" dirty="0" smtClean="0">
                <a:solidFill>
                  <a:srgbClr val="420042"/>
                </a:solidFill>
                <a:effectLst/>
                <a:latin typeface="+mj-lt"/>
                <a:ea typeface="Tahoma" pitchFamily="34" charset="0"/>
                <a:cs typeface="Times New Roman" pitchFamily="18" charset="0"/>
              </a:rPr>
              <a:t> </a:t>
            </a:r>
            <a:r>
              <a:rPr lang="en-US" sz="4400" b="0" dirty="0" err="1" smtClean="0">
                <a:solidFill>
                  <a:srgbClr val="420042"/>
                </a:solidFill>
                <a:effectLst/>
                <a:latin typeface="+mj-lt"/>
                <a:ea typeface="Tahoma" pitchFamily="34" charset="0"/>
                <a:cs typeface="Times New Roman" pitchFamily="18" charset="0"/>
              </a:rPr>
              <a:t>lời</a:t>
            </a:r>
            <a:r>
              <a:rPr lang="en-US" sz="4400" b="0" dirty="0" smtClean="0">
                <a:solidFill>
                  <a:srgbClr val="420042"/>
                </a:solidFill>
                <a:effectLst/>
                <a:latin typeface="+mj-lt"/>
                <a:ea typeface="Tahoma" pitchFamily="34" charset="0"/>
                <a:cs typeface="Times New Roman" pitchFamily="18" charset="0"/>
              </a:rPr>
              <a:t> </a:t>
            </a:r>
            <a:r>
              <a:rPr lang="en-US" sz="4400" b="0" dirty="0" err="1" smtClean="0">
                <a:solidFill>
                  <a:srgbClr val="420042"/>
                </a:solidFill>
                <a:effectLst/>
                <a:latin typeface="+mj-lt"/>
                <a:ea typeface="Tahoma" pitchFamily="34" charset="0"/>
                <a:cs typeface="Times New Roman" pitchFamily="18" charset="0"/>
              </a:rPr>
              <a:t>tán</a:t>
            </a:r>
            <a:r>
              <a:rPr lang="en-US" sz="4400" b="0" dirty="0" smtClean="0">
                <a:solidFill>
                  <a:srgbClr val="420042"/>
                </a:solidFill>
                <a:effectLst/>
                <a:latin typeface="+mj-lt"/>
                <a:ea typeface="Tahoma" pitchFamily="34" charset="0"/>
                <a:cs typeface="Times New Roman" pitchFamily="18" charset="0"/>
              </a:rPr>
              <a:t> </a:t>
            </a:r>
            <a:r>
              <a:rPr lang="en-US" sz="4400" b="0" dirty="0" err="1" smtClean="0">
                <a:solidFill>
                  <a:srgbClr val="420042"/>
                </a:solidFill>
                <a:effectLst/>
                <a:latin typeface="+mj-lt"/>
                <a:ea typeface="Tahoma" pitchFamily="34" charset="0"/>
                <a:cs typeface="Times New Roman" pitchFamily="18" charset="0"/>
              </a:rPr>
              <a:t>dương</a:t>
            </a:r>
            <a:r>
              <a:rPr lang="en-US" sz="4400" b="0" dirty="0" smtClean="0">
                <a:solidFill>
                  <a:srgbClr val="420042"/>
                </a:solidFill>
                <a:effectLst/>
                <a:latin typeface="+mj-lt"/>
                <a:ea typeface="Tahoma" pitchFamily="34" charset="0"/>
                <a:cs typeface="Times New Roman" pitchFamily="18" charset="0"/>
              </a:rPr>
              <a:t>, </a:t>
            </a:r>
            <a:r>
              <a:rPr lang="vi-VN" sz="4400" b="0" dirty="0">
                <a:solidFill>
                  <a:srgbClr val="420042"/>
                </a:solidFill>
                <a:effectLst/>
                <a:latin typeface="+mj-lt"/>
                <a:ea typeface="Tahoma" pitchFamily="34" charset="0"/>
                <a:cs typeface="Times New Roman" pitchFamily="18" charset="0"/>
              </a:rPr>
              <a:t>cuộc đời phản chiếu ánh sáng tin </a:t>
            </a:r>
            <a:r>
              <a:rPr lang="vi-VN" sz="4400" b="0" dirty="0" smtClean="0">
                <a:solidFill>
                  <a:srgbClr val="420042"/>
                </a:solidFill>
                <a:effectLst/>
                <a:latin typeface="+mj-lt"/>
                <a:ea typeface="Tahoma" pitchFamily="34" charset="0"/>
                <a:cs typeface="Times New Roman" pitchFamily="18" charset="0"/>
              </a:rPr>
              <a:t>mừng</a:t>
            </a:r>
            <a:r>
              <a:rPr lang="en-US" sz="4400" b="0" dirty="0" smtClean="0">
                <a:solidFill>
                  <a:srgbClr val="420042"/>
                </a:solidFill>
                <a:effectLst/>
                <a:latin typeface="+mj-lt"/>
                <a:ea typeface="Tahoma" pitchFamily="34" charset="0"/>
                <a:cs typeface="Times New Roman" pitchFamily="18" charset="0"/>
              </a:rPr>
              <a:t>. </a:t>
            </a:r>
            <a:r>
              <a:rPr lang="vi-VN" sz="4400" dirty="0">
                <a:solidFill>
                  <a:srgbClr val="420042"/>
                </a:solidFill>
                <a:latin typeface="+mj-lt"/>
                <a:ea typeface="Tahoma" pitchFamily="34" charset="0"/>
                <a:cs typeface="Times New Roman" pitchFamily="18" charset="0"/>
              </a:rPr>
              <a:t>Chúa là nguồn bình an sẽ thánh hóa gìn giữ chúng ta. Tới ngày Chúa đến</a:t>
            </a:r>
            <a:r>
              <a:rPr lang="vi-VN" sz="4400" dirty="0" smtClean="0">
                <a:solidFill>
                  <a:srgbClr val="420042"/>
                </a:solidFill>
                <a:latin typeface="+mj-lt"/>
                <a:ea typeface="Tahoma" pitchFamily="34" charset="0"/>
                <a:cs typeface="Times New Roman" pitchFamily="18" charset="0"/>
              </a:rPr>
              <a:t>.</a:t>
            </a:r>
            <a:endParaRPr lang="vi-VN" sz="4400" dirty="0">
              <a:solidFill>
                <a:srgbClr val="42004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60770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04474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7362" y="880765"/>
            <a:ext cx="9144000" cy="3508653"/>
          </a:xfrm>
          <a:prstGeom prst="rect">
            <a:avLst/>
          </a:prstGeom>
        </p:spPr>
        <p:txBody>
          <a:bodyPr wrap="square">
            <a:spAutoFit/>
          </a:bodyPr>
          <a:lstStyle/>
          <a:p>
            <a:pPr algn="ctr"/>
            <a:r>
              <a:rPr lang="en-US" b="0" dirty="0" err="1">
                <a:solidFill>
                  <a:srgbClr val="C00000"/>
                </a:solidFill>
                <a:latin typeface="+mj-lt"/>
              </a:rPr>
              <a:t>Ca</a:t>
            </a:r>
            <a:r>
              <a:rPr lang="en-US" b="0" dirty="0">
                <a:solidFill>
                  <a:srgbClr val="C00000"/>
                </a:solidFill>
                <a:latin typeface="+mj-lt"/>
              </a:rPr>
              <a:t> </a:t>
            </a:r>
            <a:r>
              <a:rPr lang="en-US" b="0" dirty="0" err="1">
                <a:solidFill>
                  <a:srgbClr val="C00000"/>
                </a:solidFill>
                <a:latin typeface="+mj-lt"/>
              </a:rPr>
              <a:t>Nguyện</a:t>
            </a:r>
            <a:r>
              <a:rPr lang="en-US" b="0" dirty="0">
                <a:solidFill>
                  <a:srgbClr val="C00000"/>
                </a:solidFill>
                <a:latin typeface="+mj-lt"/>
              </a:rPr>
              <a:t> </a:t>
            </a:r>
            <a:r>
              <a:rPr lang="en-US" b="0" dirty="0" err="1">
                <a:solidFill>
                  <a:srgbClr val="C00000"/>
                </a:solidFill>
                <a:latin typeface="+mj-lt"/>
              </a:rPr>
              <a:t>Hiệp</a:t>
            </a:r>
            <a:r>
              <a:rPr lang="en-US" b="0" dirty="0">
                <a:solidFill>
                  <a:srgbClr val="C00000"/>
                </a:solidFill>
                <a:latin typeface="+mj-lt"/>
              </a:rPr>
              <a:t> </a:t>
            </a:r>
            <a:r>
              <a:rPr lang="en-US" b="0" dirty="0" err="1">
                <a:solidFill>
                  <a:srgbClr val="C00000"/>
                </a:solidFill>
                <a:latin typeface="+mj-lt"/>
              </a:rPr>
              <a:t>Lễ</a:t>
            </a:r>
            <a:endParaRPr lang="en-US" b="0" dirty="0">
              <a:solidFill>
                <a:srgbClr val="C00000"/>
              </a:solidFill>
              <a:latin typeface="+mj-lt"/>
            </a:endParaRPr>
          </a:p>
          <a:p>
            <a:pPr algn="ctr"/>
            <a:r>
              <a:rPr lang="en-US" b="0" dirty="0" err="1">
                <a:solidFill>
                  <a:srgbClr val="C00000"/>
                </a:solidFill>
                <a:latin typeface="+mj-lt"/>
              </a:rPr>
              <a:t>Ngài</a:t>
            </a:r>
            <a:r>
              <a:rPr lang="en-US" b="0" dirty="0">
                <a:solidFill>
                  <a:srgbClr val="C00000"/>
                </a:solidFill>
                <a:latin typeface="+mj-lt"/>
              </a:rPr>
              <a:t> </a:t>
            </a:r>
            <a:r>
              <a:rPr lang="en-US" b="0" dirty="0" err="1">
                <a:solidFill>
                  <a:srgbClr val="C00000"/>
                </a:solidFill>
                <a:latin typeface="+mj-lt"/>
              </a:rPr>
              <a:t>Sẽ</a:t>
            </a:r>
            <a:r>
              <a:rPr lang="en-US" b="0" dirty="0">
                <a:solidFill>
                  <a:srgbClr val="C00000"/>
                </a:solidFill>
                <a:latin typeface="+mj-lt"/>
              </a:rPr>
              <a:t> </a:t>
            </a:r>
            <a:r>
              <a:rPr lang="en-US" b="0" dirty="0" err="1" smtClean="0">
                <a:solidFill>
                  <a:srgbClr val="C00000"/>
                </a:solidFill>
                <a:latin typeface="+mj-lt"/>
              </a:rPr>
              <a:t>Đến</a:t>
            </a:r>
            <a:r>
              <a:rPr lang="en-US" b="0" dirty="0" smtClean="0">
                <a:solidFill>
                  <a:srgbClr val="C00000"/>
                </a:solidFill>
                <a:latin typeface="+mj-lt"/>
              </a:rPr>
              <a:t/>
            </a:r>
            <a:br>
              <a:rPr lang="en-US" b="0" dirty="0" smtClean="0">
                <a:solidFill>
                  <a:srgbClr val="C00000"/>
                </a:solidFill>
                <a:latin typeface="+mj-lt"/>
              </a:rPr>
            </a:br>
            <a:r>
              <a:rPr lang="en-US" b="0" i="1" dirty="0" err="1" smtClean="0">
                <a:solidFill>
                  <a:srgbClr val="420042"/>
                </a:solidFill>
                <a:latin typeface="+mj-lt"/>
              </a:rPr>
              <a:t>Hoài</a:t>
            </a:r>
            <a:r>
              <a:rPr lang="en-US" b="0" i="1" dirty="0" smtClean="0">
                <a:solidFill>
                  <a:srgbClr val="420042"/>
                </a:solidFill>
                <a:latin typeface="+mj-lt"/>
              </a:rPr>
              <a:t> </a:t>
            </a:r>
            <a:r>
              <a:rPr lang="en-US" b="0" i="1" dirty="0" err="1" smtClean="0">
                <a:solidFill>
                  <a:srgbClr val="420042"/>
                </a:solidFill>
                <a:latin typeface="+mj-lt"/>
              </a:rPr>
              <a:t>Bắc</a:t>
            </a:r>
            <a:endParaRPr lang="en-US" b="0" i="1" dirty="0">
              <a:solidFill>
                <a:srgbClr val="420042"/>
              </a:solidFill>
              <a:latin typeface="+mj-lt"/>
            </a:endParaRPr>
          </a:p>
        </p:txBody>
      </p:sp>
    </p:spTree>
    <p:extLst>
      <p:ext uri="{BB962C8B-B14F-4D97-AF65-F5344CB8AC3E}">
        <p14:creationId xmlns:p14="http://schemas.microsoft.com/office/powerpoint/2010/main" val="1962159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400" b="0" u="sng" dirty="0">
                <a:solidFill>
                  <a:srgbClr val="C00000"/>
                </a:solidFill>
                <a:effectLst/>
                <a:latin typeface="+mj-lt"/>
                <a:cs typeface="Times New Roman" pitchFamily="18" charset="0"/>
              </a:rPr>
              <a:t>T</a:t>
            </a:r>
            <a:r>
              <a:rPr lang="en-US" sz="4400" b="0" u="sng" dirty="0" smtClean="0">
                <a:solidFill>
                  <a:srgbClr val="C00000"/>
                </a:solidFill>
                <a:effectLst/>
                <a:latin typeface="+mj-lt"/>
                <a:cs typeface="Times New Roman" pitchFamily="18" charset="0"/>
              </a:rPr>
              <a:t>k1:</a:t>
            </a:r>
            <a:r>
              <a:rPr lang="en-US" sz="4400" b="0" dirty="0" smtClean="0">
                <a:solidFill>
                  <a:srgbClr val="420042"/>
                </a:solidFill>
                <a:effectLst/>
                <a:latin typeface="+mj-lt"/>
                <a:cs typeface="Times New Roman" pitchFamily="18" charset="0"/>
              </a:rPr>
              <a:t> </a:t>
            </a:r>
            <a:r>
              <a:rPr lang="en-US" sz="4400" b="0" dirty="0" err="1" smtClean="0">
                <a:solidFill>
                  <a:srgbClr val="420042"/>
                </a:solidFill>
                <a:effectLst/>
                <a:latin typeface="+mj-lt"/>
                <a:cs typeface="Times New Roman" pitchFamily="18" charset="0"/>
              </a:rPr>
              <a:t>Này</a:t>
            </a:r>
            <a:r>
              <a:rPr lang="en-US" sz="4400" b="0" dirty="0" smtClean="0">
                <a:solidFill>
                  <a:srgbClr val="420042"/>
                </a:solidFill>
                <a:effectLst/>
                <a:latin typeface="+mj-lt"/>
                <a:cs typeface="Times New Roman" pitchFamily="18" charset="0"/>
              </a:rPr>
              <a:t> </a:t>
            </a:r>
            <a:r>
              <a:rPr lang="en-US" sz="4400" b="0" dirty="0" err="1" smtClean="0">
                <a:solidFill>
                  <a:srgbClr val="420042"/>
                </a:solidFill>
                <a:effectLst/>
                <a:latin typeface="+mj-lt"/>
                <a:cs typeface="Times New Roman" pitchFamily="18" charset="0"/>
              </a:rPr>
              <a:t>chúng</a:t>
            </a:r>
            <a:r>
              <a:rPr lang="en-US" sz="4400" b="0" dirty="0" smtClean="0">
                <a:solidFill>
                  <a:srgbClr val="420042"/>
                </a:solidFill>
                <a:effectLst/>
                <a:latin typeface="+mj-lt"/>
                <a:cs typeface="Times New Roman" pitchFamily="18" charset="0"/>
              </a:rPr>
              <a:t> con </a:t>
            </a:r>
            <a:r>
              <a:rPr lang="en-US" sz="4400" b="0" dirty="0" err="1" smtClean="0">
                <a:solidFill>
                  <a:srgbClr val="420042"/>
                </a:solidFill>
                <a:effectLst/>
                <a:latin typeface="+mj-lt"/>
                <a:cs typeface="Times New Roman" pitchFamily="18" charset="0"/>
              </a:rPr>
              <a:t>đây</a:t>
            </a:r>
            <a:r>
              <a:rPr lang="en-US" sz="4400" b="0" dirty="0" smtClean="0">
                <a:solidFill>
                  <a:srgbClr val="420042"/>
                </a:solidFill>
                <a:effectLst/>
                <a:latin typeface="+mj-lt"/>
                <a:cs typeface="Times New Roman" pitchFamily="18" charset="0"/>
              </a:rPr>
              <a:t>, </a:t>
            </a:r>
            <a:r>
              <a:rPr lang="en-US" sz="4400" b="0" dirty="0" err="1" smtClean="0">
                <a:solidFill>
                  <a:srgbClr val="420042"/>
                </a:solidFill>
                <a:effectLst/>
                <a:latin typeface="+mj-lt"/>
                <a:cs typeface="Times New Roman" pitchFamily="18" charset="0"/>
              </a:rPr>
              <a:t>sẽ</a:t>
            </a:r>
            <a:r>
              <a:rPr lang="en-US" sz="4400" b="0" dirty="0" smtClean="0">
                <a:solidFill>
                  <a:srgbClr val="420042"/>
                </a:solidFill>
                <a:effectLst/>
                <a:latin typeface="+mj-lt"/>
                <a:cs typeface="Times New Roman" pitchFamily="18" charset="0"/>
              </a:rPr>
              <a:t> </a:t>
            </a:r>
            <a:r>
              <a:rPr lang="en-US" sz="4400" b="0" dirty="0" err="1" smtClean="0">
                <a:solidFill>
                  <a:srgbClr val="420042"/>
                </a:solidFill>
                <a:effectLst/>
                <a:latin typeface="+mj-lt"/>
                <a:cs typeface="Times New Roman" pitchFamily="18" charset="0"/>
              </a:rPr>
              <a:t>phải</a:t>
            </a:r>
            <a:r>
              <a:rPr lang="en-US" sz="4400" b="0" dirty="0" smtClean="0">
                <a:solidFill>
                  <a:srgbClr val="420042"/>
                </a:solidFill>
                <a:effectLst/>
                <a:latin typeface="+mj-lt"/>
                <a:cs typeface="Times New Roman" pitchFamily="18" charset="0"/>
              </a:rPr>
              <a:t> </a:t>
            </a:r>
            <a:r>
              <a:rPr lang="en-US" sz="4400" b="0" dirty="0" err="1" smtClean="0">
                <a:solidFill>
                  <a:srgbClr val="420042"/>
                </a:solidFill>
                <a:effectLst/>
                <a:latin typeface="+mj-lt"/>
                <a:cs typeface="Times New Roman" pitchFamily="18" charset="0"/>
              </a:rPr>
              <a:t>làm</a:t>
            </a:r>
            <a:r>
              <a:rPr lang="en-US" sz="4400" b="0" dirty="0" smtClean="0">
                <a:solidFill>
                  <a:srgbClr val="420042"/>
                </a:solidFill>
                <a:effectLst/>
                <a:latin typeface="+mj-lt"/>
                <a:cs typeface="Times New Roman" pitchFamily="18" charset="0"/>
              </a:rPr>
              <a:t> </a:t>
            </a:r>
            <a:r>
              <a:rPr lang="en-US" sz="4400" b="0" dirty="0" err="1" smtClean="0">
                <a:solidFill>
                  <a:srgbClr val="420042"/>
                </a:solidFill>
                <a:effectLst/>
                <a:latin typeface="+mj-lt"/>
                <a:cs typeface="Times New Roman" pitchFamily="18" charset="0"/>
              </a:rPr>
              <a:t>gì</a:t>
            </a:r>
            <a:r>
              <a:rPr lang="en-US" sz="4400" b="0" dirty="0" smtClean="0">
                <a:solidFill>
                  <a:srgbClr val="420042"/>
                </a:solidFill>
                <a:effectLst/>
                <a:latin typeface="+mj-lt"/>
                <a:cs typeface="Times New Roman" pitchFamily="18" charset="0"/>
              </a:rPr>
              <a:t>. </a:t>
            </a:r>
            <a:r>
              <a:rPr lang="vi-VN" sz="4400" b="0" dirty="0">
                <a:solidFill>
                  <a:srgbClr val="420042"/>
                </a:solidFill>
                <a:effectLst/>
                <a:latin typeface="+mj-lt"/>
                <a:cs typeface="Times New Roman" pitchFamily="18" charset="0"/>
              </a:rPr>
              <a:t>vì đời tội lỗi trăm bi ngàn sầu</a:t>
            </a:r>
            <a:r>
              <a:rPr lang="vi-VN" sz="4400" b="0" dirty="0" smtClean="0">
                <a:solidFill>
                  <a:srgbClr val="420042"/>
                </a:solidFill>
                <a:effectLst/>
                <a:latin typeface="+mj-lt"/>
                <a:cs typeface="Times New Roman" pitchFamily="18" charset="0"/>
              </a:rPr>
              <a:t>.</a:t>
            </a:r>
            <a:r>
              <a:rPr lang="en-US" sz="4400" b="0" dirty="0" smtClean="0">
                <a:solidFill>
                  <a:srgbClr val="420042"/>
                </a:solidFill>
                <a:effectLst/>
                <a:latin typeface="+mj-lt"/>
                <a:cs typeface="Times New Roman" pitchFamily="18" charset="0"/>
              </a:rPr>
              <a:t> </a:t>
            </a:r>
            <a:r>
              <a:rPr lang="vi-VN" sz="4400" dirty="0">
                <a:solidFill>
                  <a:srgbClr val="420042"/>
                </a:solidFill>
                <a:latin typeface="+mj-lt"/>
                <a:cs typeface="Times New Roman" pitchFamily="18" charset="0"/>
              </a:rPr>
              <a:t>này hồn xao xuyến mong Chúa đến cứu độ con, thoát ngàn tội lỗi trần gian. van nài Chúa hãy đến mau</a:t>
            </a:r>
            <a:r>
              <a:rPr lang="vi-VN" sz="4400" dirty="0" smtClean="0">
                <a:solidFill>
                  <a:srgbClr val="420042"/>
                </a:solidFill>
                <a:latin typeface="+mj-lt"/>
                <a:cs typeface="Times New Roman" pitchFamily="18" charset="0"/>
              </a:rPr>
              <a:t>.</a:t>
            </a:r>
            <a:endParaRPr lang="vi-VN" sz="4400" dirty="0">
              <a:solidFill>
                <a:srgbClr val="420042"/>
              </a:solidFill>
              <a:latin typeface="+mj-lt"/>
              <a:cs typeface="Times New Roman" pitchFamily="18" charset="0"/>
            </a:endParaRPr>
          </a:p>
        </p:txBody>
      </p:sp>
    </p:spTree>
    <p:extLst>
      <p:ext uri="{BB962C8B-B14F-4D97-AF65-F5344CB8AC3E}">
        <p14:creationId xmlns:p14="http://schemas.microsoft.com/office/powerpoint/2010/main" val="111721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9000" y="-95250"/>
            <a:ext cx="9144000" cy="5238750"/>
          </a:xfrm>
        </p:spPr>
        <p:txBody>
          <a:bodyPr/>
          <a:lstStyle/>
          <a:p>
            <a:pPr algn="just">
              <a:lnSpc>
                <a:spcPct val="140000"/>
              </a:lnSpc>
            </a:pPr>
            <a:r>
              <a:rPr lang="en-US" sz="4800" b="0" u="sng" dirty="0" err="1" smtClean="0">
                <a:solidFill>
                  <a:srgbClr val="C00000"/>
                </a:solidFill>
                <a:effectLst/>
                <a:latin typeface="+mj-lt"/>
                <a:cs typeface="Times New Roman" pitchFamily="18" charset="0"/>
              </a:rPr>
              <a:t>Đk</a:t>
            </a:r>
            <a:r>
              <a:rPr lang="en-US" sz="4800" b="0" u="sng" dirty="0" smtClean="0">
                <a:solidFill>
                  <a:srgbClr val="C00000"/>
                </a:solidFill>
                <a:effectLst/>
                <a:latin typeface="+mj-lt"/>
                <a:cs typeface="Times New Roman" pitchFamily="18" charset="0"/>
              </a:rPr>
              <a:t>:</a:t>
            </a:r>
            <a:r>
              <a:rPr lang="en-US" sz="4800" dirty="0">
                <a:solidFill>
                  <a:srgbClr val="420042"/>
                </a:solidFill>
                <a:latin typeface="+mj-lt"/>
                <a:cs typeface="Times New Roman" pitchFamily="18" charset="0"/>
              </a:rPr>
              <a:t> </a:t>
            </a:r>
            <a:r>
              <a:rPr lang="en-US" sz="4800" b="0" dirty="0" err="1" smtClean="0">
                <a:solidFill>
                  <a:srgbClr val="420042"/>
                </a:solidFill>
                <a:effectLst/>
                <a:latin typeface="+mj-lt"/>
                <a:cs typeface="Times New Roman" pitchFamily="18" charset="0"/>
              </a:rPr>
              <a:t>Này</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hồn</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xao</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xuyến</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hồn</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vương</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thương</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đau</a:t>
            </a:r>
            <a:r>
              <a:rPr lang="en-US" sz="4800" b="0" dirty="0" smtClean="0">
                <a:solidFill>
                  <a:srgbClr val="420042"/>
                </a:solidFill>
                <a:effectLst/>
                <a:latin typeface="+mj-lt"/>
                <a:cs typeface="Times New Roman" pitchFamily="18" charset="0"/>
              </a:rPr>
              <a:t>. </a:t>
            </a:r>
            <a:r>
              <a:rPr lang="vi-VN" sz="4800" b="0" dirty="0">
                <a:solidFill>
                  <a:srgbClr val="420042"/>
                </a:solidFill>
                <a:effectLst/>
                <a:latin typeface="+mj-lt"/>
                <a:cs typeface="Times New Roman" pitchFamily="18" charset="0"/>
              </a:rPr>
              <a:t>Hãy mừng vui lên, vì </a:t>
            </a:r>
            <a:r>
              <a:rPr lang="vi-VN" sz="4800" b="0" dirty="0" smtClean="0">
                <a:solidFill>
                  <a:srgbClr val="420042"/>
                </a:solidFill>
                <a:effectLst/>
                <a:latin typeface="+mj-lt"/>
                <a:cs typeface="Times New Roman" pitchFamily="18" charset="0"/>
              </a:rPr>
              <a:t>Đấng Cứu Độ</a:t>
            </a:r>
            <a:r>
              <a:rPr lang="en-US" sz="4800" b="0" dirty="0" smtClean="0">
                <a:solidFill>
                  <a:srgbClr val="420042"/>
                </a:solidFill>
                <a:effectLst/>
                <a:latin typeface="+mj-lt"/>
                <a:cs typeface="Times New Roman" pitchFamily="18" charset="0"/>
              </a:rPr>
              <a:t>. </a:t>
            </a:r>
            <a:r>
              <a:rPr lang="vi-VN" sz="4800" dirty="0">
                <a:solidFill>
                  <a:srgbClr val="420042"/>
                </a:solidFill>
                <a:latin typeface="+mj-lt"/>
                <a:cs typeface="Times New Roman" pitchFamily="18" charset="0"/>
              </a:rPr>
              <a:t>Sẽ đến cứu dân lầm than, sẽ đến cứu thoát trần gian</a:t>
            </a:r>
            <a:r>
              <a:rPr lang="vi-VN" sz="4800" dirty="0" smtClean="0">
                <a:solidFill>
                  <a:srgbClr val="420042"/>
                </a:solidFill>
                <a:latin typeface="+mj-lt"/>
                <a:cs typeface="Times New Roman" pitchFamily="18" charset="0"/>
              </a:rPr>
              <a:t>.</a:t>
            </a:r>
            <a:endParaRPr lang="vi-VN" sz="4800" dirty="0">
              <a:solidFill>
                <a:srgbClr val="420042"/>
              </a:solidFill>
              <a:latin typeface="+mj-lt"/>
              <a:cs typeface="Times New Roman" pitchFamily="18" charset="0"/>
            </a:endParaRPr>
          </a:p>
        </p:txBody>
      </p:sp>
    </p:spTree>
    <p:extLst>
      <p:ext uri="{BB962C8B-B14F-4D97-AF65-F5344CB8AC3E}">
        <p14:creationId xmlns:p14="http://schemas.microsoft.com/office/powerpoint/2010/main" val="1546935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9600" y="57150"/>
            <a:ext cx="9144000" cy="5086350"/>
          </a:xfrm>
        </p:spPr>
        <p:txBody>
          <a:bodyPr/>
          <a:lstStyle/>
          <a:p>
            <a:pPr algn="just">
              <a:lnSpc>
                <a:spcPct val="140000"/>
              </a:lnSpc>
            </a:pPr>
            <a:r>
              <a:rPr lang="en-US" sz="4100" b="0" u="sng" dirty="0">
                <a:solidFill>
                  <a:srgbClr val="C00000"/>
                </a:solidFill>
                <a:effectLst/>
                <a:latin typeface="+mj-lt"/>
                <a:cs typeface="Times New Roman" pitchFamily="18" charset="0"/>
              </a:rPr>
              <a:t>T</a:t>
            </a:r>
            <a:r>
              <a:rPr lang="en-US" sz="4100" b="0" u="sng" dirty="0" smtClean="0">
                <a:solidFill>
                  <a:srgbClr val="C00000"/>
                </a:solidFill>
                <a:effectLst/>
                <a:latin typeface="+mj-lt"/>
                <a:cs typeface="Times New Roman" pitchFamily="18" charset="0"/>
              </a:rPr>
              <a:t>k2</a:t>
            </a:r>
            <a:r>
              <a:rPr lang="en-US" sz="4100" b="0" dirty="0" smtClean="0">
                <a:solidFill>
                  <a:srgbClr val="420042"/>
                </a:solidFill>
                <a:effectLst/>
                <a:latin typeface="+mj-lt"/>
                <a:cs typeface="Times New Roman" pitchFamily="18" charset="0"/>
              </a:rPr>
              <a:t> </a:t>
            </a:r>
            <a:r>
              <a:rPr lang="en-US" sz="4100" b="0" dirty="0" err="1" smtClean="0">
                <a:solidFill>
                  <a:srgbClr val="420042"/>
                </a:solidFill>
                <a:effectLst/>
                <a:latin typeface="+mj-lt"/>
                <a:cs typeface="Times New Roman" pitchFamily="18" charset="0"/>
              </a:rPr>
              <a:t>Này</a:t>
            </a:r>
            <a:r>
              <a:rPr lang="en-US" sz="4100" b="0" dirty="0" smtClean="0">
                <a:solidFill>
                  <a:srgbClr val="420042"/>
                </a:solidFill>
                <a:effectLst/>
                <a:latin typeface="+mj-lt"/>
                <a:cs typeface="Times New Roman" pitchFamily="18" charset="0"/>
              </a:rPr>
              <a:t> </a:t>
            </a:r>
            <a:r>
              <a:rPr lang="en-US" sz="4100" b="0" dirty="0" err="1" smtClean="0">
                <a:solidFill>
                  <a:srgbClr val="420042"/>
                </a:solidFill>
                <a:effectLst/>
                <a:latin typeface="+mj-lt"/>
                <a:cs typeface="Times New Roman" pitchFamily="18" charset="0"/>
              </a:rPr>
              <a:t>chúng</a:t>
            </a:r>
            <a:r>
              <a:rPr lang="en-US" sz="4100" b="0" dirty="0" smtClean="0">
                <a:solidFill>
                  <a:srgbClr val="420042"/>
                </a:solidFill>
                <a:effectLst/>
                <a:latin typeface="+mj-lt"/>
                <a:cs typeface="Times New Roman" pitchFamily="18" charset="0"/>
              </a:rPr>
              <a:t> con </a:t>
            </a:r>
            <a:r>
              <a:rPr lang="en-US" sz="4100" b="0" dirty="0" err="1" smtClean="0">
                <a:solidFill>
                  <a:srgbClr val="420042"/>
                </a:solidFill>
                <a:effectLst/>
                <a:latin typeface="+mj-lt"/>
                <a:cs typeface="Times New Roman" pitchFamily="18" charset="0"/>
              </a:rPr>
              <a:t>đây</a:t>
            </a:r>
            <a:r>
              <a:rPr lang="en-US" sz="4100" b="0" dirty="0" smtClean="0">
                <a:solidFill>
                  <a:srgbClr val="420042"/>
                </a:solidFill>
                <a:effectLst/>
                <a:latin typeface="+mj-lt"/>
                <a:cs typeface="Times New Roman" pitchFamily="18" charset="0"/>
              </a:rPr>
              <a:t> </a:t>
            </a:r>
            <a:r>
              <a:rPr lang="en-US" sz="4100" b="0" dirty="0" err="1" smtClean="0">
                <a:solidFill>
                  <a:srgbClr val="420042"/>
                </a:solidFill>
                <a:effectLst/>
                <a:latin typeface="+mj-lt"/>
                <a:cs typeface="Times New Roman" pitchFamily="18" charset="0"/>
              </a:rPr>
              <a:t>sẽ</a:t>
            </a:r>
            <a:r>
              <a:rPr lang="en-US" sz="4100" b="0" dirty="0" smtClean="0">
                <a:solidFill>
                  <a:srgbClr val="420042"/>
                </a:solidFill>
                <a:effectLst/>
                <a:latin typeface="+mj-lt"/>
                <a:cs typeface="Times New Roman" pitchFamily="18" charset="0"/>
              </a:rPr>
              <a:t> </a:t>
            </a:r>
            <a:r>
              <a:rPr lang="en-US" sz="4100" b="0" dirty="0" err="1" smtClean="0">
                <a:solidFill>
                  <a:srgbClr val="420042"/>
                </a:solidFill>
                <a:effectLst/>
                <a:latin typeface="+mj-lt"/>
                <a:cs typeface="Times New Roman" pitchFamily="18" charset="0"/>
              </a:rPr>
              <a:t>phải</a:t>
            </a:r>
            <a:r>
              <a:rPr lang="en-US" sz="4100" b="0" dirty="0" smtClean="0">
                <a:solidFill>
                  <a:srgbClr val="420042"/>
                </a:solidFill>
                <a:effectLst/>
                <a:latin typeface="+mj-lt"/>
                <a:cs typeface="Times New Roman" pitchFamily="18" charset="0"/>
              </a:rPr>
              <a:t> </a:t>
            </a:r>
            <a:r>
              <a:rPr lang="en-US" sz="4100" b="0" dirty="0" err="1" smtClean="0">
                <a:solidFill>
                  <a:srgbClr val="420042"/>
                </a:solidFill>
                <a:effectLst/>
                <a:latin typeface="+mj-lt"/>
                <a:cs typeface="Times New Roman" pitchFamily="18" charset="0"/>
              </a:rPr>
              <a:t>làm</a:t>
            </a:r>
            <a:r>
              <a:rPr lang="en-US" sz="4100" b="0" dirty="0" smtClean="0">
                <a:solidFill>
                  <a:srgbClr val="420042"/>
                </a:solidFill>
                <a:effectLst/>
                <a:latin typeface="+mj-lt"/>
                <a:cs typeface="Times New Roman" pitchFamily="18" charset="0"/>
              </a:rPr>
              <a:t> </a:t>
            </a:r>
            <a:r>
              <a:rPr lang="en-US" sz="4100" b="0" dirty="0" err="1" smtClean="0">
                <a:solidFill>
                  <a:srgbClr val="420042"/>
                </a:solidFill>
                <a:effectLst/>
                <a:latin typeface="+mj-lt"/>
                <a:cs typeface="Times New Roman" pitchFamily="18" charset="0"/>
              </a:rPr>
              <a:t>gì</a:t>
            </a:r>
            <a:r>
              <a:rPr lang="en-US" sz="4100" b="0" dirty="0" smtClean="0">
                <a:solidFill>
                  <a:srgbClr val="420042"/>
                </a:solidFill>
                <a:effectLst/>
                <a:latin typeface="+mj-lt"/>
                <a:cs typeface="Times New Roman" pitchFamily="18" charset="0"/>
              </a:rPr>
              <a:t>. </a:t>
            </a:r>
            <a:r>
              <a:rPr lang="vi-VN" sz="4100" b="0" dirty="0">
                <a:solidFill>
                  <a:srgbClr val="420042"/>
                </a:solidFill>
                <a:effectLst/>
                <a:latin typeface="+mj-lt"/>
                <a:cs typeface="Times New Roman" pitchFamily="18" charset="0"/>
              </a:rPr>
              <a:t>một lần sa ngã trăm vạn lần sầu, </a:t>
            </a:r>
            <a:r>
              <a:rPr lang="vi-VN" sz="4100" b="0" dirty="0" smtClean="0">
                <a:solidFill>
                  <a:srgbClr val="420042"/>
                </a:solidFill>
                <a:effectLst/>
                <a:latin typeface="+mj-lt"/>
                <a:cs typeface="Times New Roman" pitchFamily="18" charset="0"/>
              </a:rPr>
              <a:t>này hồn thương đau</a:t>
            </a:r>
            <a:r>
              <a:rPr lang="en-US" sz="4100" b="0" dirty="0" smtClean="0">
                <a:solidFill>
                  <a:srgbClr val="420042"/>
                </a:solidFill>
                <a:effectLst/>
                <a:latin typeface="+mj-lt"/>
                <a:cs typeface="Times New Roman" pitchFamily="18" charset="0"/>
              </a:rPr>
              <a:t>, </a:t>
            </a:r>
            <a:r>
              <a:rPr lang="vi-VN" sz="4100" dirty="0">
                <a:solidFill>
                  <a:srgbClr val="420042"/>
                </a:solidFill>
                <a:latin typeface="+mj-lt"/>
                <a:cs typeface="Times New Roman" pitchFamily="18" charset="0"/>
              </a:rPr>
              <a:t>Tìm về trong Chúa. xin Chúa đến cứu độ con, rửa sạch vương vấn tội nhơ, lấy tình thương ủ ấp con</a:t>
            </a:r>
            <a:r>
              <a:rPr lang="vi-VN" sz="4100" dirty="0" smtClean="0">
                <a:solidFill>
                  <a:srgbClr val="420042"/>
                </a:solidFill>
                <a:latin typeface="+mj-lt"/>
                <a:cs typeface="Times New Roman" pitchFamily="18" charset="0"/>
              </a:rPr>
              <a:t>.</a:t>
            </a:r>
            <a:endParaRPr lang="vi-VN" sz="4100" dirty="0">
              <a:solidFill>
                <a:srgbClr val="420042"/>
              </a:solidFill>
              <a:latin typeface="+mj-lt"/>
              <a:cs typeface="Times New Roman" pitchFamily="18" charset="0"/>
            </a:endParaRPr>
          </a:p>
        </p:txBody>
      </p:sp>
    </p:spTree>
    <p:extLst>
      <p:ext uri="{BB962C8B-B14F-4D97-AF65-F5344CB8AC3E}">
        <p14:creationId xmlns:p14="http://schemas.microsoft.com/office/powerpoint/2010/main" val="45835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238750"/>
          </a:xfrm>
        </p:spPr>
        <p:txBody>
          <a:bodyPr/>
          <a:lstStyle/>
          <a:p>
            <a:pPr algn="just">
              <a:lnSpc>
                <a:spcPct val="140000"/>
              </a:lnSpc>
            </a:pPr>
            <a:r>
              <a:rPr lang="en-US" sz="4000" b="0" u="sng" dirty="0">
                <a:solidFill>
                  <a:srgbClr val="C00000"/>
                </a:solidFill>
                <a:effectLst/>
                <a:latin typeface="+mj-lt"/>
                <a:cs typeface="Times New Roman" pitchFamily="18" charset="0"/>
              </a:rPr>
              <a:t>T</a:t>
            </a:r>
            <a:r>
              <a:rPr lang="en-US" sz="4000" b="0" u="sng" dirty="0" smtClean="0">
                <a:solidFill>
                  <a:srgbClr val="C00000"/>
                </a:solidFill>
                <a:effectLst/>
                <a:latin typeface="+mj-lt"/>
                <a:cs typeface="Times New Roman" pitchFamily="18" charset="0"/>
              </a:rPr>
              <a:t>k3</a:t>
            </a:r>
            <a:r>
              <a:rPr lang="en-US" sz="4000" b="0" dirty="0" smtClean="0">
                <a:solidFill>
                  <a:srgbClr val="C00000"/>
                </a:solidFill>
                <a:effectLst/>
                <a:latin typeface="+mj-lt"/>
                <a:cs typeface="Times New Roman" pitchFamily="18" charset="0"/>
              </a:rPr>
              <a:t>:</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Lạy</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Đấng</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Cứu</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Tinh</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lạy</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Chúa</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hòa</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bình</a:t>
            </a:r>
            <a:r>
              <a:rPr lang="en-US" sz="4000" b="0" dirty="0" smtClean="0">
                <a:solidFill>
                  <a:srgbClr val="420042"/>
                </a:solidFill>
                <a:effectLst/>
                <a:latin typeface="+mj-lt"/>
                <a:cs typeface="Times New Roman" pitchFamily="18" charset="0"/>
              </a:rPr>
              <a:t>, </a:t>
            </a:r>
            <a:r>
              <a:rPr lang="vi-VN" sz="4000" b="0" dirty="0" smtClean="0">
                <a:solidFill>
                  <a:srgbClr val="420042"/>
                </a:solidFill>
                <a:effectLst/>
                <a:latin typeface="+mj-lt"/>
                <a:cs typeface="Times New Roman" pitchFamily="18" charset="0"/>
              </a:rPr>
              <a:t>Ngài hãy </a:t>
            </a:r>
            <a:r>
              <a:rPr lang="vi-VN" sz="4000" b="0" dirty="0">
                <a:solidFill>
                  <a:srgbClr val="420042"/>
                </a:solidFill>
                <a:effectLst/>
                <a:latin typeface="+mj-lt"/>
                <a:cs typeface="Times New Roman" pitchFamily="18" charset="0"/>
              </a:rPr>
              <a:t>mau đến cứu chuộc loài trần</a:t>
            </a:r>
            <a:r>
              <a:rPr lang="vi-VN" sz="4000" b="0" dirty="0" smtClean="0">
                <a:solidFill>
                  <a:srgbClr val="420042"/>
                </a:solidFill>
                <a:effectLst/>
                <a:latin typeface="+mj-lt"/>
                <a:cs typeface="Times New Roman" pitchFamily="18" charset="0"/>
              </a:rPr>
              <a:t>.</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vạn</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lần</a:t>
            </a:r>
            <a:r>
              <a:rPr lang="en-US" sz="4000" b="0" dirty="0">
                <a:solidFill>
                  <a:srgbClr val="420042"/>
                </a:solidFill>
                <a:effectLst/>
                <a:latin typeface="+mj-lt"/>
                <a:cs typeface="Times New Roman" pitchFamily="18" charset="0"/>
              </a:rPr>
              <a:t> van </a:t>
            </a:r>
            <a:r>
              <a:rPr lang="en-US" sz="4000" b="0" dirty="0" err="1" smtClean="0">
                <a:solidFill>
                  <a:srgbClr val="420042"/>
                </a:solidFill>
                <a:effectLst/>
                <a:latin typeface="+mj-lt"/>
                <a:cs typeface="Times New Roman" pitchFamily="18" charset="0"/>
              </a:rPr>
              <a:t>xin</a:t>
            </a:r>
            <a:r>
              <a:rPr lang="en-US" sz="4000" b="0" dirty="0" smtClean="0">
                <a:solidFill>
                  <a:srgbClr val="420042"/>
                </a:solidFill>
                <a:effectLst/>
                <a:latin typeface="+mj-lt"/>
                <a:cs typeface="Times New Roman" pitchFamily="18" charset="0"/>
              </a:rPr>
              <a:t>, </a:t>
            </a:r>
            <a:r>
              <a:rPr lang="vi-VN" sz="4000" dirty="0">
                <a:solidFill>
                  <a:srgbClr val="420042"/>
                </a:solidFill>
                <a:latin typeface="+mj-lt"/>
                <a:cs typeface="Times New Roman" pitchFamily="18" charset="0"/>
              </a:rPr>
              <a:t>vạn ngày trông mong mong Chúa đến cứu độ con, thiết lập công chính bình yên, tái tạo đất trời mới tươi</a:t>
            </a:r>
            <a:r>
              <a:rPr lang="vi-VN" sz="4000" dirty="0" smtClean="0">
                <a:solidFill>
                  <a:srgbClr val="420042"/>
                </a:solidFill>
                <a:latin typeface="+mj-lt"/>
                <a:cs typeface="Times New Roman" pitchFamily="18" charset="0"/>
              </a:rPr>
              <a:t>.</a:t>
            </a:r>
            <a:endParaRPr lang="vi-VN" sz="4000" dirty="0">
              <a:solidFill>
                <a:srgbClr val="420042"/>
              </a:solidFill>
              <a:latin typeface="+mj-lt"/>
              <a:cs typeface="Times New Roman" pitchFamily="18" charset="0"/>
            </a:endParaRPr>
          </a:p>
        </p:txBody>
      </p:sp>
    </p:spTree>
    <p:extLst>
      <p:ext uri="{BB962C8B-B14F-4D97-AF65-F5344CB8AC3E}">
        <p14:creationId xmlns:p14="http://schemas.microsoft.com/office/powerpoint/2010/main" val="1840613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263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421117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48037"/>
            <a:ext cx="9144000" cy="3508653"/>
          </a:xfrm>
          <a:prstGeom prst="rect">
            <a:avLst/>
          </a:prstGeom>
        </p:spPr>
        <p:txBody>
          <a:bodyPr wrap="square">
            <a:spAutoFit/>
          </a:bodyPr>
          <a:lstStyle/>
          <a:p>
            <a:pPr algn="ctr"/>
            <a:r>
              <a:rPr lang="en-US" dirty="0" err="1">
                <a:solidFill>
                  <a:srgbClr val="C00000"/>
                </a:solidFill>
                <a:latin typeface="+mj-lt"/>
              </a:rPr>
              <a:t>Ca</a:t>
            </a:r>
            <a:r>
              <a:rPr lang="en-US" dirty="0">
                <a:solidFill>
                  <a:srgbClr val="C00000"/>
                </a:solidFill>
                <a:latin typeface="+mj-lt"/>
              </a:rPr>
              <a:t> </a:t>
            </a:r>
            <a:r>
              <a:rPr lang="en-US" dirty="0" err="1">
                <a:solidFill>
                  <a:srgbClr val="C00000"/>
                </a:solidFill>
                <a:latin typeface="+mj-lt"/>
              </a:rPr>
              <a:t>Kết</a:t>
            </a:r>
            <a:r>
              <a:rPr lang="en-US" dirty="0">
                <a:solidFill>
                  <a:srgbClr val="C00000"/>
                </a:solidFill>
                <a:latin typeface="+mj-lt"/>
              </a:rPr>
              <a:t> </a:t>
            </a:r>
            <a:r>
              <a:rPr lang="en-US" dirty="0" err="1">
                <a:solidFill>
                  <a:srgbClr val="C00000"/>
                </a:solidFill>
                <a:latin typeface="+mj-lt"/>
              </a:rPr>
              <a:t>Lễ</a:t>
            </a:r>
            <a:r>
              <a:rPr lang="en-US" dirty="0">
                <a:solidFill>
                  <a:srgbClr val="C00000"/>
                </a:solidFill>
                <a:latin typeface="+mj-lt"/>
              </a:rPr>
              <a:t/>
            </a:r>
            <a:br>
              <a:rPr lang="en-US" dirty="0">
                <a:solidFill>
                  <a:srgbClr val="C00000"/>
                </a:solidFill>
                <a:latin typeface="+mj-lt"/>
              </a:rPr>
            </a:br>
            <a:r>
              <a:rPr lang="en-US" dirty="0" err="1">
                <a:solidFill>
                  <a:srgbClr val="C00000"/>
                </a:solidFill>
                <a:latin typeface="+mj-lt"/>
              </a:rPr>
              <a:t>Trời</a:t>
            </a:r>
            <a:r>
              <a:rPr lang="en-US" dirty="0">
                <a:solidFill>
                  <a:srgbClr val="C00000"/>
                </a:solidFill>
                <a:latin typeface="+mj-lt"/>
              </a:rPr>
              <a:t> Cao</a:t>
            </a:r>
          </a:p>
          <a:p>
            <a:pPr algn="ctr"/>
            <a:r>
              <a:rPr lang="en-US" i="1" dirty="0" err="1">
                <a:solidFill>
                  <a:srgbClr val="420042"/>
                </a:solidFill>
                <a:latin typeface="+mj-lt"/>
              </a:rPr>
              <a:t>Duy</a:t>
            </a:r>
            <a:r>
              <a:rPr lang="en-US" i="1" dirty="0">
                <a:solidFill>
                  <a:srgbClr val="420042"/>
                </a:solidFill>
                <a:latin typeface="+mj-lt"/>
              </a:rPr>
              <a:t> </a:t>
            </a:r>
            <a:r>
              <a:rPr lang="en-US" i="1" dirty="0" err="1">
                <a:solidFill>
                  <a:srgbClr val="420042"/>
                </a:solidFill>
                <a:latin typeface="+mj-lt"/>
              </a:rPr>
              <a:t>Tân</a:t>
            </a:r>
            <a:endParaRPr lang="en-US" i="1" dirty="0">
              <a:solidFill>
                <a:srgbClr val="420042"/>
              </a:solidFill>
              <a:latin typeface="+mj-lt"/>
            </a:endParaRPr>
          </a:p>
        </p:txBody>
      </p:sp>
    </p:spTree>
    <p:extLst>
      <p:ext uri="{BB962C8B-B14F-4D97-AF65-F5344CB8AC3E}">
        <p14:creationId xmlns:p14="http://schemas.microsoft.com/office/powerpoint/2010/main" val="949868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Autofit/>
          </a:bodyPr>
          <a:lstStyle/>
          <a:p>
            <a:pPr algn="just" eaLnBrk="1" fontAlgn="auto" hangingPunct="1">
              <a:lnSpc>
                <a:spcPct val="120000"/>
              </a:lnSpc>
              <a:spcAft>
                <a:spcPts val="0"/>
              </a:spcAft>
              <a:defRPr/>
            </a:pPr>
            <a:r>
              <a:rPr lang="en-US" sz="4600" b="0" u="sng" dirty="0" err="1" smtClean="0">
                <a:solidFill>
                  <a:srgbClr val="C00000"/>
                </a:solidFill>
                <a:effectLst/>
                <a:latin typeface="+mj-lt"/>
                <a:ea typeface="Tahoma" pitchFamily="34" charset="0"/>
                <a:cs typeface="Times New Roman" pitchFamily="18" charset="0"/>
              </a:rPr>
              <a:t>Đk</a:t>
            </a:r>
            <a:r>
              <a:rPr lang="en-US" sz="4600" b="0" dirty="0" smtClean="0">
                <a:solidFill>
                  <a:srgbClr val="C00000"/>
                </a:solidFill>
                <a:effectLst/>
                <a:latin typeface="+mj-lt"/>
                <a:ea typeface="Tahoma" pitchFamily="34" charset="0"/>
                <a:cs typeface="Times New Roman" pitchFamily="18" charset="0"/>
              </a:rPr>
              <a:t>:</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Vui</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lên</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nào</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người</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ơi</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Ngày</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cứu</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độ</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đã</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gần</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kề</a:t>
            </a:r>
            <a:r>
              <a:rPr lang="en-US" sz="4600" b="0" dirty="0" smtClean="0">
                <a:solidFill>
                  <a:srgbClr val="420042"/>
                </a:solidFill>
                <a:effectLst/>
                <a:latin typeface="+mj-lt"/>
                <a:ea typeface="Tahoma" pitchFamily="34" charset="0"/>
                <a:cs typeface="Times New Roman" pitchFamily="18" charset="0"/>
              </a:rPr>
              <a:t>,</a:t>
            </a:r>
            <a:r>
              <a:rPr lang="vi-VN" sz="4600" b="0" dirty="0" smtClean="0">
                <a:solidFill>
                  <a:srgbClr val="420042"/>
                </a:solidFill>
                <a:effectLst/>
                <a:latin typeface="+mj-lt"/>
                <a:ea typeface="Tahoma" pitchFamily="34" charset="0"/>
                <a:cs typeface="Times New Roman" pitchFamily="18" charset="0"/>
              </a:rPr>
              <a:t> </a:t>
            </a:r>
            <a:r>
              <a:rPr lang="vi-VN" sz="4600" b="0" dirty="0">
                <a:solidFill>
                  <a:srgbClr val="420042"/>
                </a:solidFill>
                <a:effectLst/>
                <a:latin typeface="+mj-lt"/>
                <a:ea typeface="Tahoma" pitchFamily="34" charset="0"/>
                <a:cs typeface="Times New Roman" pitchFamily="18" charset="0"/>
              </a:rPr>
              <a:t>vui lên nào người ơi! tìm về nẻo chính đường ngay </a:t>
            </a:r>
            <a:r>
              <a:rPr lang="vi-VN" sz="4600" b="0" dirty="0" smtClean="0">
                <a:solidFill>
                  <a:srgbClr val="420042"/>
                </a:solidFill>
                <a:effectLst/>
                <a:latin typeface="+mj-lt"/>
                <a:ea typeface="Tahoma" pitchFamily="34" charset="0"/>
                <a:cs typeface="Times New Roman" pitchFamily="18" charset="0"/>
              </a:rPr>
              <a:t>đi</a:t>
            </a:r>
            <a:r>
              <a:rPr lang="en-US" sz="4600" b="0" dirty="0" smtClean="0">
                <a:solidFill>
                  <a:srgbClr val="420042"/>
                </a:solidFill>
                <a:effectLst/>
                <a:latin typeface="+mj-lt"/>
                <a:ea typeface="Tahoma" pitchFamily="34" charset="0"/>
                <a:cs typeface="Times New Roman" pitchFamily="18" charset="0"/>
              </a:rPr>
              <a:t>. </a:t>
            </a:r>
            <a:r>
              <a:rPr lang="vi-VN" sz="4600" dirty="0">
                <a:solidFill>
                  <a:srgbClr val="420042"/>
                </a:solidFill>
                <a:latin typeface="+mj-lt"/>
                <a:ea typeface="Tahoma" pitchFamily="34" charset="0"/>
                <a:cs typeface="Times New Roman" pitchFamily="18" charset="0"/>
              </a:rPr>
              <a:t>Đồi núi với những lũng sâu kia. Bạt xuống hãy lấp cho mau! Để chào đón Đấng Cứu Tinh nhân hậu</a:t>
            </a:r>
            <a:r>
              <a:rPr lang="vi-VN" sz="4600" dirty="0" smtClean="0">
                <a:solidFill>
                  <a:srgbClr val="420042"/>
                </a:solidFill>
                <a:latin typeface="+mj-lt"/>
                <a:ea typeface="Tahoma" pitchFamily="34" charset="0"/>
                <a:cs typeface="Times New Roman" pitchFamily="18" charset="0"/>
              </a:rPr>
              <a:t>.</a:t>
            </a:r>
            <a:endParaRPr lang="vi-VN" sz="4600" dirty="0">
              <a:solidFill>
                <a:srgbClr val="42004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5048298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err="1" smtClean="0">
                <a:solidFill>
                  <a:srgbClr val="C00000"/>
                </a:solidFill>
                <a:effectLst/>
                <a:latin typeface="+mj-lt"/>
                <a:cs typeface="Times New Roman" pitchFamily="18" charset="0"/>
              </a:rPr>
              <a:t>Đk</a:t>
            </a:r>
            <a:r>
              <a:rPr lang="en-US" sz="4800" b="0" dirty="0" smtClean="0">
                <a:solidFill>
                  <a:srgbClr val="C00000"/>
                </a:solidFill>
                <a:effectLst/>
                <a:latin typeface="+mj-lt"/>
                <a:cs typeface="Times New Roman" pitchFamily="18" charset="0"/>
              </a:rPr>
              <a:t>:</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Trời</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cao</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hãy</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đổ</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sương</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xuống</a:t>
            </a:r>
            <a:r>
              <a:rPr lang="en-US" sz="4800" b="0" dirty="0" smtClean="0">
                <a:solidFill>
                  <a:srgbClr val="420042"/>
                </a:solidFill>
                <a:effectLst/>
                <a:latin typeface="+mj-lt"/>
                <a:cs typeface="Times New Roman" pitchFamily="18" charset="0"/>
              </a:rPr>
              <a:t>! </a:t>
            </a:r>
            <a:r>
              <a:rPr lang="vi-VN" sz="4800" b="0" dirty="0">
                <a:solidFill>
                  <a:srgbClr val="420042"/>
                </a:solidFill>
                <a:effectLst/>
                <a:latin typeface="+mj-lt"/>
                <a:cs typeface="Times New Roman" pitchFamily="18" charset="0"/>
              </a:rPr>
              <a:t>Và ngàn mây hãy mưa </a:t>
            </a:r>
            <a:r>
              <a:rPr lang="vi-VN" sz="4800" b="0" dirty="0" smtClean="0">
                <a:solidFill>
                  <a:srgbClr val="420042"/>
                </a:solidFill>
                <a:effectLst/>
                <a:latin typeface="+mj-lt"/>
                <a:cs typeface="Times New Roman" pitchFamily="18" charset="0"/>
              </a:rPr>
              <a:t>Đấng chuộc </a:t>
            </a:r>
            <a:r>
              <a:rPr lang="vi-VN" sz="4800" b="0" dirty="0">
                <a:solidFill>
                  <a:srgbClr val="420042"/>
                </a:solidFill>
                <a:effectLst/>
                <a:latin typeface="+mj-lt"/>
                <a:cs typeface="Times New Roman" pitchFamily="18" charset="0"/>
              </a:rPr>
              <a:t>tội</a:t>
            </a:r>
            <a:r>
              <a:rPr lang="vi-VN" sz="4800" b="0" dirty="0" smtClean="0">
                <a:solidFill>
                  <a:srgbClr val="420042"/>
                </a:solidFill>
                <a:effectLst/>
                <a:latin typeface="+mj-lt"/>
                <a:cs typeface="Times New Roman" pitchFamily="18" charset="0"/>
              </a:rPr>
              <a:t>!</a:t>
            </a:r>
            <a:r>
              <a:rPr lang="en-US" sz="4800" b="0" dirty="0" smtClean="0">
                <a:solidFill>
                  <a:srgbClr val="420042"/>
                </a:solidFill>
                <a:effectLst/>
                <a:latin typeface="+mj-lt"/>
                <a:cs typeface="Times New Roman" pitchFamily="18" charset="0"/>
              </a:rPr>
              <a:t> </a:t>
            </a:r>
            <a:r>
              <a:rPr lang="vi-VN" sz="4800" dirty="0">
                <a:solidFill>
                  <a:srgbClr val="420042"/>
                </a:solidFill>
                <a:latin typeface="+mj-lt"/>
                <a:cs typeface="Times New Roman" pitchFamily="18" charset="0"/>
              </a:rPr>
              <a:t>trời cao hãy đổ sương xuống! và ngàn mây hãy mưa Đấng cứu đời</a:t>
            </a:r>
            <a:r>
              <a:rPr lang="vi-VN" sz="4800" dirty="0" smtClean="0">
                <a:solidFill>
                  <a:srgbClr val="420042"/>
                </a:solidFill>
                <a:latin typeface="+mj-lt"/>
                <a:cs typeface="Times New Roman" pitchFamily="18" charset="0"/>
              </a:rPr>
              <a:t>!</a:t>
            </a:r>
            <a:endParaRPr lang="vi-VN" sz="4800" dirty="0">
              <a:solidFill>
                <a:srgbClr val="420042"/>
              </a:solidFill>
              <a:latin typeface="+mj-lt"/>
              <a:cs typeface="Times New Roman" pitchFamily="18" charset="0"/>
            </a:endParaRPr>
          </a:p>
        </p:txBody>
      </p:sp>
    </p:spTree>
    <p:extLst>
      <p:ext uri="{BB962C8B-B14F-4D97-AF65-F5344CB8AC3E}">
        <p14:creationId xmlns:p14="http://schemas.microsoft.com/office/powerpoint/2010/main" val="178030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400" b="0" u="sng" dirty="0">
                <a:solidFill>
                  <a:srgbClr val="C00000"/>
                </a:solidFill>
                <a:effectLst/>
                <a:latin typeface="+mj-lt"/>
                <a:cs typeface="Times New Roman" pitchFamily="18" charset="0"/>
              </a:rPr>
              <a:t>T</a:t>
            </a:r>
            <a:r>
              <a:rPr lang="en-US" sz="4400" b="0" u="sng" dirty="0" smtClean="0">
                <a:solidFill>
                  <a:srgbClr val="C00000"/>
                </a:solidFill>
                <a:effectLst/>
                <a:latin typeface="+mj-lt"/>
                <a:cs typeface="Times New Roman" pitchFamily="18" charset="0"/>
              </a:rPr>
              <a:t>k1:</a:t>
            </a:r>
            <a:r>
              <a:rPr lang="en-US" sz="4400" b="0" dirty="0" smtClean="0">
                <a:solidFill>
                  <a:srgbClr val="420042"/>
                </a:solidFill>
                <a:effectLst/>
                <a:latin typeface="+mj-lt"/>
                <a:cs typeface="Times New Roman" pitchFamily="18" charset="0"/>
              </a:rPr>
              <a:t> </a:t>
            </a:r>
            <a:r>
              <a:rPr lang="en-US" sz="4400" b="0" dirty="0" err="1" smtClean="0">
                <a:solidFill>
                  <a:srgbClr val="420042"/>
                </a:solidFill>
                <a:effectLst/>
                <a:latin typeface="+mj-lt"/>
                <a:cs typeface="Times New Roman" pitchFamily="18" charset="0"/>
              </a:rPr>
              <a:t>Trong</a:t>
            </a:r>
            <a:r>
              <a:rPr lang="en-US" sz="4400" b="0" dirty="0" smtClean="0">
                <a:solidFill>
                  <a:srgbClr val="420042"/>
                </a:solidFill>
                <a:effectLst/>
                <a:latin typeface="+mj-lt"/>
                <a:cs typeface="Times New Roman" pitchFamily="18" charset="0"/>
              </a:rPr>
              <a:t> </a:t>
            </a:r>
            <a:r>
              <a:rPr lang="en-US" sz="4400" b="0" dirty="0" err="1" smtClean="0">
                <a:solidFill>
                  <a:srgbClr val="420042"/>
                </a:solidFill>
                <a:effectLst/>
                <a:latin typeface="+mj-lt"/>
                <a:cs typeface="Times New Roman" pitchFamily="18" charset="0"/>
              </a:rPr>
              <a:t>đêm</a:t>
            </a:r>
            <a:r>
              <a:rPr lang="en-US" sz="4400" b="0" dirty="0" smtClean="0">
                <a:solidFill>
                  <a:srgbClr val="420042"/>
                </a:solidFill>
                <a:effectLst/>
                <a:latin typeface="+mj-lt"/>
                <a:cs typeface="Times New Roman" pitchFamily="18" charset="0"/>
              </a:rPr>
              <a:t> u </a:t>
            </a:r>
            <a:r>
              <a:rPr lang="en-US" sz="4400" b="0" dirty="0" err="1" smtClean="0">
                <a:solidFill>
                  <a:srgbClr val="420042"/>
                </a:solidFill>
                <a:effectLst/>
                <a:latin typeface="+mj-lt"/>
                <a:cs typeface="Times New Roman" pitchFamily="18" charset="0"/>
              </a:rPr>
              <a:t>tối</a:t>
            </a:r>
            <a:r>
              <a:rPr lang="en-US" sz="4400" b="0" dirty="0" smtClean="0">
                <a:solidFill>
                  <a:srgbClr val="420042"/>
                </a:solidFill>
                <a:effectLst/>
                <a:latin typeface="+mj-lt"/>
                <a:cs typeface="Times New Roman" pitchFamily="18" charset="0"/>
              </a:rPr>
              <a:t> </a:t>
            </a:r>
            <a:r>
              <a:rPr lang="en-US" sz="4400" b="0" dirty="0" err="1" smtClean="0">
                <a:solidFill>
                  <a:srgbClr val="420042"/>
                </a:solidFill>
                <a:effectLst/>
                <a:latin typeface="+mj-lt"/>
                <a:cs typeface="Times New Roman" pitchFamily="18" charset="0"/>
              </a:rPr>
              <a:t>chúng</a:t>
            </a:r>
            <a:r>
              <a:rPr lang="en-US" sz="4400" b="0" dirty="0" smtClean="0">
                <a:solidFill>
                  <a:srgbClr val="420042"/>
                </a:solidFill>
                <a:effectLst/>
                <a:latin typeface="+mj-lt"/>
                <a:cs typeface="Times New Roman" pitchFamily="18" charset="0"/>
              </a:rPr>
              <a:t> con </a:t>
            </a:r>
            <a:r>
              <a:rPr lang="en-US" sz="4400" b="0" dirty="0" err="1" smtClean="0">
                <a:solidFill>
                  <a:srgbClr val="420042"/>
                </a:solidFill>
                <a:effectLst/>
                <a:latin typeface="+mj-lt"/>
                <a:cs typeface="Times New Roman" pitchFamily="18" charset="0"/>
              </a:rPr>
              <a:t>mong</a:t>
            </a:r>
            <a:r>
              <a:rPr lang="en-US" sz="4400" b="0" dirty="0" smtClean="0">
                <a:solidFill>
                  <a:srgbClr val="420042"/>
                </a:solidFill>
                <a:effectLst/>
                <a:latin typeface="+mj-lt"/>
                <a:cs typeface="Times New Roman" pitchFamily="18" charset="0"/>
              </a:rPr>
              <a:t> </a:t>
            </a:r>
            <a:r>
              <a:rPr lang="en-US" sz="4400" b="0" dirty="0" err="1" smtClean="0">
                <a:solidFill>
                  <a:srgbClr val="420042"/>
                </a:solidFill>
                <a:effectLst/>
                <a:latin typeface="+mj-lt"/>
                <a:cs typeface="Times New Roman" pitchFamily="18" charset="0"/>
              </a:rPr>
              <a:t>ngày</a:t>
            </a:r>
            <a:r>
              <a:rPr lang="en-US" sz="4400" b="0" dirty="0" smtClean="0">
                <a:solidFill>
                  <a:srgbClr val="420042"/>
                </a:solidFill>
                <a:effectLst/>
                <a:latin typeface="+mj-lt"/>
                <a:cs typeface="Times New Roman" pitchFamily="18" charset="0"/>
              </a:rPr>
              <a:t> </a:t>
            </a:r>
            <a:r>
              <a:rPr lang="en-US" sz="4400" b="0" dirty="0" err="1" smtClean="0">
                <a:solidFill>
                  <a:srgbClr val="420042"/>
                </a:solidFill>
                <a:effectLst/>
                <a:latin typeface="+mj-lt"/>
                <a:cs typeface="Times New Roman" pitchFamily="18" charset="0"/>
              </a:rPr>
              <a:t>mau</a:t>
            </a:r>
            <a:r>
              <a:rPr lang="en-US" sz="4400" b="0" dirty="0" smtClean="0">
                <a:solidFill>
                  <a:srgbClr val="420042"/>
                </a:solidFill>
                <a:effectLst/>
                <a:latin typeface="+mj-lt"/>
                <a:cs typeface="Times New Roman" pitchFamily="18" charset="0"/>
              </a:rPr>
              <a:t> </a:t>
            </a:r>
            <a:r>
              <a:rPr lang="en-US" sz="4400" b="0" dirty="0" err="1" smtClean="0">
                <a:solidFill>
                  <a:srgbClr val="420042"/>
                </a:solidFill>
                <a:effectLst/>
                <a:latin typeface="+mj-lt"/>
                <a:cs typeface="Times New Roman" pitchFamily="18" charset="0"/>
              </a:rPr>
              <a:t>tới</a:t>
            </a:r>
            <a:r>
              <a:rPr lang="en-US" sz="4400" b="0" dirty="0" smtClean="0">
                <a:solidFill>
                  <a:srgbClr val="420042"/>
                </a:solidFill>
                <a:effectLst/>
                <a:latin typeface="+mj-lt"/>
                <a:cs typeface="Times New Roman" pitchFamily="18" charset="0"/>
              </a:rPr>
              <a:t>. </a:t>
            </a:r>
            <a:r>
              <a:rPr lang="vi-VN" sz="4400" b="0" dirty="0">
                <a:solidFill>
                  <a:srgbClr val="420042"/>
                </a:solidFill>
                <a:effectLst/>
                <a:latin typeface="+mj-lt"/>
                <a:cs typeface="Times New Roman" pitchFamily="18" charset="0"/>
              </a:rPr>
              <a:t>như nai đang khát ước mong mau tìm thấy suối</a:t>
            </a:r>
            <a:r>
              <a:rPr lang="vi-VN" sz="4400" dirty="0">
                <a:solidFill>
                  <a:srgbClr val="420042"/>
                </a:solidFill>
                <a:latin typeface="+mj-lt"/>
                <a:cs typeface="Times New Roman" pitchFamily="18" charset="0"/>
              </a:rPr>
              <a:t>. Chúa ôi, dừng cơn giận Chúa lại thôi! Chúa ôi! Đoàn con đã hối tội rồi!</a:t>
            </a:r>
            <a:r>
              <a:rPr lang="en-US" sz="4400" b="0" dirty="0" smtClean="0">
                <a:solidFill>
                  <a:srgbClr val="420042"/>
                </a:solidFill>
                <a:effectLst/>
                <a:latin typeface="+mj-lt"/>
                <a:cs typeface="Times New Roman" pitchFamily="18" charset="0"/>
              </a:rPr>
              <a:t> </a:t>
            </a:r>
            <a:endParaRPr lang="vi-VN" sz="44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1409390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err="1" smtClean="0">
                <a:solidFill>
                  <a:srgbClr val="C00000"/>
                </a:solidFill>
                <a:effectLst/>
                <a:latin typeface="+mj-lt"/>
                <a:cs typeface="Times New Roman" pitchFamily="18" charset="0"/>
              </a:rPr>
              <a:t>Đk</a:t>
            </a:r>
            <a:r>
              <a:rPr lang="en-US" sz="4800" b="0" dirty="0" smtClean="0">
                <a:solidFill>
                  <a:srgbClr val="C00000"/>
                </a:solidFill>
                <a:effectLst/>
                <a:latin typeface="+mj-lt"/>
                <a:cs typeface="Times New Roman" pitchFamily="18" charset="0"/>
              </a:rPr>
              <a:t>:</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Trời</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cao</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hãy</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đổ</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sương</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xuống</a:t>
            </a:r>
            <a:r>
              <a:rPr lang="en-US" sz="4800" b="0" dirty="0" smtClean="0">
                <a:solidFill>
                  <a:srgbClr val="420042"/>
                </a:solidFill>
                <a:effectLst/>
                <a:latin typeface="+mj-lt"/>
                <a:cs typeface="Times New Roman" pitchFamily="18" charset="0"/>
              </a:rPr>
              <a:t>! </a:t>
            </a:r>
            <a:r>
              <a:rPr lang="vi-VN" sz="4800" b="0" dirty="0">
                <a:solidFill>
                  <a:srgbClr val="420042"/>
                </a:solidFill>
                <a:effectLst/>
                <a:latin typeface="+mj-lt"/>
                <a:cs typeface="Times New Roman" pitchFamily="18" charset="0"/>
              </a:rPr>
              <a:t>Và ngàn mây hãy mưa </a:t>
            </a:r>
            <a:r>
              <a:rPr lang="vi-VN" sz="4800" b="0" dirty="0" smtClean="0">
                <a:solidFill>
                  <a:srgbClr val="420042"/>
                </a:solidFill>
                <a:effectLst/>
                <a:latin typeface="+mj-lt"/>
                <a:cs typeface="Times New Roman" pitchFamily="18" charset="0"/>
              </a:rPr>
              <a:t>Đấng chuộc </a:t>
            </a:r>
            <a:r>
              <a:rPr lang="vi-VN" sz="4800" b="0" dirty="0">
                <a:solidFill>
                  <a:srgbClr val="420042"/>
                </a:solidFill>
                <a:effectLst/>
                <a:latin typeface="+mj-lt"/>
                <a:cs typeface="Times New Roman" pitchFamily="18" charset="0"/>
              </a:rPr>
              <a:t>tội</a:t>
            </a:r>
            <a:r>
              <a:rPr lang="vi-VN" sz="4800" b="0" dirty="0" smtClean="0">
                <a:solidFill>
                  <a:srgbClr val="420042"/>
                </a:solidFill>
                <a:effectLst/>
                <a:latin typeface="+mj-lt"/>
                <a:cs typeface="Times New Roman" pitchFamily="18" charset="0"/>
              </a:rPr>
              <a:t>!</a:t>
            </a:r>
            <a:r>
              <a:rPr lang="en-US" sz="4800" b="0" dirty="0" smtClean="0">
                <a:solidFill>
                  <a:srgbClr val="420042"/>
                </a:solidFill>
                <a:effectLst/>
                <a:latin typeface="+mj-lt"/>
                <a:cs typeface="Times New Roman" pitchFamily="18" charset="0"/>
              </a:rPr>
              <a:t> </a:t>
            </a:r>
            <a:r>
              <a:rPr lang="vi-VN" sz="4800" dirty="0">
                <a:solidFill>
                  <a:srgbClr val="420042"/>
                </a:solidFill>
                <a:latin typeface="+mj-lt"/>
                <a:cs typeface="Times New Roman" pitchFamily="18" charset="0"/>
              </a:rPr>
              <a:t>trời cao hãy đổ sương xuống! và ngàn mây hãy mưa Đấng cứu đời</a:t>
            </a:r>
            <a:r>
              <a:rPr lang="vi-VN" sz="4800" dirty="0" smtClean="0">
                <a:solidFill>
                  <a:srgbClr val="420042"/>
                </a:solidFill>
                <a:latin typeface="+mj-lt"/>
                <a:cs typeface="Times New Roman" pitchFamily="18" charset="0"/>
              </a:rPr>
              <a:t>!</a:t>
            </a:r>
            <a:endParaRPr lang="vi-VN" sz="4800" dirty="0">
              <a:solidFill>
                <a:srgbClr val="420042"/>
              </a:solidFill>
              <a:latin typeface="+mj-lt"/>
              <a:cs typeface="Times New Roman" pitchFamily="18" charset="0"/>
            </a:endParaRPr>
          </a:p>
        </p:txBody>
      </p:sp>
    </p:spTree>
    <p:extLst>
      <p:ext uri="{BB962C8B-B14F-4D97-AF65-F5344CB8AC3E}">
        <p14:creationId xmlns:p14="http://schemas.microsoft.com/office/powerpoint/2010/main" val="172576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400" b="0" u="sng" dirty="0" smtClean="0">
                <a:solidFill>
                  <a:srgbClr val="C00000"/>
                </a:solidFill>
                <a:effectLst/>
                <a:latin typeface="+mj-lt"/>
                <a:cs typeface="Times New Roman" pitchFamily="18" charset="0"/>
              </a:rPr>
              <a:t>Tk2:</a:t>
            </a:r>
            <a:r>
              <a:rPr lang="en-US" sz="4400" b="0" dirty="0" smtClean="0">
                <a:solidFill>
                  <a:srgbClr val="420042"/>
                </a:solidFill>
                <a:effectLst/>
                <a:latin typeface="+mj-lt"/>
                <a:cs typeface="Times New Roman" pitchFamily="18" charset="0"/>
              </a:rPr>
              <a:t> </a:t>
            </a:r>
            <a:r>
              <a:rPr lang="vi-VN" sz="4400" dirty="0">
                <a:solidFill>
                  <a:srgbClr val="420042"/>
                </a:solidFill>
                <a:latin typeface="+mj-lt"/>
                <a:cs typeface="Times New Roman" pitchFamily="18" charset="0"/>
              </a:rPr>
              <a:t>Thương xem dân Chúa đớn đau mây sầu che lối. Luôn mong chiên Thánh đến đây cải tạo thế giới. Cứu dân đập tan xiềng xích tội nhơ. Chúa ơi lòng nhân từ Chúa không bờ.</a:t>
            </a:r>
            <a:endParaRPr lang="vi-VN" sz="44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3588840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err="1" smtClean="0">
                <a:solidFill>
                  <a:srgbClr val="C00000"/>
                </a:solidFill>
                <a:effectLst/>
                <a:latin typeface="+mj-lt"/>
                <a:cs typeface="Times New Roman" pitchFamily="18" charset="0"/>
              </a:rPr>
              <a:t>Đk</a:t>
            </a:r>
            <a:r>
              <a:rPr lang="en-US" sz="4800" b="0" dirty="0" smtClean="0">
                <a:solidFill>
                  <a:srgbClr val="C00000"/>
                </a:solidFill>
                <a:effectLst/>
                <a:latin typeface="+mj-lt"/>
                <a:cs typeface="Times New Roman" pitchFamily="18" charset="0"/>
              </a:rPr>
              <a:t>:</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Trời</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cao</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hãy</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đổ</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sương</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xuống</a:t>
            </a:r>
            <a:r>
              <a:rPr lang="en-US" sz="4800" b="0" dirty="0" smtClean="0">
                <a:solidFill>
                  <a:srgbClr val="420042"/>
                </a:solidFill>
                <a:effectLst/>
                <a:latin typeface="+mj-lt"/>
                <a:cs typeface="Times New Roman" pitchFamily="18" charset="0"/>
              </a:rPr>
              <a:t>! </a:t>
            </a:r>
            <a:r>
              <a:rPr lang="vi-VN" sz="4800" b="0" dirty="0">
                <a:solidFill>
                  <a:srgbClr val="420042"/>
                </a:solidFill>
                <a:effectLst/>
                <a:latin typeface="+mj-lt"/>
                <a:cs typeface="Times New Roman" pitchFamily="18" charset="0"/>
              </a:rPr>
              <a:t>Và ngàn mây hãy mưa </a:t>
            </a:r>
            <a:r>
              <a:rPr lang="vi-VN" sz="4800" b="0" dirty="0" smtClean="0">
                <a:solidFill>
                  <a:srgbClr val="420042"/>
                </a:solidFill>
                <a:effectLst/>
                <a:latin typeface="+mj-lt"/>
                <a:cs typeface="Times New Roman" pitchFamily="18" charset="0"/>
              </a:rPr>
              <a:t>Đấng chuộc </a:t>
            </a:r>
            <a:r>
              <a:rPr lang="vi-VN" sz="4800" b="0" dirty="0">
                <a:solidFill>
                  <a:srgbClr val="420042"/>
                </a:solidFill>
                <a:effectLst/>
                <a:latin typeface="+mj-lt"/>
                <a:cs typeface="Times New Roman" pitchFamily="18" charset="0"/>
              </a:rPr>
              <a:t>tội</a:t>
            </a:r>
            <a:r>
              <a:rPr lang="vi-VN" sz="4800" b="0" dirty="0" smtClean="0">
                <a:solidFill>
                  <a:srgbClr val="420042"/>
                </a:solidFill>
                <a:effectLst/>
                <a:latin typeface="+mj-lt"/>
                <a:cs typeface="Times New Roman" pitchFamily="18" charset="0"/>
              </a:rPr>
              <a:t>!</a:t>
            </a:r>
            <a:r>
              <a:rPr lang="en-US" sz="4800" b="0" dirty="0" smtClean="0">
                <a:solidFill>
                  <a:srgbClr val="420042"/>
                </a:solidFill>
                <a:effectLst/>
                <a:latin typeface="+mj-lt"/>
                <a:cs typeface="Times New Roman" pitchFamily="18" charset="0"/>
              </a:rPr>
              <a:t> </a:t>
            </a:r>
            <a:r>
              <a:rPr lang="vi-VN" sz="4800" dirty="0">
                <a:solidFill>
                  <a:srgbClr val="420042"/>
                </a:solidFill>
                <a:latin typeface="+mj-lt"/>
                <a:cs typeface="Times New Roman" pitchFamily="18" charset="0"/>
              </a:rPr>
              <a:t>trời cao hãy đổ sương xuống! và ngàn mây hãy mưa Đấng cứu đời</a:t>
            </a:r>
            <a:r>
              <a:rPr lang="vi-VN" sz="4800" dirty="0" smtClean="0">
                <a:solidFill>
                  <a:srgbClr val="420042"/>
                </a:solidFill>
                <a:latin typeface="+mj-lt"/>
                <a:cs typeface="Times New Roman" pitchFamily="18" charset="0"/>
              </a:rPr>
              <a:t>!</a:t>
            </a:r>
            <a:endParaRPr lang="vi-VN" sz="4800" dirty="0">
              <a:solidFill>
                <a:srgbClr val="420042"/>
              </a:solidFill>
              <a:latin typeface="+mj-lt"/>
              <a:cs typeface="Times New Roman" pitchFamily="18" charset="0"/>
            </a:endParaRPr>
          </a:p>
        </p:txBody>
      </p:sp>
    </p:spTree>
    <p:extLst>
      <p:ext uri="{BB962C8B-B14F-4D97-AF65-F5344CB8AC3E}">
        <p14:creationId xmlns:p14="http://schemas.microsoft.com/office/powerpoint/2010/main" val="549658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5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23" name="Subtitle 2"/>
          <p:cNvSpPr>
            <a:spLocks noGrp="1"/>
          </p:cNvSpPr>
          <p:nvPr>
            <p:ph type="subTitle" idx="1"/>
          </p:nvPr>
        </p:nvSpPr>
        <p:spPr>
          <a:xfrm>
            <a:off x="0" y="0"/>
            <a:ext cx="9144000" cy="5200651"/>
          </a:xfrm>
        </p:spPr>
        <p:txBody>
          <a:bodyPr/>
          <a:lstStyle/>
          <a:p>
            <a:pPr algn="just" eaLnBrk="1" hangingPunct="1">
              <a:lnSpc>
                <a:spcPct val="120000"/>
              </a:lnSpc>
            </a:pPr>
            <a:r>
              <a:rPr lang="en-US" sz="4800" b="0" u="sng" dirty="0">
                <a:solidFill>
                  <a:srgbClr val="C00000"/>
                </a:solidFill>
                <a:effectLst/>
                <a:latin typeface="+mj-lt"/>
                <a:ea typeface="Tahoma" pitchFamily="34" charset="0"/>
                <a:cs typeface="Times New Roman" pitchFamily="18" charset="0"/>
              </a:rPr>
              <a:t>T</a:t>
            </a:r>
            <a:r>
              <a:rPr lang="en-US" sz="4800" b="0" u="sng" dirty="0" smtClean="0">
                <a:solidFill>
                  <a:srgbClr val="C00000"/>
                </a:solidFill>
                <a:effectLst/>
                <a:latin typeface="+mj-lt"/>
                <a:ea typeface="Tahoma" pitchFamily="34" charset="0"/>
                <a:cs typeface="Times New Roman" pitchFamily="18" charset="0"/>
              </a:rPr>
              <a:t>k2:</a:t>
            </a:r>
            <a:r>
              <a:rPr lang="en-US" sz="4800" b="0" dirty="0" smtClean="0">
                <a:solidFill>
                  <a:srgbClr val="420042"/>
                </a:solidFill>
                <a:effectLst/>
                <a:latin typeface="+mj-lt"/>
                <a:ea typeface="Tahoma" pitchFamily="34" charset="0"/>
                <a:cs typeface="Times New Roman" pitchFamily="18" charset="0"/>
              </a:rPr>
              <a:t> </a:t>
            </a:r>
            <a:r>
              <a:rPr lang="vi-VN" sz="4800" b="0" dirty="0">
                <a:solidFill>
                  <a:srgbClr val="420042"/>
                </a:solidFill>
                <a:effectLst/>
                <a:latin typeface="+mj-lt"/>
                <a:ea typeface="Tahoma" pitchFamily="34" charset="0"/>
                <a:cs typeface="Times New Roman" pitchFamily="18" charset="0"/>
              </a:rPr>
              <a:t>Sống vui thuận hòa, luôn luôn nâng đỡ hết tình với nhau. Tìm về gặp gỡ bắc nối nhịp cầu. </a:t>
            </a:r>
            <a:r>
              <a:rPr lang="vi-VN" sz="4800" dirty="0">
                <a:solidFill>
                  <a:srgbClr val="420042"/>
                </a:solidFill>
                <a:latin typeface="+mj-lt"/>
                <a:ea typeface="Tahoma" pitchFamily="34" charset="0"/>
                <a:cs typeface="Times New Roman" pitchFamily="18" charset="0"/>
              </a:rPr>
              <a:t>Chúa là nguồn bình an sẽ thánh hóa và gìn giữ chúng ta tới ngày Chúa đến</a:t>
            </a:r>
            <a:r>
              <a:rPr lang="vi-VN" sz="4800" dirty="0" smtClean="0">
                <a:solidFill>
                  <a:srgbClr val="420042"/>
                </a:solidFill>
                <a:latin typeface="+mj-lt"/>
                <a:ea typeface="Tahoma" pitchFamily="34" charset="0"/>
                <a:cs typeface="Times New Roman" pitchFamily="18" charset="0"/>
              </a:rPr>
              <a:t>.</a:t>
            </a:r>
            <a:endParaRPr lang="vi-VN" sz="4800" dirty="0">
              <a:solidFill>
                <a:srgbClr val="42004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963018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Autofit/>
          </a:bodyPr>
          <a:lstStyle/>
          <a:p>
            <a:pPr algn="just" eaLnBrk="1" fontAlgn="auto" hangingPunct="1">
              <a:lnSpc>
                <a:spcPct val="120000"/>
              </a:lnSpc>
              <a:spcAft>
                <a:spcPts val="0"/>
              </a:spcAft>
              <a:defRPr/>
            </a:pPr>
            <a:r>
              <a:rPr lang="en-US" sz="4600" b="0" u="sng" dirty="0" err="1" smtClean="0">
                <a:solidFill>
                  <a:srgbClr val="C00000"/>
                </a:solidFill>
                <a:effectLst/>
                <a:latin typeface="+mj-lt"/>
                <a:ea typeface="Tahoma" pitchFamily="34" charset="0"/>
                <a:cs typeface="Times New Roman" pitchFamily="18" charset="0"/>
              </a:rPr>
              <a:t>Đk</a:t>
            </a:r>
            <a:r>
              <a:rPr lang="en-US" sz="4600" b="0" dirty="0" smtClean="0">
                <a:solidFill>
                  <a:srgbClr val="C00000"/>
                </a:solidFill>
                <a:effectLst/>
                <a:latin typeface="+mj-lt"/>
                <a:ea typeface="Tahoma" pitchFamily="34" charset="0"/>
                <a:cs typeface="Times New Roman" pitchFamily="18" charset="0"/>
              </a:rPr>
              <a:t>:</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Vui</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lên</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nào</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người</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ơi</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Ngày</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cứu</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độ</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đã</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gần</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kề</a:t>
            </a:r>
            <a:r>
              <a:rPr lang="en-US" sz="4600" b="0" dirty="0" smtClean="0">
                <a:solidFill>
                  <a:srgbClr val="420042"/>
                </a:solidFill>
                <a:effectLst/>
                <a:latin typeface="+mj-lt"/>
                <a:ea typeface="Tahoma" pitchFamily="34" charset="0"/>
                <a:cs typeface="Times New Roman" pitchFamily="18" charset="0"/>
              </a:rPr>
              <a:t>,</a:t>
            </a:r>
            <a:r>
              <a:rPr lang="vi-VN" sz="4600" b="0" dirty="0" smtClean="0">
                <a:solidFill>
                  <a:srgbClr val="420042"/>
                </a:solidFill>
                <a:effectLst/>
                <a:latin typeface="+mj-lt"/>
                <a:ea typeface="Tahoma" pitchFamily="34" charset="0"/>
                <a:cs typeface="Times New Roman" pitchFamily="18" charset="0"/>
              </a:rPr>
              <a:t> </a:t>
            </a:r>
            <a:r>
              <a:rPr lang="vi-VN" sz="4600" b="0" dirty="0">
                <a:solidFill>
                  <a:srgbClr val="420042"/>
                </a:solidFill>
                <a:effectLst/>
                <a:latin typeface="+mj-lt"/>
                <a:ea typeface="Tahoma" pitchFamily="34" charset="0"/>
                <a:cs typeface="Times New Roman" pitchFamily="18" charset="0"/>
              </a:rPr>
              <a:t>vui lên nào người ơi! tìm về nẻo chính đường ngay </a:t>
            </a:r>
            <a:r>
              <a:rPr lang="vi-VN" sz="4600" b="0" dirty="0" smtClean="0">
                <a:solidFill>
                  <a:srgbClr val="420042"/>
                </a:solidFill>
                <a:effectLst/>
                <a:latin typeface="+mj-lt"/>
                <a:ea typeface="Tahoma" pitchFamily="34" charset="0"/>
                <a:cs typeface="Times New Roman" pitchFamily="18" charset="0"/>
              </a:rPr>
              <a:t>đi</a:t>
            </a:r>
            <a:r>
              <a:rPr lang="en-US" sz="4600" b="0" dirty="0" smtClean="0">
                <a:solidFill>
                  <a:srgbClr val="420042"/>
                </a:solidFill>
                <a:effectLst/>
                <a:latin typeface="+mj-lt"/>
                <a:ea typeface="Tahoma" pitchFamily="34" charset="0"/>
                <a:cs typeface="Times New Roman" pitchFamily="18" charset="0"/>
              </a:rPr>
              <a:t>. </a:t>
            </a:r>
            <a:r>
              <a:rPr lang="vi-VN" sz="4600" dirty="0">
                <a:solidFill>
                  <a:srgbClr val="420042"/>
                </a:solidFill>
                <a:latin typeface="+mj-lt"/>
                <a:ea typeface="Tahoma" pitchFamily="34" charset="0"/>
                <a:cs typeface="Times New Roman" pitchFamily="18" charset="0"/>
              </a:rPr>
              <a:t>Đồi núi với những lũng sâu kia. Bạt xuống hãy lấp cho mau! Để chào đón Đấng Cứu Tinh nhân hậu</a:t>
            </a:r>
            <a:r>
              <a:rPr lang="vi-VN" sz="4600" dirty="0" smtClean="0">
                <a:solidFill>
                  <a:srgbClr val="420042"/>
                </a:solidFill>
                <a:latin typeface="+mj-lt"/>
                <a:ea typeface="Tahoma" pitchFamily="34" charset="0"/>
                <a:cs typeface="Times New Roman" pitchFamily="18" charset="0"/>
              </a:rPr>
              <a:t>.</a:t>
            </a:r>
            <a:endParaRPr lang="vi-VN" sz="4600" dirty="0">
              <a:solidFill>
                <a:srgbClr val="42004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504829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42111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8542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1">
      <a:majorFont>
        <a:latin typeface="UTM American Sans"/>
        <a:ea typeface=""/>
        <a:cs typeface=""/>
      </a:majorFont>
      <a:minorFont>
        <a:latin typeface="UTM American Sans"/>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UTM American Sans"/>
        <a:ea typeface=""/>
        <a:cs typeface=""/>
      </a:majorFont>
      <a:minorFont>
        <a:latin typeface="UTM American San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ustom 1">
      <a:majorFont>
        <a:latin typeface="UTM American Sans"/>
        <a:ea typeface=""/>
        <a:cs typeface=""/>
      </a:majorFont>
      <a:minorFont>
        <a:latin typeface="UTM American Sans"/>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ustom 1">
      <a:majorFont>
        <a:latin typeface="UTM American Sans"/>
        <a:ea typeface=""/>
        <a:cs typeface=""/>
      </a:majorFont>
      <a:minorFont>
        <a:latin typeface="UTM American Sans"/>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Hardcover</Template>
  <TotalTime>38925419</TotalTime>
  <Words>1410</Words>
  <Application>Microsoft Office PowerPoint</Application>
  <PresentationFormat>On-screen Show (16:9)</PresentationFormat>
  <Paragraphs>59</Paragraphs>
  <Slides>55</Slides>
  <Notes>7</Notes>
  <HiddenSlides>0</HiddenSlides>
  <MMClips>0</MMClips>
  <ScaleCrop>false</ScaleCrop>
  <HeadingPairs>
    <vt:vector size="4" baseType="variant">
      <vt:variant>
        <vt:lpstr>Theme</vt:lpstr>
      </vt:variant>
      <vt:variant>
        <vt:i4>10</vt:i4>
      </vt:variant>
      <vt:variant>
        <vt:lpstr>Slide Titles</vt:lpstr>
      </vt:variant>
      <vt:variant>
        <vt:i4>55</vt:i4>
      </vt:variant>
    </vt:vector>
  </HeadingPairs>
  <TitlesOfParts>
    <vt:vector size="65" baseType="lpstr">
      <vt:lpstr>Trek</vt:lpstr>
      <vt:lpstr>Flow</vt:lpstr>
      <vt:lpstr>Technic</vt:lpstr>
      <vt:lpstr>Thatch</vt:lpstr>
      <vt:lpstr>14_Default Design</vt:lpstr>
      <vt:lpstr>36_Default Design</vt:lpstr>
      <vt:lpstr>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PowerPoint Presentation</vt:lpstr>
      <vt:lpstr>Tk1. Xin dâng lên Chúa những tâm tình mùa vọng, từ bao ngày mỏi mòn chờ mong. Tim con khao khát một vị Thiên sai, đem ánh hồng xua lấp đêm dài.</vt:lpstr>
      <vt:lpstr>ĐK: Cùng dâng lên Chúa rất nhân hiền này ước mơ đợi mong Chúa đến. Con xin dâng lên bánh thơm rượu nồng mong Chúa nhận cho những tấm lòng.</vt:lpstr>
      <vt:lpstr>Tk2. Bao nhiêu năm tháng chúng con luôn đợi chờ, mưa thắm nhuần vào hồn cằn khô. Như nai kia khát một dòng sông xanh, để tâm hồn thắm mát ơn lành.</vt:lpstr>
      <vt:lpstr>ĐK: Cùng dâng lên Chúa rất nhân hiền này ước mơ đợi mong Chúa đến. Con xin dâng lên bánh thơm rượu nồng mong Chúa nhận cho những tấm lòng.</vt:lpstr>
      <vt:lpstr>Tk3. Muôn dân trông ngóng Đấng Cứu Tinh từ trời, đem an bình giải hòa mọi nơi. Dương gian mơ ước một ngày yên vui, nhờ ơn Ngài xóa hết tội đời.</vt:lpstr>
      <vt:lpstr>ĐK: Cùng dâng lên Chúa rất nhân hiền này ước mơ đợi mong Chúa đến. Con xin dâng lên bánh thơm rượu nồng mong Chúa nhận cho những tấm lòng.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TuanHoang</dc:creator>
  <cp:lastModifiedBy>Hùng Nam</cp:lastModifiedBy>
  <cp:revision>1765</cp:revision>
  <dcterms:created xsi:type="dcterms:W3CDTF">2013-07-30T12:23:13Z</dcterms:created>
  <dcterms:modified xsi:type="dcterms:W3CDTF">2024-11-26T13:01:48Z</dcterms:modified>
</cp:coreProperties>
</file>