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833" r:id="rId4"/>
    <p:sldMasterId id="2147483894" r:id="rId5"/>
  </p:sldMasterIdLst>
  <p:notesMasterIdLst>
    <p:notesMasterId r:id="rId70"/>
  </p:notesMasterIdLst>
  <p:sldIdLst>
    <p:sldId id="8779" r:id="rId6"/>
    <p:sldId id="8728" r:id="rId7"/>
    <p:sldId id="8318" r:id="rId8"/>
    <p:sldId id="8319" r:id="rId9"/>
    <p:sldId id="8725" r:id="rId10"/>
    <p:sldId id="8726" r:id="rId11"/>
    <p:sldId id="8727" r:id="rId12"/>
    <p:sldId id="8336" r:id="rId13"/>
    <p:sldId id="6884" r:id="rId14"/>
    <p:sldId id="8578" r:id="rId15"/>
    <p:sldId id="8339" r:id="rId16"/>
    <p:sldId id="8337" r:id="rId17"/>
    <p:sldId id="8776" r:id="rId18"/>
    <p:sldId id="8659" r:id="rId19"/>
    <p:sldId id="8620" r:id="rId20"/>
    <p:sldId id="8777" r:id="rId21"/>
    <p:sldId id="8347" r:id="rId22"/>
    <p:sldId id="8661" r:id="rId23"/>
    <p:sldId id="8778" r:id="rId24"/>
    <p:sldId id="8729" r:id="rId25"/>
    <p:sldId id="2320" r:id="rId26"/>
    <p:sldId id="8352" r:id="rId27"/>
    <p:sldId id="8539" r:id="rId28"/>
    <p:sldId id="8353" r:id="rId29"/>
    <p:sldId id="8737" r:id="rId30"/>
    <p:sldId id="8738" r:id="rId31"/>
    <p:sldId id="8739" r:id="rId32"/>
    <p:sldId id="8740" r:id="rId33"/>
    <p:sldId id="8741" r:id="rId34"/>
    <p:sldId id="8742" r:id="rId35"/>
    <p:sldId id="8743" r:id="rId36"/>
    <p:sldId id="8744" r:id="rId37"/>
    <p:sldId id="8745" r:id="rId38"/>
    <p:sldId id="8746" r:id="rId39"/>
    <p:sldId id="8747" r:id="rId40"/>
    <p:sldId id="8558" r:id="rId41"/>
    <p:sldId id="8712" r:id="rId42"/>
    <p:sldId id="8735" r:id="rId43"/>
    <p:sldId id="8716" r:id="rId44"/>
    <p:sldId id="8717" r:id="rId45"/>
    <p:sldId id="8734" r:id="rId46"/>
    <p:sldId id="8736" r:id="rId47"/>
    <p:sldId id="8730" r:id="rId48"/>
    <p:sldId id="8359" r:id="rId49"/>
    <p:sldId id="8781" r:id="rId50"/>
    <p:sldId id="8360" r:id="rId51"/>
    <p:sldId id="8362" r:id="rId52"/>
    <p:sldId id="8363" r:id="rId53"/>
    <p:sldId id="8453" r:id="rId54"/>
    <p:sldId id="8455" r:id="rId55"/>
    <p:sldId id="8748" r:id="rId56"/>
    <p:sldId id="8563" r:id="rId57"/>
    <p:sldId id="8670" r:id="rId58"/>
    <p:sldId id="8749" r:id="rId59"/>
    <p:sldId id="8723" r:id="rId60"/>
    <p:sldId id="8724" r:id="rId61"/>
    <p:sldId id="8750" r:id="rId62"/>
    <p:sldId id="8751" r:id="rId63"/>
    <p:sldId id="8384" r:id="rId64"/>
    <p:sldId id="8385" r:id="rId65"/>
    <p:sldId id="8386" r:id="rId66"/>
    <p:sldId id="8711" r:id="rId67"/>
    <p:sldId id="8731" r:id="rId68"/>
    <p:sldId id="8732" r:id="rId69"/>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3766" autoAdjust="0"/>
  </p:normalViewPr>
  <p:slideViewPr>
    <p:cSldViewPr>
      <p:cViewPr>
        <p:scale>
          <a:sx n="132" d="100"/>
          <a:sy n="132" d="100"/>
        </p:scale>
        <p:origin x="-1426" y="-538"/>
      </p:cViewPr>
      <p:guideLst>
        <p:guide orient="horz" pos="1620"/>
        <p:guide pos="2880"/>
      </p:guideLst>
    </p:cSldViewPr>
  </p:slideViewPr>
  <p:outlineViewPr>
    <p:cViewPr>
      <p:scale>
        <a:sx n="33" d="100"/>
        <a:sy n="33" d="100"/>
      </p:scale>
      <p:origin x="0" y="12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37</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38</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40</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41</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46</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49</a:t>
            </a:fld>
            <a:endParaRPr lang="en-US">
              <a:solidFill>
                <a:srgbClr val="44546A"/>
              </a:solidFill>
            </a:endParaRPr>
          </a:p>
        </p:txBody>
      </p:sp>
    </p:spTree>
    <p:extLst>
      <p:ext uri="{BB962C8B-B14F-4D97-AF65-F5344CB8AC3E}">
        <p14:creationId xmlns:p14="http://schemas.microsoft.com/office/powerpoint/2010/main" val="143977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50</a:t>
            </a:fld>
            <a:endParaRPr lang="en-US"/>
          </a:p>
        </p:txBody>
      </p:sp>
    </p:spTree>
    <p:extLst>
      <p:ext uri="{BB962C8B-B14F-4D97-AF65-F5344CB8AC3E}">
        <p14:creationId xmlns:p14="http://schemas.microsoft.com/office/powerpoint/2010/main" val="81969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60</a:t>
            </a:fld>
            <a:endParaRPr lang="en-US"/>
          </a:p>
        </p:txBody>
      </p:sp>
    </p:spTree>
    <p:extLst>
      <p:ext uri="{BB962C8B-B14F-4D97-AF65-F5344CB8AC3E}">
        <p14:creationId xmlns:p14="http://schemas.microsoft.com/office/powerpoint/2010/main" val="76007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5257800" y="3181350"/>
            <a:ext cx="3868200" cy="954107"/>
          </a:xfrm>
          <a:prstGeom prst="rect">
            <a:avLst/>
          </a:prstGeom>
          <a:noFill/>
        </p:spPr>
        <p:txBody>
          <a:bodyPr wrap="square" lIns="91440" tIns="45720" rIns="91440" bIns="45720">
            <a:spAutoFit/>
          </a:bodyPr>
          <a:lstStyle/>
          <a:p>
            <a:r>
              <a:rPr lang="en-US" sz="2800" smtClean="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Chúa Nhật </a:t>
            </a:r>
          </a:p>
          <a:p>
            <a:r>
              <a:rPr lang="en-US" sz="2800" smtClean="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IV Mùa Vọng năm C</a:t>
            </a:r>
            <a:endParaRPr lang="en-US" sz="280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74932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T</a:t>
            </a:r>
            <a:r>
              <a:rPr lang="en-US" sz="6000" b="0" u="sng" dirty="0" smtClean="0">
                <a:solidFill>
                  <a:srgbClr val="FFFF00"/>
                </a:solidFill>
                <a:latin typeface="+mj-lt"/>
                <a:cs typeface="Times New Roman" panose="02020603050405020304" pitchFamily="18" charset="0"/>
              </a:rPr>
              <a:t>k1:</a:t>
            </a:r>
            <a:r>
              <a:rPr lang="en-US" sz="6000" b="0" dirty="0" smtClean="0">
                <a:solidFill>
                  <a:srgbClr val="FFFF00"/>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Lạy</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mục</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tử</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nhà</a:t>
            </a:r>
            <a:r>
              <a:rPr lang="en-US" sz="6000" b="0" dirty="0" smtClean="0">
                <a:solidFill>
                  <a:schemeClr val="bg1"/>
                </a:solidFill>
                <a:latin typeface="+mj-lt"/>
                <a:cs typeface="Times New Roman" panose="02020603050405020304" pitchFamily="18" charset="0"/>
              </a:rPr>
              <a:t> is-</a:t>
            </a:r>
            <a:r>
              <a:rPr lang="en-US" sz="6000" b="0" dirty="0" err="1" smtClean="0">
                <a:solidFill>
                  <a:schemeClr val="bg1"/>
                </a:solidFill>
                <a:latin typeface="+mj-lt"/>
                <a:cs typeface="Times New Roman" panose="02020603050405020304" pitchFamily="18" charset="0"/>
              </a:rPr>
              <a:t>ra</a:t>
            </a:r>
            <a:r>
              <a:rPr lang="en-US" sz="6000" b="0" dirty="0" smtClean="0">
                <a:solidFill>
                  <a:schemeClr val="bg1"/>
                </a:solidFill>
                <a:latin typeface="+mj-lt"/>
                <a:cs typeface="Times New Roman" panose="02020603050405020304" pitchFamily="18" charset="0"/>
              </a:rPr>
              <a:t>-el </a:t>
            </a:r>
            <a:r>
              <a:rPr lang="vi-VN" sz="6000" b="0" dirty="0">
                <a:solidFill>
                  <a:schemeClr val="bg1"/>
                </a:solidFill>
                <a:latin typeface="+mj-lt"/>
                <a:cs typeface="Times New Roman" panose="02020603050405020304" pitchFamily="18" charset="0"/>
              </a:rPr>
              <a:t>Ngài chăn dắt nhà </a:t>
            </a:r>
            <a:r>
              <a:rPr lang="en-US" sz="6000" b="0" dirty="0" smtClean="0">
                <a:solidFill>
                  <a:schemeClr val="bg1"/>
                </a:solidFill>
                <a:latin typeface="+mj-lt"/>
                <a:cs typeface="Times New Roman" panose="02020603050405020304" pitchFamily="18" charset="0"/>
              </a:rPr>
              <a:t>G</a:t>
            </a:r>
            <a:r>
              <a:rPr lang="vi-VN" sz="6000" b="0" dirty="0" smtClean="0">
                <a:solidFill>
                  <a:schemeClr val="bg1"/>
                </a:solidFill>
                <a:latin typeface="+mj-lt"/>
                <a:cs typeface="Times New Roman" panose="02020603050405020304" pitchFamily="18" charset="0"/>
              </a:rPr>
              <a:t>iu-se </a:t>
            </a:r>
            <a:r>
              <a:rPr lang="vi-VN" sz="6000" b="0" dirty="0">
                <a:solidFill>
                  <a:schemeClr val="bg1"/>
                </a:solidFill>
                <a:latin typeface="+mj-lt"/>
                <a:cs typeface="Times New Roman" panose="02020603050405020304" pitchFamily="18" charset="0"/>
              </a:rPr>
              <a:t>như chăn chiên cừu xin hãy lắng tai nghe</a:t>
            </a:r>
            <a:r>
              <a:rPr lang="vi-VN" sz="6000" b="0" dirty="0" smtClean="0">
                <a:solidFill>
                  <a:schemeClr val="bg1"/>
                </a:solidFill>
                <a:latin typeface="+mj-lt"/>
                <a:cs typeface="Times New Roman" panose="02020603050405020304" pitchFamily="18" charset="0"/>
              </a:rPr>
              <a:t>.</a:t>
            </a:r>
            <a:endParaRPr lang="vi-VN"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98589105"/>
      </p:ext>
    </p:extLst>
  </p:cSld>
  <p:clrMapOvr>
    <a:masterClrMapping/>
  </p:clrMapOvr>
  <p:transition advClick="0" advTm="3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086350"/>
          </a:xfrm>
        </p:spPr>
        <p:txBody>
          <a:bodyPr>
            <a:noAutofit/>
          </a:bodyPr>
          <a:lstStyle/>
          <a:p>
            <a:pPr marL="0" indent="0" algn="just">
              <a:lnSpc>
                <a:spcPct val="140000"/>
              </a:lnSpc>
              <a:buFontTx/>
              <a:buNone/>
              <a:defRPr/>
            </a:pPr>
            <a:r>
              <a:rPr lang="en-US" sz="5300" b="0" dirty="0" err="1" smtClean="0">
                <a:solidFill>
                  <a:schemeClr val="bg1"/>
                </a:solidFill>
                <a:latin typeface="+mj-lt"/>
                <a:cs typeface="Times New Roman" panose="02020603050405020304" pitchFamily="18" charset="0"/>
              </a:rPr>
              <a:t>Lạy</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Đấng</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ngự</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trên</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các</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thần</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hộ</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giá</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xin</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hãy</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hiển</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linh</a:t>
            </a:r>
            <a:r>
              <a:rPr lang="en-US" sz="5300" b="0" dirty="0" smtClean="0">
                <a:solidFill>
                  <a:schemeClr val="bg1"/>
                </a:solidFill>
                <a:latin typeface="+mj-lt"/>
                <a:cs typeface="Times New Roman" panose="02020603050405020304" pitchFamily="18" charset="0"/>
              </a:rPr>
              <a:t>. </a:t>
            </a:r>
            <a:r>
              <a:rPr lang="vi-VN" sz="5300" b="0" dirty="0" smtClean="0">
                <a:solidFill>
                  <a:schemeClr val="bg1"/>
                </a:solidFill>
                <a:latin typeface="+mj-lt"/>
                <a:cs typeface="Times New Roman" panose="02020603050405020304" pitchFamily="18" charset="0"/>
              </a:rPr>
              <a:t>Xin </a:t>
            </a:r>
            <a:r>
              <a:rPr lang="vi-VN" sz="5300" b="0" dirty="0">
                <a:solidFill>
                  <a:schemeClr val="bg1"/>
                </a:solidFill>
                <a:latin typeface="+mj-lt"/>
                <a:cs typeface="Times New Roman" panose="02020603050405020304" pitchFamily="18" charset="0"/>
              </a:rPr>
              <a:t>khơi dậy uy dũng của </a:t>
            </a:r>
            <a:r>
              <a:rPr lang="vi-VN" sz="5300" b="0" dirty="0" smtClean="0">
                <a:solidFill>
                  <a:schemeClr val="bg1"/>
                </a:solidFill>
                <a:latin typeface="+mj-lt"/>
                <a:cs typeface="Times New Roman" panose="02020603050405020304" pitchFamily="18" charset="0"/>
              </a:rPr>
              <a:t>Ngài. </a:t>
            </a:r>
            <a:r>
              <a:rPr lang="vi-VN" sz="5300" b="0" dirty="0">
                <a:solidFill>
                  <a:schemeClr val="bg1"/>
                </a:solidFill>
                <a:latin typeface="+mj-lt"/>
                <a:cs typeface="Times New Roman" panose="02020603050405020304" pitchFamily="18" charset="0"/>
              </a:rPr>
              <a:t>Mà mau đến cứu độ chúng con</a:t>
            </a:r>
            <a:r>
              <a:rPr lang="vi-VN" sz="5300" b="0" dirty="0" smtClean="0">
                <a:solidFill>
                  <a:schemeClr val="bg1"/>
                </a:solidFill>
                <a:latin typeface="+mj-lt"/>
                <a:cs typeface="Times New Roman" panose="02020603050405020304" pitchFamily="18" charset="0"/>
              </a:rPr>
              <a:t>.</a:t>
            </a:r>
            <a:r>
              <a:rPr lang="en-US" sz="5300" b="0" dirty="0" smtClean="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95064105"/>
      </p:ext>
    </p:extLst>
  </p:cSld>
  <p:clrMapOvr>
    <a:masterClrMapping/>
  </p:clrMapOvr>
  <p:transition advClick="0" advTm="3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400" b="0" u="sng" dirty="0">
                <a:solidFill>
                  <a:srgbClr val="FFFF00"/>
                </a:solidFill>
                <a:latin typeface="+mj-lt"/>
                <a:cs typeface="Times New Roman" panose="02020603050405020304" pitchFamily="18" charset="0"/>
              </a:rPr>
              <a:t>T</a:t>
            </a:r>
            <a:r>
              <a:rPr lang="en-US" sz="5400" b="0" u="sng" dirty="0" smtClean="0">
                <a:solidFill>
                  <a:srgbClr val="FFFF00"/>
                </a:solidFill>
                <a:latin typeface="+mj-lt"/>
                <a:cs typeface="Times New Roman" panose="02020603050405020304" pitchFamily="18" charset="0"/>
              </a:rPr>
              <a:t>k2</a:t>
            </a:r>
            <a:r>
              <a:rPr lang="en-US" sz="5400" b="0" dirty="0" smtClean="0">
                <a:solidFill>
                  <a:srgbClr val="FFFF00"/>
                </a:solidFill>
                <a:latin typeface="+mj-lt"/>
                <a:cs typeface="Times New Roman" panose="02020603050405020304" pitchFamily="18" charset="0"/>
              </a:rPr>
              <a:t>:</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Vạn</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lạy</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Ngài</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là</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Chúa</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thiên</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binh</a:t>
            </a:r>
            <a:r>
              <a:rPr lang="en-US" sz="5400" b="0" dirty="0" smtClean="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nguyện thương xót trở lại đi, tít trên cung trời, xin ngó xuống trông </a:t>
            </a:r>
            <a:r>
              <a:rPr lang="vi-VN" sz="5400" b="0" dirty="0" smtClean="0">
                <a:solidFill>
                  <a:schemeClr val="bg1"/>
                </a:solidFill>
                <a:latin typeface="+mj-lt"/>
                <a:cs typeface="Times New Roman" panose="02020603050405020304" pitchFamily="18" charset="0"/>
              </a:rPr>
              <a:t>xem</a:t>
            </a:r>
            <a:r>
              <a:rPr lang="en-US" sz="5400" b="0" dirty="0" smtClean="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9971397"/>
      </p:ext>
    </p:extLst>
  </p:cSld>
  <p:clrMapOvr>
    <a:masterClrMapping/>
  </p:clrMapOvr>
  <p:transition advClick="0" advTm="3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21000" y="-247650"/>
            <a:ext cx="9144000" cy="5143500"/>
          </a:xfrm>
        </p:spPr>
        <p:txBody>
          <a:bodyPr>
            <a:noAutofit/>
          </a:bodyPr>
          <a:lstStyle/>
          <a:p>
            <a:pPr marL="0" indent="0" algn="just">
              <a:lnSpc>
                <a:spcPct val="140000"/>
              </a:lnSpc>
              <a:buFontTx/>
              <a:buNone/>
              <a:defRPr/>
            </a:pPr>
            <a:r>
              <a:rPr lang="en-US" sz="5100" b="0" dirty="0" err="1" smtClean="0">
                <a:solidFill>
                  <a:schemeClr val="bg1"/>
                </a:solidFill>
                <a:latin typeface="+mj-lt"/>
                <a:cs typeface="Times New Roman" panose="02020603050405020304" pitchFamily="18" charset="0"/>
              </a:rPr>
              <a:t>Nguyện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Chúa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dủ</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thương</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thăm</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vườn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nho</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cũ</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tay</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chúa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trồng</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xưa</a:t>
            </a:r>
            <a:r>
              <a:rPr lang="en-US" sz="5100" b="0" dirty="0" smtClean="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tay uy quyền xin hãy bảo vệ chồi non đó hãy củng cố thêm</a:t>
            </a:r>
            <a:r>
              <a:rPr lang="vi-VN" sz="5100" b="0" dirty="0" smtClean="0">
                <a:solidFill>
                  <a:schemeClr val="bg1"/>
                </a:solidFill>
                <a:latin typeface="+mj-lt"/>
                <a:cs typeface="Times New Roman" panose="02020603050405020304" pitchFamily="18" charset="0"/>
              </a:rPr>
              <a:t>.</a:t>
            </a:r>
            <a:endParaRPr lang="vi-VN" sz="51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23341361"/>
      </p:ext>
    </p:extLst>
  </p:cSld>
  <p:clrMapOvr>
    <a:masterClrMapping/>
  </p:clrMapOvr>
  <p:transition advClick="0" advTm="3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200" b="0" u="sng" dirty="0">
                <a:solidFill>
                  <a:srgbClr val="FFFF00"/>
                </a:solidFill>
                <a:latin typeface="+mj-lt"/>
                <a:cs typeface="Times New Roman" panose="02020603050405020304" pitchFamily="18" charset="0"/>
              </a:rPr>
              <a:t>T</a:t>
            </a:r>
            <a:r>
              <a:rPr lang="en-US" sz="5200" b="0" u="sng" dirty="0" smtClean="0">
                <a:solidFill>
                  <a:srgbClr val="FFFF00"/>
                </a:solidFill>
                <a:latin typeface="+mj-lt"/>
                <a:cs typeface="Times New Roman" panose="02020603050405020304" pitchFamily="18" charset="0"/>
              </a:rPr>
              <a:t>k3:</a:t>
            </a:r>
            <a:r>
              <a:rPr lang="en-US" sz="5200" b="0" dirty="0" smtClean="0">
                <a:solidFill>
                  <a:srgbClr val="FFFF00"/>
                </a:solidFill>
                <a:latin typeface="+mj-lt"/>
                <a:cs typeface="Times New Roman" panose="02020603050405020304" pitchFamily="18" charset="0"/>
              </a:rPr>
              <a:t> </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Rầy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nguyện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xin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Ngài</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hãy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ra</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tay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chở</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che</a:t>
            </a:r>
            <a:r>
              <a:rPr lang="en-US" sz="5200" b="0" dirty="0" smtClean="0">
                <a:solidFill>
                  <a:schemeClr val="bg1"/>
                </a:solidFill>
                <a:latin typeface="+mj-lt"/>
                <a:cs typeface="Times New Roman" panose="02020603050405020304" pitchFamily="18" charset="0"/>
              </a:rPr>
              <a:t>, </a:t>
            </a:r>
            <a:r>
              <a:rPr lang="vi-VN" sz="5200" b="0" dirty="0" smtClean="0">
                <a:solidFill>
                  <a:schemeClr val="bg1"/>
                </a:solidFill>
                <a:latin typeface="+mj-lt"/>
                <a:cs typeface="Times New Roman" panose="02020603050405020304" pitchFamily="18" charset="0"/>
              </a:rPr>
              <a:t>Đấng ngồi </a:t>
            </a:r>
            <a:r>
              <a:rPr lang="vi-VN" sz="5200" b="0" dirty="0">
                <a:solidFill>
                  <a:schemeClr val="bg1"/>
                </a:solidFill>
                <a:latin typeface="+mj-lt"/>
                <a:cs typeface="Times New Roman" panose="02020603050405020304" pitchFamily="18" charset="0"/>
              </a:rPr>
              <a:t>bên ngai, chính đây </a:t>
            </a:r>
            <a:r>
              <a:rPr lang="vi-VN" sz="5200" b="0" dirty="0" smtClean="0">
                <a:solidFill>
                  <a:schemeClr val="bg1"/>
                </a:solidFill>
                <a:latin typeface="+mj-lt"/>
                <a:cs typeface="Times New Roman" panose="02020603050405020304" pitchFamily="18" charset="0"/>
              </a:rPr>
              <a:t>Con Người được Chúa xuống </a:t>
            </a:r>
            <a:r>
              <a:rPr lang="vi-VN" sz="5200" b="0" dirty="0">
                <a:solidFill>
                  <a:schemeClr val="bg1"/>
                </a:solidFill>
                <a:latin typeface="+mj-lt"/>
                <a:cs typeface="Times New Roman" panose="02020603050405020304" pitchFamily="18" charset="0"/>
              </a:rPr>
              <a:t>uy </a:t>
            </a:r>
            <a:r>
              <a:rPr lang="vi-VN" sz="5200" b="0" dirty="0" smtClean="0">
                <a:solidFill>
                  <a:schemeClr val="bg1"/>
                </a:solidFill>
                <a:latin typeface="+mj-lt"/>
                <a:cs typeface="Times New Roman" panose="02020603050405020304" pitchFamily="18" charset="0"/>
              </a:rPr>
              <a:t>phong</a:t>
            </a:r>
            <a:r>
              <a:rPr lang="en-US" sz="5200" b="0" dirty="0" smtClean="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14030605"/>
      </p:ext>
    </p:extLst>
  </p:cSld>
  <p:clrMapOvr>
    <a:masterClrMapping/>
  </p:clrMapOvr>
  <p:transition advClick="0" advTm="3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47650"/>
            <a:ext cx="9144000" cy="5391150"/>
          </a:xfrm>
        </p:spPr>
        <p:txBody>
          <a:bodyPr>
            <a:noAutofit/>
          </a:bodyPr>
          <a:lstStyle/>
          <a:p>
            <a:pPr marL="0" indent="0" algn="just">
              <a:lnSpc>
                <a:spcPct val="140000"/>
              </a:lnSpc>
              <a:buFontTx/>
              <a:buNone/>
              <a:defRPr/>
            </a:pPr>
            <a:r>
              <a:rPr lang="en-US" sz="5100" b="0" dirty="0" err="1" smtClean="0">
                <a:solidFill>
                  <a:schemeClr val="bg1"/>
                </a:solidFill>
                <a:latin typeface="+mj-lt"/>
                <a:cs typeface="Times New Roman" panose="02020603050405020304" pitchFamily="18" charset="0"/>
              </a:rPr>
              <a:t>Nguyện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ước</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đoàn</a:t>
            </a:r>
            <a:r>
              <a:rPr lang="en-US" sz="5100" b="0" dirty="0" smtClean="0">
                <a:solidFill>
                  <a:schemeClr val="bg1"/>
                </a:solidFill>
                <a:latin typeface="+mj-lt"/>
                <a:cs typeface="Times New Roman" panose="02020603050405020304" pitchFamily="18" charset="0"/>
              </a:rPr>
              <a:t> con </a:t>
            </a:r>
            <a:r>
              <a:rPr lang="en-US" sz="5100" b="0" dirty="0" err="1" smtClean="0">
                <a:solidFill>
                  <a:schemeClr val="bg1"/>
                </a:solidFill>
                <a:latin typeface="+mj-lt"/>
                <a:cs typeface="Times New Roman" panose="02020603050405020304" pitchFamily="18" charset="0"/>
              </a:rPr>
              <a:t>không</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còn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khi</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dám</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xa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Chúa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nữa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đâu</a:t>
            </a:r>
            <a:r>
              <a:rPr lang="en-US" sz="5100" b="0" dirty="0" smtClean="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van xin ngài cho sống an bình, đoàn con mãi chúc tụng thánh danh</a:t>
            </a:r>
            <a:r>
              <a:rPr lang="vi-VN" sz="5100" b="0" dirty="0" smtClean="0">
                <a:solidFill>
                  <a:schemeClr val="bg1"/>
                </a:solidFill>
                <a:latin typeface="+mj-lt"/>
                <a:cs typeface="Times New Roman" panose="02020603050405020304" pitchFamily="18" charset="0"/>
              </a:rPr>
              <a:t>.</a:t>
            </a:r>
            <a:endParaRPr lang="vi-VN" sz="51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0648985"/>
      </p:ext>
    </p:extLst>
  </p:cSld>
  <p:clrMapOvr>
    <a:masterClrMapping/>
  </p:clrMapOvr>
  <p:transition advClick="0" advTm="3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endParaRPr lang="en-US" sz="6000" b="0"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u="sng" dirty="0" err="1" smtClean="0">
                <a:solidFill>
                  <a:srgbClr val="FFFF00"/>
                </a:solidFill>
                <a:latin typeface="+mj-lt"/>
                <a:ea typeface="Tahoma" pitchFamily="34" charset="0"/>
                <a:cs typeface="Times New Roman" pitchFamily="18" charset="0"/>
              </a:rPr>
              <a:t>Ca</a:t>
            </a:r>
            <a:r>
              <a:rPr lang="en-US" sz="6000" b="0" u="sng" dirty="0" smtClean="0">
                <a:solidFill>
                  <a:srgbClr val="FFFF00"/>
                </a:solidFill>
                <a:latin typeface="+mj-lt"/>
                <a:ea typeface="Tahoma" pitchFamily="34" charset="0"/>
                <a:cs typeface="Times New Roman" pitchFamily="18" charset="0"/>
              </a:rPr>
              <a:t> </a:t>
            </a:r>
            <a:r>
              <a:rPr lang="en-US" sz="6000" b="0" u="sng" dirty="0" err="1" smtClean="0">
                <a:solidFill>
                  <a:srgbClr val="FFFF00"/>
                </a:solidFill>
                <a:latin typeface="+mj-lt"/>
                <a:ea typeface="Tahoma" pitchFamily="34" charset="0"/>
                <a:cs typeface="Times New Roman" pitchFamily="18" charset="0"/>
              </a:rPr>
              <a:t>Nhập</a:t>
            </a:r>
            <a:r>
              <a:rPr lang="en-US" sz="6000" b="0" u="sng" dirty="0" smtClean="0">
                <a:solidFill>
                  <a:srgbClr val="FFFF00"/>
                </a:solidFill>
                <a:latin typeface="+mj-lt"/>
                <a:ea typeface="Tahoma" pitchFamily="34" charset="0"/>
                <a:cs typeface="Times New Roman" pitchFamily="18" charset="0"/>
              </a:rPr>
              <a:t> </a:t>
            </a:r>
            <a:r>
              <a:rPr lang="en-US" sz="6000" b="0" u="sng" dirty="0" err="1" smtClean="0">
                <a:solidFill>
                  <a:srgbClr val="FFFF00"/>
                </a:solidFill>
                <a:latin typeface="+mj-lt"/>
                <a:ea typeface="Tahoma" pitchFamily="34" charset="0"/>
                <a:cs typeface="Times New Roman" pitchFamily="18" charset="0"/>
              </a:rPr>
              <a:t>Lễ</a:t>
            </a:r>
            <a:endParaRPr lang="en-US" sz="6000" b="0" u="sng"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dirty="0" err="1" smtClean="0">
                <a:solidFill>
                  <a:srgbClr val="FFFF00"/>
                </a:solidFill>
                <a:latin typeface="+mj-lt"/>
                <a:ea typeface="Tahoma" pitchFamily="34" charset="0"/>
                <a:cs typeface="Times New Roman" pitchFamily="18" charset="0"/>
              </a:rPr>
              <a:t>Trời</a:t>
            </a:r>
            <a:r>
              <a:rPr lang="en-US" sz="6000" b="0" dirty="0" smtClean="0">
                <a:solidFill>
                  <a:srgbClr val="FFFF00"/>
                </a:solidFill>
                <a:latin typeface="+mj-lt"/>
                <a:ea typeface="Tahoma" pitchFamily="34" charset="0"/>
                <a:cs typeface="Times New Roman" pitchFamily="18" charset="0"/>
              </a:rPr>
              <a:t> Cao </a:t>
            </a:r>
            <a:r>
              <a:rPr lang="en-US" sz="6000" b="0" dirty="0" err="1" smtClean="0">
                <a:solidFill>
                  <a:srgbClr val="FFFF00"/>
                </a:solidFill>
                <a:latin typeface="+mj-lt"/>
                <a:ea typeface="Tahoma" pitchFamily="34" charset="0"/>
                <a:cs typeface="Times New Roman" pitchFamily="18" charset="0"/>
              </a:rPr>
              <a:t>Xin</a:t>
            </a:r>
            <a:r>
              <a:rPr lang="en-US" sz="6000" b="0" dirty="0" smtClean="0">
                <a:solidFill>
                  <a:srgbClr val="FFFF00"/>
                </a:solidFill>
                <a:latin typeface="+mj-lt"/>
                <a:ea typeface="Tahoma" pitchFamily="34" charset="0"/>
                <a:cs typeface="Times New Roman" pitchFamily="18" charset="0"/>
              </a:rPr>
              <a:t> </a:t>
            </a:r>
            <a:r>
              <a:rPr lang="en-US" sz="6000" b="0" dirty="0" err="1" smtClean="0">
                <a:solidFill>
                  <a:srgbClr val="FFFF00"/>
                </a:solidFill>
                <a:latin typeface="+mj-lt"/>
                <a:ea typeface="Tahoma" pitchFamily="34" charset="0"/>
                <a:cs typeface="Times New Roman" pitchFamily="18" charset="0"/>
              </a:rPr>
              <a:t>Đổ</a:t>
            </a:r>
            <a:r>
              <a:rPr lang="en-US" sz="6000" b="0" dirty="0" smtClean="0">
                <a:solidFill>
                  <a:srgbClr val="FFFF00"/>
                </a:solidFill>
                <a:latin typeface="+mj-lt"/>
                <a:ea typeface="Tahoma" pitchFamily="34" charset="0"/>
                <a:cs typeface="Times New Roman" pitchFamily="18" charset="0"/>
              </a:rPr>
              <a:t> </a:t>
            </a:r>
            <a:r>
              <a:rPr lang="en-US" sz="6000" b="0" dirty="0" err="1" smtClean="0">
                <a:solidFill>
                  <a:srgbClr val="FFFF00"/>
                </a:solidFill>
                <a:latin typeface="+mj-lt"/>
                <a:ea typeface="Tahoma" pitchFamily="34" charset="0"/>
                <a:cs typeface="Times New Roman" pitchFamily="18" charset="0"/>
              </a:rPr>
              <a:t>Sương</a:t>
            </a:r>
            <a:endParaRPr lang="en-US" sz="6000" b="0" dirty="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9219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327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latin typeface="+mj-lt"/>
                <a:cs typeface="Times New Roman" panose="02020603050405020304" pitchFamily="18" charset="0"/>
              </a:rPr>
              <a:t>Alleluia-alleluia:</a:t>
            </a:r>
            <a:r>
              <a:rPr lang="en-US" sz="6000" b="0" dirty="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Này</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tôi</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là</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tôi</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tá</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Chúa</a:t>
            </a:r>
            <a:r>
              <a:rPr lang="en-US" sz="6000" b="0" dirty="0" smtClean="0">
                <a:solidFill>
                  <a:schemeClr val="bg1"/>
                </a:solidFill>
                <a:latin typeface="+mj-lt"/>
                <a:cs typeface="Times New Roman" panose="02020603050405020304" pitchFamily="18" charset="0"/>
              </a:rPr>
              <a:t>. </a:t>
            </a:r>
            <a:r>
              <a:rPr lang="vi-VN" sz="6000" b="0" dirty="0" smtClean="0">
                <a:solidFill>
                  <a:schemeClr val="bg1"/>
                </a:solidFill>
                <a:latin typeface="+mj-lt"/>
                <a:cs typeface="Times New Roman" panose="02020603050405020304" pitchFamily="18" charset="0"/>
              </a:rPr>
              <a:t>Tôi xin </a:t>
            </a:r>
            <a:r>
              <a:rPr lang="vi-VN" sz="6000" b="0" dirty="0">
                <a:solidFill>
                  <a:schemeClr val="bg1"/>
                </a:solidFill>
                <a:latin typeface="+mj-lt"/>
                <a:cs typeface="Times New Roman" panose="02020603050405020304" pitchFamily="18" charset="0"/>
              </a:rPr>
              <a:t>vâng như lời thiên thần </a:t>
            </a:r>
            <a:r>
              <a:rPr lang="vi-VN" sz="6000" b="0" dirty="0" smtClean="0">
                <a:solidFill>
                  <a:schemeClr val="bg1"/>
                </a:solidFill>
                <a:latin typeface="+mj-lt"/>
                <a:cs typeface="Times New Roman" panose="02020603050405020304" pitchFamily="18" charset="0"/>
              </a:rPr>
              <a:t>truyền</a:t>
            </a:r>
            <a:r>
              <a:rPr lang="en-US" sz="6000" b="0" dirty="0" smtClean="0">
                <a:solidFill>
                  <a:schemeClr val="bg1"/>
                </a:solidFill>
                <a:latin typeface="+mj-lt"/>
                <a:cs typeface="Times New Roman" panose="02020603050405020304" pitchFamily="18" charset="0"/>
              </a:rPr>
              <a:t>. </a:t>
            </a:r>
            <a:r>
              <a:rPr lang="en-US" sz="6000" b="0" u="sng" dirty="0" smtClean="0">
                <a:solidFill>
                  <a:srgbClr val="FFFF00"/>
                </a:solidFill>
                <a:latin typeface="+mj-lt"/>
                <a:cs typeface="Times New Roman" panose="02020603050405020304" pitchFamily="18" charset="0"/>
              </a:rPr>
              <a:t>Alleluia.</a:t>
            </a:r>
          </a:p>
        </p:txBody>
      </p:sp>
    </p:spTree>
    <p:extLst>
      <p:ext uri="{BB962C8B-B14F-4D97-AF65-F5344CB8AC3E}">
        <p14:creationId xmlns:p14="http://schemas.microsoft.com/office/powerpoint/2010/main" val="3227465723"/>
      </p:ext>
    </p:extLst>
  </p:cSld>
  <p:clrMapOvr>
    <a:masterClrMapping/>
  </p:clrMapOvr>
  <p:transition advClick="0" advTm="3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972050"/>
          </a:xfrm>
        </p:spPr>
        <p:txBody>
          <a:bodyPr>
            <a:noAutofit/>
          </a:bodyPr>
          <a:lstStyle/>
          <a:p>
            <a:pPr marL="0" indent="0" algn="just">
              <a:lnSpc>
                <a:spcPct val="140000"/>
              </a:lnSpc>
              <a:buFontTx/>
              <a:buNone/>
              <a:defRPr/>
            </a:pPr>
            <a:endParaRPr lang="en-US" sz="48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975609"/>
      </p:ext>
    </p:extLst>
  </p:cSld>
  <p:clrMapOvr>
    <a:masterClrMapping/>
  </p:clrMapOvr>
  <p:transition advClick="0" advTm="3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8735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769720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778703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933642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51153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51723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smtClean="0">
                <a:solidFill>
                  <a:srgbClr val="FFFF00"/>
                </a:solidFill>
                <a:latin typeface="+mj-lt"/>
                <a:ea typeface="Tahoma" pitchFamily="34" charset="0"/>
                <a:cs typeface="Times New Roman" pitchFamily="18" charset="0"/>
              </a:rPr>
              <a:t>Đk</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Trời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cao</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xin</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đổ</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sương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Tầng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mây</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hỡi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đấng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công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bình</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Vị</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Cứu</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Tinh</a:t>
            </a:r>
            <a:r>
              <a:rPr lang="en-US" sz="8800" b="0" dirty="0" smtClean="0">
                <a:solidFill>
                  <a:schemeClr val="bg1"/>
                </a:solidFill>
                <a:latin typeface="+mj-lt"/>
                <a:ea typeface="Tahoma" pitchFamily="34" charset="0"/>
                <a:cs typeface="Times New Roman" pitchFamily="18" charset="0"/>
              </a:rPr>
              <a:t>. </a:t>
            </a:r>
            <a:r>
              <a:rPr lang="vi-VN" sz="8800" b="0" dirty="0" smtClean="0">
                <a:solidFill>
                  <a:schemeClr val="bg1"/>
                </a:solidFill>
                <a:latin typeface="+mj-lt"/>
                <a:ea typeface="Tahoma" pitchFamily="34" charset="0"/>
                <a:cs typeface="Times New Roman" pitchFamily="18" charset="0"/>
              </a:rPr>
              <a:t>Đồng nương nay cằn khô. Mong chân người lành gieo yêu thương</a:t>
            </a:r>
            <a:r>
              <a:rPr lang="en-US" sz="8800" b="0" dirty="0" smtClean="0">
                <a:solidFill>
                  <a:schemeClr val="bg1"/>
                </a:solidFill>
                <a:latin typeface="+mj-lt"/>
                <a:ea typeface="Tahoma" pitchFamily="34" charset="0"/>
                <a:cs typeface="Times New Roman" pitchFamily="18" charset="0"/>
              </a:rPr>
              <a:t>.</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195672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60945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613480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208039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906094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09550"/>
            <a:ext cx="7047122" cy="1477328"/>
          </a:xfrm>
          <a:prstGeom prst="rect">
            <a:avLst/>
          </a:prstGeom>
          <a:noFill/>
        </p:spPr>
        <p:txBody>
          <a:bodyPr wrap="none" lIns="91440" tIns="45720" rIns="91440" bIns="45720">
            <a:spAutoFit/>
          </a:bodyPr>
          <a:lstStyle/>
          <a:p>
            <a:r>
              <a:rPr lang="en-US" sz="5400" b="1" cap="none" spc="0" smtClean="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Lời Nguyện Tín Hữu</a:t>
            </a:r>
          </a:p>
          <a:p>
            <a:r>
              <a:rPr lang="en-US" sz="3600" smtClean="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Chúa Nhật IV Mùa Vọng</a:t>
            </a:r>
            <a:endParaRPr lang="en-US" sz="36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74063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48119" y="1581150"/>
            <a:ext cx="5277881" cy="646331"/>
          </a:xfrm>
          <a:prstGeom prst="rect">
            <a:avLst/>
          </a:prstGeom>
          <a:noFill/>
        </p:spPr>
        <p:txBody>
          <a:bodyPr wrap="square" lIns="91440" tIns="45720" rIns="91440" bIns="45720">
            <a:spAutoFit/>
          </a:bodyPr>
          <a:lstStyle/>
          <a:p>
            <a:pPr algn="ctr"/>
            <a:r>
              <a:rPr lang="en-US" sz="3600" b="1" cap="none" spc="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Dâng Hết Tâm Hồn</a:t>
            </a:r>
            <a:endParaRPr lang="en-US" sz="3600" b="1" cap="none" spc="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14770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Tk</a:t>
            </a:r>
            <a:r>
              <a:rPr lang="vi-VN" sz="4800" b="0" u="sng" dirty="0" smtClean="0">
                <a:solidFill>
                  <a:srgbClr val="FFFF00"/>
                </a:solidFill>
                <a:latin typeface="+mj-lt"/>
                <a:cs typeface="Times New Roman" pitchFamily="18" charset="0"/>
              </a:rPr>
              <a:t>1</a:t>
            </a:r>
            <a:r>
              <a:rPr lang="vi-VN" sz="4800" b="0" u="sng" dirty="0">
                <a:solidFill>
                  <a:srgbClr val="FFFF00"/>
                </a:solidFill>
                <a:latin typeface="+mj-lt"/>
                <a:cs typeface="Times New Roman" pitchFamily="18" charset="0"/>
              </a:rPr>
              <a:t>.</a:t>
            </a:r>
            <a:r>
              <a:rPr lang="vi-VN" sz="4800" b="0" dirty="0">
                <a:solidFill>
                  <a:schemeClr val="bg1"/>
                </a:solidFill>
                <a:latin typeface="+mj-lt"/>
                <a:cs typeface="Times New Roman" pitchFamily="18" charset="0"/>
              </a:rPr>
              <a:t> Lạy Thiên Chúa Cha nhân lành, nguyện dâng Cha hồn xác, tình yêu Chúa từ nhân con nguyện ghi nhớ đến muôn muôn đời</a:t>
            </a:r>
            <a:r>
              <a:rPr lang="vi-VN" sz="4800" b="0" dirty="0" smtClean="0">
                <a:solidFill>
                  <a:schemeClr val="bg1"/>
                </a:solidFill>
                <a:latin typeface="+mj-lt"/>
                <a:cs typeface="Times New Roman" pitchFamily="18" charset="0"/>
              </a:rPr>
              <a:t>.</a:t>
            </a:r>
            <a:endParaRPr lang="en-US" sz="4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22537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vi-VN" sz="4800" b="0" dirty="0" smtClean="0">
                <a:solidFill>
                  <a:schemeClr val="bg1"/>
                </a:solidFill>
                <a:latin typeface="+mj-lt"/>
                <a:cs typeface="Times New Roman" pitchFamily="18" charset="0"/>
              </a:rPr>
              <a:t>Giờ </a:t>
            </a:r>
            <a:r>
              <a:rPr lang="vi-VN" sz="4800" b="0" dirty="0">
                <a:solidFill>
                  <a:schemeClr val="bg1"/>
                </a:solidFill>
                <a:latin typeface="+mj-lt"/>
                <a:cs typeface="Times New Roman" pitchFamily="18" charset="0"/>
              </a:rPr>
              <a:t>dâng bánh với rượu này, là công lao cực khó, ngàn ân phúc trường sinh xuống lòng con tháng năm không phai mờ.</a:t>
            </a:r>
            <a:endParaRPr lang="en-US" sz="4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80995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u="sng"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vi-VN" sz="4800" b="0" dirty="0" smtClean="0">
                <a:solidFill>
                  <a:schemeClr val="bg1"/>
                </a:solidFill>
                <a:latin typeface="+mj-lt"/>
                <a:cs typeface="Times New Roman" pitchFamily="18" charset="0"/>
              </a:rPr>
              <a:t>Xin </a:t>
            </a:r>
            <a:r>
              <a:rPr lang="vi-VN" sz="4800" b="0" dirty="0">
                <a:solidFill>
                  <a:schemeClr val="bg1"/>
                </a:solidFill>
                <a:latin typeface="+mj-lt"/>
                <a:cs typeface="Times New Roman" pitchFamily="18" charset="0"/>
              </a:rPr>
              <a:t>dâng trọn tâm tư ước mong, xin dâng lòng yêu mến chân thành, xin dâng mọi buồn vui lắng lo. Yêu Cha nguyện dâng hết tâm hồn.</a:t>
            </a:r>
            <a:endParaRPr lang="en-US" sz="4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234947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400" b="0" u="sng" dirty="0" smtClean="0">
                <a:solidFill>
                  <a:srgbClr val="FFFF00"/>
                </a:solidFill>
                <a:latin typeface="+mj-lt"/>
                <a:ea typeface="Tahoma" pitchFamily="34" charset="0"/>
                <a:cs typeface="Times New Roman" pitchFamily="18" charset="0"/>
              </a:rPr>
              <a:t>Tk1:</a:t>
            </a:r>
            <a:r>
              <a:rPr lang="en-US" sz="4400" b="0" dirty="0" smtClean="0">
                <a:solidFill>
                  <a:srgbClr val="FFFF00"/>
                </a:solidFill>
                <a:latin typeface="+mj-lt"/>
                <a:ea typeface="Tahoma" pitchFamily="34" charset="0"/>
                <a:cs typeface="Times New Roman" pitchFamily="18" charset="0"/>
              </a:rPr>
              <a:t> </a:t>
            </a:r>
            <a:r>
              <a:rPr lang="en-US" sz="4400" b="0" dirty="0">
                <a:solidFill>
                  <a:schemeClr val="bg1"/>
                </a:solidFill>
                <a:latin typeface="+mj-lt"/>
                <a:ea typeface="Tahoma" pitchFamily="34" charset="0"/>
                <a:cs typeface="Times New Roman" pitchFamily="18" charset="0"/>
              </a:rPr>
              <a:t>  </a:t>
            </a:r>
            <a:r>
              <a:rPr lang="en-US" sz="4400" b="0" dirty="0" err="1" smtClean="0">
                <a:solidFill>
                  <a:schemeClr val="bg1"/>
                </a:solidFill>
                <a:latin typeface="+mj-lt"/>
                <a:ea typeface="Tahoma" pitchFamily="34" charset="0"/>
                <a:cs typeface="Times New Roman" pitchFamily="18" charset="0"/>
              </a:rPr>
              <a:t>Bao</a:t>
            </a:r>
            <a:r>
              <a:rPr lang="en-US" sz="4400" b="0" dirty="0" smtClean="0">
                <a:solidFill>
                  <a:schemeClr val="bg1"/>
                </a:solidFill>
                <a:latin typeface="+mj-lt"/>
                <a:ea typeface="Tahoma" pitchFamily="34" charset="0"/>
                <a:cs typeface="Times New Roman" pitchFamily="18" charset="0"/>
              </a:rPr>
              <a:t> </a:t>
            </a:r>
            <a:r>
              <a:rPr lang="en-US" sz="4400" b="0" dirty="0" err="1" smtClean="0">
                <a:solidFill>
                  <a:schemeClr val="bg1"/>
                </a:solidFill>
                <a:latin typeface="+mj-lt"/>
                <a:ea typeface="Tahoma" pitchFamily="34" charset="0"/>
                <a:cs typeface="Times New Roman" pitchFamily="18" charset="0"/>
              </a:rPr>
              <a:t>nhiêu</a:t>
            </a:r>
            <a:r>
              <a:rPr lang="en-US" sz="4400" b="0" dirty="0" smtClean="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năm</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đợi</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chờ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luôn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trông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mong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từng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giờ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sương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mưa</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nên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đất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cằn</a:t>
            </a:r>
            <a:r>
              <a:rPr lang="en-US" sz="4400" b="0" dirty="0">
                <a:solidFill>
                  <a:schemeClr val="bg1"/>
                </a:solidFill>
                <a:latin typeface="+mj-lt"/>
                <a:ea typeface="Tahoma" pitchFamily="34" charset="0"/>
                <a:cs typeface="Times New Roman" pitchFamily="18" charset="0"/>
              </a:rPr>
              <a:t> </a:t>
            </a:r>
            <a:r>
              <a:rPr lang="en-US" sz="4400" b="0" dirty="0" err="1" smtClean="0">
                <a:solidFill>
                  <a:schemeClr val="bg1"/>
                </a:solidFill>
                <a:latin typeface="+mj-lt"/>
                <a:ea typeface="Tahoma" pitchFamily="34" charset="0"/>
                <a:cs typeface="Times New Roman" pitchFamily="18" charset="0"/>
              </a:rPr>
              <a:t>khô</a:t>
            </a:r>
            <a:r>
              <a:rPr lang="en-US" sz="4400" b="0" dirty="0" smtClean="0">
                <a:solidFill>
                  <a:schemeClr val="bg1"/>
                </a:solidFill>
                <a:latin typeface="+mj-lt"/>
                <a:ea typeface="Tahoma" pitchFamily="34" charset="0"/>
                <a:cs typeface="Times New Roman" pitchFamily="18" charset="0"/>
              </a:rPr>
              <a:t> </a:t>
            </a:r>
            <a:r>
              <a:rPr lang="vi-VN" sz="4400" b="0" dirty="0" smtClean="0">
                <a:solidFill>
                  <a:schemeClr val="bg1"/>
                </a:solidFill>
                <a:latin typeface="+mj-lt"/>
                <a:ea typeface="Tahoma" pitchFamily="34" charset="0"/>
                <a:cs typeface="Times New Roman" pitchFamily="18" charset="0"/>
              </a:rPr>
              <a:t>con van </a:t>
            </a:r>
            <a:r>
              <a:rPr lang="vi-VN" sz="4400" b="0" dirty="0">
                <a:solidFill>
                  <a:schemeClr val="bg1"/>
                </a:solidFill>
                <a:latin typeface="+mj-lt"/>
                <a:ea typeface="Tahoma" pitchFamily="34" charset="0"/>
                <a:cs typeface="Times New Roman" pitchFamily="18" charset="0"/>
              </a:rPr>
              <a:t>xin </a:t>
            </a:r>
            <a:r>
              <a:rPr lang="vi-VN" sz="4400" b="0" dirty="0" smtClean="0">
                <a:solidFill>
                  <a:schemeClr val="bg1"/>
                </a:solidFill>
                <a:latin typeface="+mj-lt"/>
                <a:ea typeface="Tahoma" pitchFamily="34" charset="0"/>
                <a:cs typeface="Times New Roman" pitchFamily="18" charset="0"/>
              </a:rPr>
              <a:t>Chúa Trời mau </a:t>
            </a:r>
            <a:r>
              <a:rPr lang="vi-VN" sz="4400" b="0" dirty="0">
                <a:solidFill>
                  <a:schemeClr val="bg1"/>
                </a:solidFill>
                <a:latin typeface="+mj-lt"/>
                <a:ea typeface="Tahoma" pitchFamily="34" charset="0"/>
                <a:cs typeface="Times New Roman" pitchFamily="18" charset="0"/>
              </a:rPr>
              <a:t>cho </a:t>
            </a:r>
            <a:r>
              <a:rPr lang="vi-VN" sz="4400" b="0" dirty="0" smtClean="0">
                <a:solidFill>
                  <a:schemeClr val="bg1"/>
                </a:solidFill>
                <a:latin typeface="+mj-lt"/>
                <a:ea typeface="Tahoma" pitchFamily="34" charset="0"/>
                <a:cs typeface="Times New Roman" pitchFamily="18" charset="0"/>
              </a:rPr>
              <a:t>mưa </a:t>
            </a:r>
            <a:r>
              <a:rPr lang="vi-VN" sz="4400" b="0" dirty="0">
                <a:solidFill>
                  <a:schemeClr val="bg1"/>
                </a:solidFill>
                <a:latin typeface="+mj-lt"/>
                <a:ea typeface="Tahoma" pitchFamily="34" charset="0"/>
                <a:cs typeface="Times New Roman" pitchFamily="18" charset="0"/>
              </a:rPr>
              <a:t>xuống đời tưới hồng ân yêu thương</a:t>
            </a:r>
            <a:r>
              <a:rPr lang="vi-VN" sz="4400" b="0" dirty="0" smtClean="0">
                <a:solidFill>
                  <a:schemeClr val="bg1"/>
                </a:solidFill>
                <a:latin typeface="+mj-lt"/>
                <a:ea typeface="Tahoma" pitchFamily="34" charset="0"/>
                <a:cs typeface="Times New Roman" pitchFamily="18" charset="0"/>
              </a:rPr>
              <a:t>.</a:t>
            </a:r>
            <a:endParaRPr lang="vi-VN" sz="44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58334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900" b="0" u="sng" dirty="0" err="1" smtClean="0">
                <a:solidFill>
                  <a:srgbClr val="FFFF00"/>
                </a:solidFill>
                <a:latin typeface="+mj-lt"/>
                <a:cs typeface="Times New Roman" pitchFamily="18" charset="0"/>
              </a:rPr>
              <a:t>Tk</a:t>
            </a:r>
            <a:r>
              <a:rPr lang="vi-VN" sz="4900" b="0" u="sng" dirty="0" smtClean="0">
                <a:solidFill>
                  <a:srgbClr val="FFFF00"/>
                </a:solidFill>
                <a:latin typeface="+mj-lt"/>
                <a:cs typeface="Times New Roman" pitchFamily="18" charset="0"/>
              </a:rPr>
              <a:t>2</a:t>
            </a:r>
            <a:r>
              <a:rPr lang="vi-VN" sz="4900" b="0" u="sng" dirty="0">
                <a:solidFill>
                  <a:srgbClr val="FFFF00"/>
                </a:solidFill>
                <a:latin typeface="+mj-lt"/>
                <a:cs typeface="Times New Roman" pitchFamily="18" charset="0"/>
              </a:rPr>
              <a:t>.</a:t>
            </a:r>
            <a:r>
              <a:rPr lang="vi-VN" sz="4900" b="0" dirty="0">
                <a:solidFill>
                  <a:schemeClr val="bg1"/>
                </a:solidFill>
                <a:latin typeface="+mj-lt"/>
                <a:cs typeface="Times New Roman" pitchFamily="18" charset="0"/>
              </a:rPr>
              <a:t> Rượu với bánh trên bàn thờ, nguyện dâng Cha cực thánh, làm của lễ tình yêu chứng lòng con mến yêu Cha muôn vàn. </a:t>
            </a:r>
            <a:endParaRPr lang="en-US" sz="49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204724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vi-VN" sz="4900" b="0" dirty="0" smtClean="0">
                <a:solidFill>
                  <a:schemeClr val="bg1"/>
                </a:solidFill>
                <a:latin typeface="+mj-lt"/>
                <a:cs typeface="Times New Roman" pitchFamily="18" charset="0"/>
              </a:rPr>
              <a:t>Nguyện xin biến nên Máu Thịt của Ngôi Hai cực thánh. Nguyện dâng trót tình con như trầm hương trước nhan Cha chan hòa</a:t>
            </a:r>
            <a:r>
              <a:rPr lang="en-US" sz="4900" b="0" dirty="0" smtClean="0">
                <a:solidFill>
                  <a:schemeClr val="bg1"/>
                </a:solidFill>
                <a:latin typeface="+mj-lt"/>
                <a:cs typeface="Times New Roman" pitchFamily="18" charset="0"/>
              </a:rPr>
              <a:t>.</a:t>
            </a:r>
          </a:p>
        </p:txBody>
      </p:sp>
    </p:spTree>
    <p:extLst>
      <p:ext uri="{BB962C8B-B14F-4D97-AF65-F5344CB8AC3E}">
        <p14:creationId xmlns:p14="http://schemas.microsoft.com/office/powerpoint/2010/main" val="144484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u="sng"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vi-VN" sz="4800" b="0" dirty="0" smtClean="0">
                <a:solidFill>
                  <a:schemeClr val="bg1"/>
                </a:solidFill>
                <a:latin typeface="+mj-lt"/>
                <a:cs typeface="Times New Roman" pitchFamily="18" charset="0"/>
              </a:rPr>
              <a:t>Xin </a:t>
            </a:r>
            <a:r>
              <a:rPr lang="vi-VN" sz="4800" b="0" dirty="0">
                <a:solidFill>
                  <a:schemeClr val="bg1"/>
                </a:solidFill>
                <a:latin typeface="+mj-lt"/>
                <a:cs typeface="Times New Roman" pitchFamily="18" charset="0"/>
              </a:rPr>
              <a:t>dâng trọn tâm tư ước mong, xin dâng lòng yêu mến chân thành, xin dâng mọi buồn vui lắng lo. Yêu Cha nguyện dâng hết tâm hồn.</a:t>
            </a:r>
            <a:endParaRPr lang="en-US" sz="4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337347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02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445600" y="2343150"/>
            <a:ext cx="3861955" cy="1661993"/>
          </a:xfrm>
          <a:prstGeom prst="rect">
            <a:avLst/>
          </a:prstGeom>
          <a:noFill/>
        </p:spPr>
        <p:txBody>
          <a:bodyPr wrap="none" lIns="91440" tIns="45720" rIns="91440" bIns="45720">
            <a:spAutoFit/>
          </a:bodyPr>
          <a:lstStyle/>
          <a:p>
            <a:pPr algn="ctr"/>
            <a:r>
              <a:rPr 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 Hiệp Lễ</a:t>
            </a:r>
          </a:p>
          <a:p>
            <a:pPr algn="ctr"/>
            <a:r>
              <a:rPr lang="en-US" sz="440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Phúc Thay</a:t>
            </a:r>
            <a:endParaRPr lang="en-US" sz="4400" b="1" cap="none" spc="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29086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100" b="0" u="sng" dirty="0">
                <a:solidFill>
                  <a:srgbClr val="FFFF00"/>
                </a:solidFill>
                <a:latin typeface="+mj-lt"/>
                <a:cs typeface="Times New Roman" pitchFamily="18" charset="0"/>
              </a:rPr>
              <a:t>T</a:t>
            </a:r>
            <a:r>
              <a:rPr lang="en-US" sz="5100" b="0" u="sng" dirty="0" smtClean="0">
                <a:solidFill>
                  <a:srgbClr val="FFFF00"/>
                </a:solidFill>
                <a:latin typeface="+mj-lt"/>
                <a:cs typeface="Times New Roman" pitchFamily="18" charset="0"/>
              </a:rPr>
              <a:t>k1:</a:t>
            </a:r>
            <a:r>
              <a:rPr lang="en-US" sz="5100" b="0" dirty="0" smtClean="0">
                <a:solidFill>
                  <a:srgbClr val="FFFF00"/>
                </a:solidFill>
                <a:latin typeface="+mj-lt"/>
                <a:cs typeface="Times New Roman" pitchFamily="18" charset="0"/>
              </a:rPr>
              <a:t>  </a:t>
            </a:r>
            <a:r>
              <a:rPr lang="en-US" sz="5100" b="0" dirty="0" err="1" smtClean="0">
                <a:solidFill>
                  <a:schemeClr val="bg1"/>
                </a:solidFill>
                <a:latin typeface="+mj-lt"/>
                <a:cs typeface="Times New Roman" pitchFamily="18" charset="0"/>
              </a:rPr>
              <a:t>Như</a:t>
            </a:r>
            <a:r>
              <a:rPr lang="en-US" sz="5100" b="0" dirty="0" smtClean="0">
                <a:solidFill>
                  <a:schemeClr val="bg1"/>
                </a:solidFill>
                <a:latin typeface="+mj-lt"/>
                <a:cs typeface="Times New Roman" pitchFamily="18" charset="0"/>
              </a:rPr>
              <a:t> Ma-</a:t>
            </a:r>
            <a:r>
              <a:rPr lang="en-US" sz="5100" b="0" dirty="0" err="1" smtClean="0">
                <a:solidFill>
                  <a:schemeClr val="bg1"/>
                </a:solidFill>
                <a:latin typeface="+mj-lt"/>
                <a:cs typeface="Times New Roman" pitchFamily="18" charset="0"/>
              </a:rPr>
              <a:t>ri</a:t>
            </a:r>
            <a:r>
              <a:rPr lang="en-US" sz="5100" b="0" dirty="0" smtClean="0">
                <a:solidFill>
                  <a:schemeClr val="bg1"/>
                </a:solidFill>
                <a:latin typeface="+mj-lt"/>
                <a:cs typeface="Times New Roman" pitchFamily="18" charset="0"/>
              </a:rPr>
              <a:t>-a </a:t>
            </a:r>
            <a:r>
              <a:rPr lang="en-US" sz="5100" b="0" dirty="0" err="1" smtClean="0">
                <a:solidFill>
                  <a:schemeClr val="bg1"/>
                </a:solidFill>
                <a:latin typeface="+mj-lt"/>
                <a:cs typeface="Times New Roman" pitchFamily="18" charset="0"/>
              </a:rPr>
              <a:t>được</a:t>
            </a:r>
            <a:r>
              <a:rPr lang="en-US" sz="5100" b="0" dirty="0" smtClean="0">
                <a:solidFill>
                  <a:schemeClr val="bg1"/>
                </a:solidFill>
                <a:latin typeface="+mj-lt"/>
                <a:cs typeface="Times New Roman" pitchFamily="18" charset="0"/>
              </a:rPr>
              <a:t> I-</a:t>
            </a:r>
            <a:r>
              <a:rPr lang="en-US" sz="5100" b="0" dirty="0" err="1" smtClean="0">
                <a:solidFill>
                  <a:schemeClr val="bg1"/>
                </a:solidFill>
                <a:latin typeface="+mj-lt"/>
                <a:cs typeface="Times New Roman" pitchFamily="18" charset="0"/>
              </a:rPr>
              <a:t>sa</a:t>
            </a:r>
            <a:r>
              <a:rPr lang="en-US" sz="5100" b="0" dirty="0" smtClean="0">
                <a:solidFill>
                  <a:schemeClr val="bg1"/>
                </a:solidFill>
                <a:latin typeface="+mj-lt"/>
                <a:cs typeface="Times New Roman" pitchFamily="18" charset="0"/>
              </a:rPr>
              <a:t>-</a:t>
            </a:r>
            <a:r>
              <a:rPr lang="en-US" sz="5100" b="0" dirty="0" err="1" smtClean="0">
                <a:solidFill>
                  <a:schemeClr val="bg1"/>
                </a:solidFill>
                <a:latin typeface="+mj-lt"/>
                <a:cs typeface="Times New Roman" pitchFamily="18" charset="0"/>
              </a:rPr>
              <a:t>ve</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kính</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chào</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Em</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là</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người</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có</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phúc</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giữa</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các</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người</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phụ</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nữ</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Người</a:t>
            </a:r>
            <a:r>
              <a:rPr lang="en-US" sz="5100" b="0" dirty="0" smtClean="0">
                <a:solidFill>
                  <a:schemeClr val="bg1"/>
                </a:solidFill>
                <a:latin typeface="+mj-lt"/>
                <a:cs typeface="Times New Roman" pitchFamily="18" charset="0"/>
              </a:rPr>
              <a:t> con </a:t>
            </a:r>
            <a:r>
              <a:rPr lang="en-US" sz="5100" b="0" dirty="0" err="1" smtClean="0">
                <a:solidFill>
                  <a:schemeClr val="bg1"/>
                </a:solidFill>
                <a:latin typeface="+mj-lt"/>
                <a:cs typeface="Times New Roman" pitchFamily="18" charset="0"/>
              </a:rPr>
              <a:t>em</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mang</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cũng</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thật</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có</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phúc</a:t>
            </a:r>
            <a:r>
              <a:rPr lang="en-US" sz="5100" b="0" dirty="0" smtClean="0">
                <a:solidFill>
                  <a:schemeClr val="bg1"/>
                </a:solidFill>
                <a:latin typeface="+mj-lt"/>
                <a:cs typeface="Times New Roman" pitchFamily="18" charset="0"/>
              </a:rPr>
              <a:t>.</a:t>
            </a:r>
            <a:endParaRPr lang="vi-VN" sz="51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dirty="0" err="1" smtClean="0">
                <a:solidFill>
                  <a:schemeClr val="bg1"/>
                </a:solidFill>
                <a:latin typeface="+mj-lt"/>
                <a:cs typeface="Times New Roman" pitchFamily="18" charset="0"/>
              </a:rPr>
              <a:t>Em</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thật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diễm</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phúc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vì</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đã</a:t>
            </a:r>
            <a:r>
              <a:rPr lang="en-US" sz="6000" b="0" dirty="0" smtClean="0">
                <a:solidFill>
                  <a:schemeClr val="bg1"/>
                </a:solidFill>
                <a:latin typeface="+mj-lt"/>
                <a:cs typeface="Times New Roman" pitchFamily="18" charset="0"/>
              </a:rPr>
              <a:t> tin </a:t>
            </a:r>
            <a:r>
              <a:rPr lang="en-US" sz="6000" b="0" dirty="0" err="1" smtClean="0">
                <a:solidFill>
                  <a:schemeClr val="bg1"/>
                </a:solidFill>
                <a:latin typeface="+mj-lt"/>
                <a:cs typeface="Times New Roman" pitchFamily="18" charset="0"/>
              </a:rPr>
              <a:t>rằng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Chúa</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thực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hiện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những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gì</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đã</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nói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với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em</a:t>
            </a:r>
            <a:r>
              <a:rPr lang="en-US" sz="6000" b="0" dirty="0" smtClean="0">
                <a:solidFill>
                  <a:schemeClr val="bg1"/>
                </a:solidFill>
                <a:latin typeface="+mj-lt"/>
                <a:cs typeface="Times New Roman" pitchFamily="18" charset="0"/>
              </a:rPr>
              <a:t>.</a:t>
            </a:r>
            <a:endParaRPr lang="vi-VN"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5884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165312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a:solidFill>
                  <a:srgbClr val="FFFF00"/>
                </a:solidFill>
                <a:latin typeface="+mj-lt"/>
                <a:cs typeface="Times New Roman" pitchFamily="18" charset="0"/>
              </a:rPr>
              <a:t>T</a:t>
            </a:r>
            <a:r>
              <a:rPr lang="en-US" sz="4800" b="0" u="sng" dirty="0" smtClean="0">
                <a:solidFill>
                  <a:srgbClr val="FFFF00"/>
                </a:solidFill>
                <a:latin typeface="+mj-lt"/>
                <a:cs typeface="Times New Roman" pitchFamily="18" charset="0"/>
              </a:rPr>
              <a:t>k2:</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Xin</a:t>
            </a:r>
            <a:r>
              <a:rPr lang="en-US" sz="4800" b="0" dirty="0" smtClean="0">
                <a:solidFill>
                  <a:schemeClr val="bg1"/>
                </a:solidFill>
                <a:latin typeface="+mj-lt"/>
                <a:cs typeface="Times New Roman" pitchFamily="18" charset="0"/>
              </a:rPr>
              <a:t> ban </a:t>
            </a:r>
            <a:r>
              <a:rPr lang="en-US" sz="4800" b="0" dirty="0" err="1" smtClean="0">
                <a:solidFill>
                  <a:schemeClr val="bg1"/>
                </a:solidFill>
                <a:latin typeface="+mj-lt"/>
                <a:cs typeface="Times New Roman" pitchFamily="18" charset="0"/>
              </a:rPr>
              <a:t>cho</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được</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luôn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hy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sinh</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với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người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Yêu</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người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dầu</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có</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chết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cũng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là</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điều</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tuyệt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mỹ</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Trần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gian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hôm</a:t>
            </a:r>
            <a:r>
              <a:rPr lang="en-US" sz="4800" b="0" dirty="0" smtClean="0">
                <a:solidFill>
                  <a:schemeClr val="bg1"/>
                </a:solidFill>
                <a:latin typeface="+mj-lt"/>
                <a:cs typeface="Times New Roman" pitchFamily="18" charset="0"/>
              </a:rPr>
              <a:t> nay </a:t>
            </a:r>
            <a:r>
              <a:rPr lang="en-US" sz="4800" b="0" dirty="0" err="1" smtClean="0">
                <a:solidFill>
                  <a:schemeClr val="bg1"/>
                </a:solidFill>
                <a:latin typeface="+mj-lt"/>
                <a:cs typeface="Times New Roman" pitchFamily="18" charset="0"/>
              </a:rPr>
              <a:t>đong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đầy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nước</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mắt</a:t>
            </a:r>
            <a:r>
              <a:rPr lang="en-US" sz="4800" b="0" dirty="0" smtClean="0">
                <a:solidFill>
                  <a:schemeClr val="bg1"/>
                </a:solidFill>
                <a:latin typeface="+mj-lt"/>
                <a:cs typeface="Times New Roman" pitchFamily="18" charset="0"/>
              </a:rPr>
              <a:t>.</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583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smtClean="0">
                <a:solidFill>
                  <a:srgbClr val="FFFF00"/>
                </a:solidFill>
                <a:latin typeface="+mj-lt"/>
                <a:ea typeface="Tahoma" pitchFamily="34" charset="0"/>
                <a:cs typeface="Times New Roman" pitchFamily="18" charset="0"/>
              </a:rPr>
              <a:t>Đk</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Trời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cao</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xin</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đổ</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sương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Tầng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mây</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hỡi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đấng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công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bình</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Vị</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Cứu</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Tinh</a:t>
            </a:r>
            <a:r>
              <a:rPr lang="en-US" sz="8800" b="0" dirty="0" smtClean="0">
                <a:solidFill>
                  <a:schemeClr val="bg1"/>
                </a:solidFill>
                <a:latin typeface="+mj-lt"/>
                <a:ea typeface="Tahoma" pitchFamily="34" charset="0"/>
                <a:cs typeface="Times New Roman" pitchFamily="18" charset="0"/>
              </a:rPr>
              <a:t>. </a:t>
            </a:r>
            <a:r>
              <a:rPr lang="vi-VN" sz="8800" b="0" dirty="0" smtClean="0">
                <a:solidFill>
                  <a:schemeClr val="bg1"/>
                </a:solidFill>
                <a:latin typeface="+mj-lt"/>
                <a:ea typeface="Tahoma" pitchFamily="34" charset="0"/>
                <a:cs typeface="Times New Roman" pitchFamily="18" charset="0"/>
              </a:rPr>
              <a:t>Đồng nương nay cằn khô. Mong chân người lành gieo yêu thương</a:t>
            </a:r>
            <a:r>
              <a:rPr lang="en-US" sz="8800" b="0" dirty="0" smtClean="0">
                <a:solidFill>
                  <a:schemeClr val="bg1"/>
                </a:solidFill>
                <a:latin typeface="+mj-lt"/>
                <a:ea typeface="Tahoma" pitchFamily="34" charset="0"/>
                <a:cs typeface="Times New Roman" pitchFamily="18" charset="0"/>
              </a:rPr>
              <a:t>.</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7405178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314950"/>
          </a:xfrm>
        </p:spPr>
        <p:txBody>
          <a:bodyPr/>
          <a:lstStyle/>
          <a:p>
            <a:pPr algn="just">
              <a:lnSpc>
                <a:spcPct val="140000"/>
              </a:lnSpc>
            </a:pPr>
            <a:r>
              <a:rPr lang="en-US" sz="6000" b="0" dirty="0" err="1" smtClean="0">
                <a:solidFill>
                  <a:schemeClr val="bg1"/>
                </a:solidFill>
                <a:latin typeface="+mj-lt"/>
                <a:cs typeface="Times New Roman" pitchFamily="18" charset="0"/>
              </a:rPr>
              <a:t>Mong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Ngài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đến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trần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thế</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vui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mừng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Chúa</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thực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hiện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lau</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sạch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nước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mắt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trần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gian</a:t>
            </a:r>
            <a:r>
              <a:rPr lang="en-US" sz="6000" b="0" dirty="0" smtClean="0">
                <a:solidFill>
                  <a:schemeClr val="bg1"/>
                </a:solidFill>
                <a:latin typeface="+mj-lt"/>
                <a:cs typeface="Times New Roman" pitchFamily="18" charset="0"/>
              </a:rPr>
              <a:t>.</a:t>
            </a:r>
            <a:endParaRPr lang="vi-VN"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80886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47361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238750"/>
          </a:xfrm>
        </p:spPr>
        <p:txBody>
          <a:bodyPr/>
          <a:lstStyle/>
          <a:p>
            <a:pPr algn="just">
              <a:lnSpc>
                <a:spcPct val="140000"/>
              </a:lnSpc>
            </a:pPr>
            <a:r>
              <a:rPr lang="en-US" sz="4970" b="0" u="sng" dirty="0">
                <a:solidFill>
                  <a:srgbClr val="FFFF00"/>
                </a:solidFill>
                <a:latin typeface="+mj-lt"/>
                <a:cs typeface="Times New Roman" pitchFamily="18" charset="0"/>
              </a:rPr>
              <a:t>T</a:t>
            </a:r>
            <a:r>
              <a:rPr lang="en-US" sz="4970" b="0" u="sng" dirty="0" smtClean="0">
                <a:solidFill>
                  <a:srgbClr val="FFFF00"/>
                </a:solidFill>
                <a:latin typeface="+mj-lt"/>
                <a:cs typeface="Times New Roman" pitchFamily="18" charset="0"/>
              </a:rPr>
              <a:t>k3:</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Xin</a:t>
            </a:r>
            <a:r>
              <a:rPr lang="en-US" sz="4970" b="0" dirty="0" smtClean="0">
                <a:solidFill>
                  <a:schemeClr val="bg1"/>
                </a:solidFill>
                <a:latin typeface="+mj-lt"/>
                <a:cs typeface="Times New Roman" pitchFamily="18" charset="0"/>
              </a:rPr>
              <a:t> ban </a:t>
            </a:r>
            <a:r>
              <a:rPr lang="en-US" sz="4970" b="0" dirty="0" err="1" smtClean="0">
                <a:solidFill>
                  <a:schemeClr val="bg1"/>
                </a:solidFill>
                <a:latin typeface="+mj-lt"/>
                <a:cs typeface="Times New Roman" pitchFamily="18" charset="0"/>
              </a:rPr>
              <a:t>cho</a:t>
            </a:r>
            <a:r>
              <a:rPr lang="en-US" sz="4970" b="0" dirty="0" smtClean="0">
                <a:solidFill>
                  <a:schemeClr val="bg1"/>
                </a:solidFill>
                <a:latin typeface="+mj-lt"/>
                <a:cs typeface="Times New Roman" pitchFamily="18" charset="0"/>
              </a:rPr>
              <a:t> con </a:t>
            </a:r>
            <a:r>
              <a:rPr lang="en-US" sz="4970" b="0" dirty="0" err="1" smtClean="0">
                <a:solidFill>
                  <a:schemeClr val="bg1"/>
                </a:solidFill>
                <a:latin typeface="+mj-lt"/>
                <a:cs typeface="Times New Roman" pitchFamily="18" charset="0"/>
              </a:rPr>
              <a:t>được</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luôn</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vâng</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theo</a:t>
            </a:r>
            <a:r>
              <a:rPr lang="en-US" sz="4970" b="0" dirty="0" smtClean="0">
                <a:solidFill>
                  <a:schemeClr val="bg1"/>
                </a:solidFill>
                <a:latin typeface="+mj-lt"/>
                <a:cs typeface="Times New Roman" pitchFamily="18" charset="0"/>
              </a:rPr>
              <a:t> ý </a:t>
            </a:r>
            <a:r>
              <a:rPr lang="en-US" sz="4970" b="0" dirty="0" err="1" smtClean="0">
                <a:solidFill>
                  <a:schemeClr val="bg1"/>
                </a:solidFill>
                <a:latin typeface="+mj-lt"/>
                <a:cs typeface="Times New Roman" pitchFamily="18" charset="0"/>
              </a:rPr>
              <a:t>Ngài</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Bên</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Ngài</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cùng</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cất</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bước</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chớ</a:t>
            </a:r>
            <a:r>
              <a:rPr lang="en-US" sz="4970" b="0" dirty="0" smtClean="0">
                <a:solidFill>
                  <a:schemeClr val="bg1"/>
                </a:solidFill>
                <a:latin typeface="+mj-lt"/>
                <a:cs typeface="Times New Roman" pitchFamily="18" charset="0"/>
              </a:rPr>
              <a:t> lo </a:t>
            </a:r>
            <a:r>
              <a:rPr lang="en-US" sz="4970" b="0" dirty="0" err="1" smtClean="0">
                <a:solidFill>
                  <a:schemeClr val="bg1"/>
                </a:solidFill>
                <a:latin typeface="+mj-lt"/>
                <a:cs typeface="Times New Roman" pitchFamily="18" charset="0"/>
              </a:rPr>
              <a:t>gì</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sợ</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hãi</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Dầu</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trong</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gian</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truân</a:t>
            </a:r>
            <a:r>
              <a:rPr lang="en-US" sz="4970" b="0" dirty="0" smtClean="0">
                <a:solidFill>
                  <a:schemeClr val="bg1"/>
                </a:solidFill>
                <a:latin typeface="+mj-lt"/>
                <a:cs typeface="Times New Roman" pitchFamily="18" charset="0"/>
              </a:rPr>
              <a:t> hay </a:t>
            </a:r>
            <a:r>
              <a:rPr lang="en-US" sz="4970" b="0" dirty="0" err="1" smtClean="0">
                <a:solidFill>
                  <a:schemeClr val="bg1"/>
                </a:solidFill>
                <a:latin typeface="+mj-lt"/>
                <a:cs typeface="Times New Roman" pitchFamily="18" charset="0"/>
              </a:rPr>
              <a:t>là</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đêm</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tối</a:t>
            </a:r>
            <a:r>
              <a:rPr lang="en-US" sz="4970" b="0" dirty="0" smtClean="0">
                <a:solidFill>
                  <a:schemeClr val="bg1"/>
                </a:solidFill>
                <a:latin typeface="+mj-lt"/>
                <a:cs typeface="Times New Roman" pitchFamily="18" charset="0"/>
              </a:rPr>
              <a:t>.</a:t>
            </a:r>
            <a:endParaRPr lang="vi-VN" sz="497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5760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dirty="0" err="1" smtClean="0">
                <a:solidFill>
                  <a:schemeClr val="bg1"/>
                </a:solidFill>
                <a:latin typeface="+mj-lt"/>
                <a:cs typeface="Times New Roman" pitchFamily="18" charset="0"/>
              </a:rPr>
              <a:t>Tôi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thật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diễm</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phúc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vì</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Chúa</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bên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mình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hết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các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thù</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địch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quỳ</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ngay</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dưới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chân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tôi</a:t>
            </a:r>
            <a:r>
              <a:rPr lang="en-US" sz="6000" b="0" dirty="0" smtClean="0">
                <a:solidFill>
                  <a:schemeClr val="bg1"/>
                </a:solidFill>
                <a:latin typeface="+mj-lt"/>
                <a:cs typeface="Times New Roman" pitchFamily="18" charset="0"/>
              </a:rPr>
              <a:t>.</a:t>
            </a:r>
            <a:endParaRPr lang="en-US" sz="6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3382849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89582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47650"/>
            <a:ext cx="9144000" cy="5391150"/>
          </a:xfrm>
        </p:spPr>
        <p:txBody>
          <a:bodyPr/>
          <a:lstStyle/>
          <a:p>
            <a:pPr algn="just">
              <a:lnSpc>
                <a:spcPct val="140000"/>
              </a:lnSpc>
            </a:pPr>
            <a:r>
              <a:rPr lang="en-US" sz="5000" b="0" u="sng" dirty="0" smtClean="0">
                <a:solidFill>
                  <a:srgbClr val="FFFF00"/>
                </a:solidFill>
                <a:latin typeface="+mj-lt"/>
                <a:cs typeface="Times New Roman" pitchFamily="18" charset="0"/>
              </a:rPr>
              <a:t>Tk4:</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Xin</a:t>
            </a:r>
            <a:r>
              <a:rPr lang="en-US" sz="5000" b="0" dirty="0" smtClean="0">
                <a:solidFill>
                  <a:schemeClr val="bg1"/>
                </a:solidFill>
                <a:latin typeface="+mj-lt"/>
                <a:cs typeface="Times New Roman" pitchFamily="18" charset="0"/>
              </a:rPr>
              <a:t> ban </a:t>
            </a:r>
            <a:r>
              <a:rPr lang="en-US" sz="5000" b="0" dirty="0" err="1" smtClean="0">
                <a:solidFill>
                  <a:schemeClr val="bg1"/>
                </a:solidFill>
                <a:latin typeface="+mj-lt"/>
                <a:cs typeface="Times New Roman" pitchFamily="18" charset="0"/>
              </a:rPr>
              <a:t>cho</a:t>
            </a:r>
            <a:r>
              <a:rPr lang="en-US" sz="5000" b="0" dirty="0" smtClean="0">
                <a:solidFill>
                  <a:schemeClr val="bg1"/>
                </a:solidFill>
                <a:latin typeface="+mj-lt"/>
                <a:cs typeface="Times New Roman" pitchFamily="18" charset="0"/>
              </a:rPr>
              <a:t> con </a:t>
            </a:r>
            <a:r>
              <a:rPr lang="en-US" sz="5000" b="0" dirty="0" err="1" smtClean="0">
                <a:solidFill>
                  <a:schemeClr val="bg1"/>
                </a:solidFill>
                <a:latin typeface="+mj-lt"/>
                <a:cs typeface="Times New Roman" pitchFamily="18" charset="0"/>
              </a:rPr>
              <a:t>niềm</a:t>
            </a:r>
            <a:r>
              <a:rPr lang="en-US" sz="5000" b="0" dirty="0" smtClean="0">
                <a:solidFill>
                  <a:schemeClr val="bg1"/>
                </a:solidFill>
                <a:latin typeface="+mj-lt"/>
                <a:cs typeface="Times New Roman" pitchFamily="18" charset="0"/>
              </a:rPr>
              <a:t> tin </a:t>
            </a:r>
            <a:r>
              <a:rPr lang="en-US" sz="5000" b="0" dirty="0" err="1" smtClean="0">
                <a:solidFill>
                  <a:schemeClr val="bg1"/>
                </a:solidFill>
                <a:latin typeface="+mj-lt"/>
                <a:cs typeface="Times New Roman" pitchFamily="18" charset="0"/>
              </a:rPr>
              <a:t>trung</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kiên</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với</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Ngài</a:t>
            </a:r>
            <a:r>
              <a:rPr lang="en-US" sz="5000" b="0" dirty="0" smtClean="0">
                <a:solidFill>
                  <a:schemeClr val="bg1"/>
                </a:solidFill>
                <a:latin typeface="+mj-lt"/>
                <a:cs typeface="Times New Roman" pitchFamily="18" charset="0"/>
              </a:rPr>
              <a:t>. Cho </a:t>
            </a:r>
            <a:r>
              <a:rPr lang="en-US" sz="5000" b="0" dirty="0" err="1" smtClean="0">
                <a:solidFill>
                  <a:schemeClr val="bg1"/>
                </a:solidFill>
                <a:latin typeface="+mj-lt"/>
                <a:cs typeface="Times New Roman" pitchFamily="18" charset="0"/>
              </a:rPr>
              <a:t>dầu</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đời</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có</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lúc</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chết</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trong</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vòng</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bạc</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đãi</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Nguyện</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đi</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muôn</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phương</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gieo</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niềm</a:t>
            </a:r>
            <a:r>
              <a:rPr lang="en-US" sz="5000" b="0" dirty="0" smtClean="0">
                <a:solidFill>
                  <a:schemeClr val="bg1"/>
                </a:solidFill>
                <a:latin typeface="+mj-lt"/>
                <a:cs typeface="Times New Roman" pitchFamily="18" charset="0"/>
              </a:rPr>
              <a:t> tin </a:t>
            </a:r>
            <a:r>
              <a:rPr lang="en-US" sz="5000" b="0" dirty="0" err="1" smtClean="0">
                <a:solidFill>
                  <a:schemeClr val="bg1"/>
                </a:solidFill>
                <a:latin typeface="+mj-lt"/>
                <a:cs typeface="Times New Roman" pitchFamily="18" charset="0"/>
              </a:rPr>
              <a:t>mới</a:t>
            </a:r>
            <a:r>
              <a:rPr lang="en-US" sz="5000" b="0" dirty="0" smtClean="0">
                <a:solidFill>
                  <a:schemeClr val="bg1"/>
                </a:solidFill>
                <a:latin typeface="+mj-lt"/>
                <a:cs typeface="Times New Roman" pitchFamily="18" charset="0"/>
              </a:rPr>
              <a:t>.</a:t>
            </a:r>
            <a:endParaRPr lang="en-US" sz="5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40964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9250"/>
            <a:ext cx="9144000" cy="5172750"/>
          </a:xfrm>
        </p:spPr>
        <p:txBody>
          <a:bodyPr/>
          <a:lstStyle/>
          <a:p>
            <a:pPr algn="just">
              <a:lnSpc>
                <a:spcPct val="140000"/>
              </a:lnSpc>
            </a:pPr>
            <a:r>
              <a:rPr lang="en-US" sz="6000" b="0" dirty="0" smtClean="0">
                <a:solidFill>
                  <a:schemeClr val="bg1"/>
                </a:solidFill>
                <a:latin typeface="+mj-lt"/>
                <a:cs typeface="Times New Roman" pitchFamily="18" charset="0"/>
              </a:rPr>
              <a:t>Tin </a:t>
            </a:r>
            <a:r>
              <a:rPr lang="en-US" sz="6000" b="0" dirty="0" err="1" smtClean="0">
                <a:solidFill>
                  <a:schemeClr val="bg1"/>
                </a:solidFill>
                <a:latin typeface="+mj-lt"/>
                <a:cs typeface="Times New Roman" pitchFamily="18" charset="0"/>
              </a:rPr>
              <a:t>Ngài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đến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để</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cứu</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nhân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trần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thoát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ách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tội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tình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ôi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niềm</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vinh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phúc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không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vơi</a:t>
            </a:r>
            <a:endParaRPr lang="vi-VN"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4661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272982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82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905000" y="2266950"/>
            <a:ext cx="5768401" cy="1754326"/>
          </a:xfrm>
          <a:prstGeom prst="rect">
            <a:avLst/>
          </a:prstGeom>
          <a:noFill/>
        </p:spPr>
        <p:txBody>
          <a:bodyPr wrap="square" lIns="91440" tIns="45720" rIns="91440" bIns="45720">
            <a:spAutoFit/>
          </a:bodyPr>
          <a:lstStyle/>
          <a:p>
            <a:pPr algn="ctr"/>
            <a:r>
              <a:rPr 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 Kết Lễ</a:t>
            </a:r>
          </a:p>
          <a:p>
            <a:pPr algn="ctr"/>
            <a:r>
              <a:rPr lang="en-US" sz="540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Để Chúa Đến</a:t>
            </a:r>
            <a:endParaRPr lang="en-US" sz="5400" b="1" cap="none" spc="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15263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smtClean="0">
                <a:solidFill>
                  <a:srgbClr val="FFFF00"/>
                </a:solidFill>
                <a:latin typeface="+mj-lt"/>
                <a:ea typeface="Tahoma" pitchFamily="34" charset="0"/>
                <a:cs typeface="Times New Roman" pitchFamily="18" charset="0"/>
              </a:rPr>
              <a:t>Tk2:</a:t>
            </a:r>
            <a:r>
              <a:rPr lang="vi-VN" sz="8800" b="0" dirty="0" smtClean="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Giơ tay con cầu Trời mưa yêu thương vào đời những lòng ai đã cằn khô nay sẽ hồi sinh. Ôi vui thay tới ngày bao u mê lỗi đời Chúa dủ tình thương tha. </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00635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smtClean="0">
                <a:solidFill>
                  <a:srgbClr val="FFFF00"/>
                </a:solidFill>
                <a:latin typeface="+mj-lt"/>
                <a:cs typeface="Times New Roman" pitchFamily="18" charset="0"/>
              </a:rPr>
              <a:t>Tk1</a:t>
            </a:r>
            <a:r>
              <a:rPr lang="vi-VN" sz="4000" b="0" u="sng" dirty="0" smtClean="0">
                <a:solidFill>
                  <a:srgbClr val="FFFF00"/>
                </a:solidFill>
                <a:latin typeface="+mj-lt"/>
                <a:cs typeface="Times New Roman" pitchFamily="18" charset="0"/>
              </a:rPr>
              <a:t>.</a:t>
            </a:r>
            <a:r>
              <a:rPr lang="vi-VN"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Xin cho lòng chúng con luôn mở rộng chờ mong Chúa đến. Xin cho lòng chúng con luôn thắm nồng một tình yêu mến. Xin cho lòng chúng con luôn khát khao, luôn ước ao một thế giới sướng vui dạt dào, một thế giới không còn khổ đau. </a:t>
            </a:r>
            <a:endParaRPr lang="en-US" sz="8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000" u="sng" dirty="0" smtClean="0">
                <a:solidFill>
                  <a:srgbClr val="FFFF00"/>
                </a:solidFill>
                <a:latin typeface="+mj-lt"/>
                <a:cs typeface="Times New Roman" pitchFamily="18" charset="0"/>
              </a:rPr>
              <a:t>Đ</a:t>
            </a:r>
            <a:r>
              <a:rPr lang="vi-VN" sz="5000" b="0" u="sng" dirty="0" smtClean="0">
                <a:solidFill>
                  <a:srgbClr val="FFFF00"/>
                </a:solidFill>
                <a:latin typeface="+mj-lt"/>
                <a:cs typeface="Times New Roman" pitchFamily="18" charset="0"/>
              </a:rPr>
              <a:t>k</a:t>
            </a:r>
            <a:r>
              <a:rPr lang="vi-VN" sz="5000" b="0" u="sng" dirty="0" smtClean="0">
                <a:solidFill>
                  <a:srgbClr val="FFFF00"/>
                </a:solidFill>
                <a:latin typeface="+mj-lt"/>
                <a:cs typeface="Times New Roman" pitchFamily="18" charset="0"/>
              </a:rPr>
              <a:t>:</a:t>
            </a:r>
            <a:r>
              <a:rPr lang="vi-VN" sz="5000" b="0" dirty="0" smtClean="0">
                <a:solidFill>
                  <a:schemeClr val="bg1"/>
                </a:solidFill>
                <a:latin typeface="+mj-lt"/>
                <a:cs typeface="Times New Roman" pitchFamily="18" charset="0"/>
              </a:rPr>
              <a:t> </a:t>
            </a:r>
            <a:r>
              <a:rPr lang="en-US" sz="5000" dirty="0">
                <a:solidFill>
                  <a:schemeClr val="bg1"/>
                </a:solidFill>
                <a:latin typeface="+mj-lt"/>
                <a:cs typeface="Times New Roman" pitchFamily="18" charset="0"/>
              </a:rPr>
              <a:t>Đ</a:t>
            </a:r>
            <a:r>
              <a:rPr lang="vi-VN" sz="5000" b="0" dirty="0" smtClean="0">
                <a:solidFill>
                  <a:schemeClr val="bg1"/>
                </a:solidFill>
                <a:latin typeface="+mj-lt"/>
                <a:cs typeface="Times New Roman" pitchFamily="18" charset="0"/>
              </a:rPr>
              <a:t>ể </a:t>
            </a:r>
            <a:r>
              <a:rPr lang="vi-VN" sz="5000" b="0" dirty="0">
                <a:solidFill>
                  <a:schemeClr val="bg1"/>
                </a:solidFill>
                <a:latin typeface="+mj-lt"/>
                <a:cs typeface="Times New Roman" pitchFamily="18" charset="0"/>
              </a:rPr>
              <a:t>Chúa đến trong cuộc đời, để Chúa đến mang ơn Trời, nguồn hạnh phúc cho con người, nguồn cứu rỗi cho mọi nơi.</a:t>
            </a:r>
            <a:endParaRPr lang="en-US" sz="50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428813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14300"/>
            <a:ext cx="9116704" cy="5029200"/>
          </a:xfrm>
        </p:spPr>
        <p:txBody>
          <a:bodyPr/>
          <a:lstStyle/>
          <a:p>
            <a:pPr algn="just">
              <a:lnSpc>
                <a:spcPct val="140000"/>
              </a:lnSpc>
            </a:pPr>
            <a:r>
              <a:rPr lang="en-US" sz="3700" b="0" u="sng" dirty="0" err="1" smtClean="0">
                <a:solidFill>
                  <a:srgbClr val="FFFF00"/>
                </a:solidFill>
                <a:latin typeface="+mj-lt"/>
                <a:cs typeface="Times New Roman" pitchFamily="18" charset="0"/>
              </a:rPr>
              <a:t>Tk</a:t>
            </a:r>
            <a:r>
              <a:rPr lang="vi-VN" sz="3700" b="0" u="sng" dirty="0" smtClean="0">
                <a:solidFill>
                  <a:srgbClr val="FFFF00"/>
                </a:solidFill>
                <a:latin typeface="+mj-lt"/>
                <a:cs typeface="Times New Roman" pitchFamily="18" charset="0"/>
              </a:rPr>
              <a:t>2</a:t>
            </a:r>
            <a:r>
              <a:rPr lang="vi-VN" sz="3700" b="0" u="sng" dirty="0">
                <a:solidFill>
                  <a:srgbClr val="FFFF00"/>
                </a:solidFill>
                <a:latin typeface="+mj-lt"/>
                <a:cs typeface="Times New Roman" pitchFamily="18" charset="0"/>
              </a:rPr>
              <a:t>.</a:t>
            </a:r>
            <a:r>
              <a:rPr lang="vi-VN" sz="3700" b="0" dirty="0">
                <a:solidFill>
                  <a:schemeClr val="bg1"/>
                </a:solidFill>
                <a:latin typeface="+mj-lt"/>
                <a:cs typeface="Times New Roman" pitchFamily="18" charset="0"/>
              </a:rPr>
              <a:t> </a:t>
            </a:r>
            <a:r>
              <a:rPr lang="vi-VN" sz="3700" b="0" dirty="0" smtClean="0">
                <a:solidFill>
                  <a:schemeClr val="bg1"/>
                </a:solidFill>
                <a:latin typeface="+mj-lt"/>
                <a:cs typeface="Times New Roman" pitchFamily="18" charset="0"/>
              </a:rPr>
              <a:t>Xin cho </a:t>
            </a:r>
            <a:r>
              <a:rPr lang="vi-VN" sz="3700" b="0" dirty="0">
                <a:solidFill>
                  <a:schemeClr val="bg1"/>
                </a:solidFill>
                <a:latin typeface="+mj-lt"/>
                <a:cs typeface="Times New Roman" pitchFamily="18" charset="0"/>
              </a:rPr>
              <a:t>lòng chúng con không oán hờn và không ghen ghét. Xin cho lòng chúng con luôn quảng đại và luôn tha thứ. Xin cho lòng chúng con yêu mến người, yêu suốt đời, chỉ biết sống hiến dâng phục vụ </a:t>
            </a:r>
            <a:r>
              <a:rPr lang="vi-VN" sz="3700" b="0" dirty="0" smtClean="0">
                <a:solidFill>
                  <a:schemeClr val="bg1"/>
                </a:solidFill>
                <a:latin typeface="+mj-lt"/>
                <a:cs typeface="Times New Roman" pitchFamily="18" charset="0"/>
              </a:rPr>
              <a:t>v</a:t>
            </a:r>
            <a:r>
              <a:rPr lang="en-US" sz="3700" b="0" dirty="0">
                <a:solidFill>
                  <a:schemeClr val="bg1"/>
                </a:solidFill>
                <a:latin typeface="+mj-lt"/>
                <a:cs typeface="Times New Roman" pitchFamily="18" charset="0"/>
              </a:rPr>
              <a:t>à</a:t>
            </a:r>
            <a:r>
              <a:rPr lang="vi-VN" sz="3700" b="0" dirty="0" smtClean="0">
                <a:solidFill>
                  <a:schemeClr val="bg1"/>
                </a:solidFill>
                <a:latin typeface="+mj-lt"/>
                <a:cs typeface="Times New Roman" pitchFamily="18" charset="0"/>
              </a:rPr>
              <a:t> </a:t>
            </a:r>
            <a:r>
              <a:rPr lang="vi-VN" sz="3700" b="0" dirty="0">
                <a:solidFill>
                  <a:schemeClr val="bg1"/>
                </a:solidFill>
                <a:latin typeface="+mj-lt"/>
                <a:cs typeface="Times New Roman" pitchFamily="18" charset="0"/>
              </a:rPr>
              <a:t>hướng đến ân tình trời cao. </a:t>
            </a:r>
            <a:endParaRPr lang="en-US" sz="37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205449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060" u="sng" dirty="0" smtClean="0">
                <a:solidFill>
                  <a:srgbClr val="FFFF00"/>
                </a:solidFill>
                <a:latin typeface="+mj-lt"/>
                <a:cs typeface="Times New Roman" pitchFamily="18" charset="0"/>
              </a:rPr>
              <a:t>Đ</a:t>
            </a:r>
            <a:r>
              <a:rPr lang="vi-VN" sz="5060" b="0" u="sng" dirty="0" smtClean="0">
                <a:solidFill>
                  <a:srgbClr val="FFFF00"/>
                </a:solidFill>
                <a:latin typeface="+mj-lt"/>
                <a:cs typeface="Times New Roman" pitchFamily="18" charset="0"/>
              </a:rPr>
              <a:t>k</a:t>
            </a:r>
            <a:r>
              <a:rPr lang="vi-VN" sz="5060" b="0" u="sng" dirty="0" smtClean="0">
                <a:solidFill>
                  <a:srgbClr val="FFFF00"/>
                </a:solidFill>
                <a:latin typeface="+mj-lt"/>
                <a:cs typeface="Times New Roman" pitchFamily="18" charset="0"/>
              </a:rPr>
              <a:t>:</a:t>
            </a:r>
            <a:r>
              <a:rPr lang="vi-VN" sz="5060" b="0" dirty="0" smtClean="0">
                <a:solidFill>
                  <a:schemeClr val="bg1"/>
                </a:solidFill>
                <a:latin typeface="+mj-lt"/>
                <a:cs typeface="Times New Roman" pitchFamily="18" charset="0"/>
              </a:rPr>
              <a:t> </a:t>
            </a:r>
            <a:r>
              <a:rPr lang="en-US" sz="5060" dirty="0">
                <a:solidFill>
                  <a:schemeClr val="bg1"/>
                </a:solidFill>
                <a:latin typeface="+mj-lt"/>
                <a:cs typeface="Times New Roman" pitchFamily="18" charset="0"/>
              </a:rPr>
              <a:t>Đ</a:t>
            </a:r>
            <a:r>
              <a:rPr lang="vi-VN" sz="5060" b="0" dirty="0" smtClean="0">
                <a:solidFill>
                  <a:schemeClr val="bg1"/>
                </a:solidFill>
                <a:latin typeface="+mj-lt"/>
                <a:cs typeface="Times New Roman" pitchFamily="18" charset="0"/>
              </a:rPr>
              <a:t>ể </a:t>
            </a:r>
            <a:r>
              <a:rPr lang="vi-VN" sz="5060" b="0" dirty="0">
                <a:solidFill>
                  <a:schemeClr val="bg1"/>
                </a:solidFill>
                <a:latin typeface="+mj-lt"/>
                <a:cs typeface="Times New Roman" pitchFamily="18" charset="0"/>
              </a:rPr>
              <a:t>Chúa đến trong cuộc đời, để Chúa đến mang ơn Trời, nguồn hạnh phúc cho con người, nguồn cứu rỗi cho mọi nơi.</a:t>
            </a:r>
            <a:endParaRPr lang="en-US" sz="506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302744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endParaRPr lang="en-US" sz="5060" b="1" dirty="0" smtClean="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744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smtClean="0">
                <a:solidFill>
                  <a:srgbClr val="FFFF00"/>
                </a:solidFill>
                <a:latin typeface="+mj-lt"/>
                <a:ea typeface="Tahoma" pitchFamily="34" charset="0"/>
                <a:cs typeface="Times New Roman" pitchFamily="18" charset="0"/>
              </a:rPr>
              <a:t>Đk</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Trời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cao</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xin</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đổ</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sương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Tầng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mây</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hỡi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đấng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công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bình</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Vị</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Cứu</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Tinh</a:t>
            </a:r>
            <a:r>
              <a:rPr lang="en-US" sz="8800" b="0" dirty="0" smtClean="0">
                <a:solidFill>
                  <a:schemeClr val="bg1"/>
                </a:solidFill>
                <a:latin typeface="+mj-lt"/>
                <a:ea typeface="Tahoma" pitchFamily="34" charset="0"/>
                <a:cs typeface="Times New Roman" pitchFamily="18" charset="0"/>
              </a:rPr>
              <a:t>. </a:t>
            </a:r>
            <a:r>
              <a:rPr lang="vi-VN" sz="8800" b="0" dirty="0" smtClean="0">
                <a:solidFill>
                  <a:schemeClr val="bg1"/>
                </a:solidFill>
                <a:latin typeface="+mj-lt"/>
                <a:ea typeface="Tahoma" pitchFamily="34" charset="0"/>
                <a:cs typeface="Times New Roman" pitchFamily="18" charset="0"/>
              </a:rPr>
              <a:t>Đồng nương nay cằn khô. Mong chân người lành gieo yêu thương</a:t>
            </a:r>
            <a:r>
              <a:rPr lang="en-US" sz="8800" b="0" dirty="0" smtClean="0">
                <a:solidFill>
                  <a:schemeClr val="bg1"/>
                </a:solidFill>
                <a:latin typeface="+mj-lt"/>
                <a:ea typeface="Tahoma" pitchFamily="34" charset="0"/>
                <a:cs typeface="Times New Roman" pitchFamily="18" charset="0"/>
              </a:rPr>
              <a:t>.</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2737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38925761</TotalTime>
  <Words>1632</Words>
  <Application>Microsoft Office PowerPoint</Application>
  <PresentationFormat>On-screen Show (16:9)</PresentationFormat>
  <Paragraphs>69</Paragraphs>
  <Slides>64</Slides>
  <Notes>8</Notes>
  <HiddenSlides>0</HiddenSlides>
  <MMClips>0</MMClips>
  <ScaleCrop>false</ScaleCrop>
  <HeadingPairs>
    <vt:vector size="4" baseType="variant">
      <vt:variant>
        <vt:lpstr>Theme</vt:lpstr>
      </vt:variant>
      <vt:variant>
        <vt:i4>5</vt:i4>
      </vt:variant>
      <vt:variant>
        <vt:lpstr>Slide Titles</vt:lpstr>
      </vt:variant>
      <vt:variant>
        <vt:i4>64</vt:i4>
      </vt:variant>
    </vt:vector>
  </HeadingPairs>
  <TitlesOfParts>
    <vt:vector size="69" baseType="lpstr">
      <vt:lpstr>Flow</vt:lpstr>
      <vt:lpstr>Technic</vt:lpstr>
      <vt:lpstr>Thatch</vt:lpstr>
      <vt:lpstr>14_Default Design</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Hùng Nam</cp:lastModifiedBy>
  <cp:revision>1855</cp:revision>
  <dcterms:created xsi:type="dcterms:W3CDTF">2013-07-30T12:23:13Z</dcterms:created>
  <dcterms:modified xsi:type="dcterms:W3CDTF">2024-11-27T12:44:22Z</dcterms:modified>
</cp:coreProperties>
</file>