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12" r:id="rId2"/>
    <p:sldMasterId id="2147483936" r:id="rId3"/>
    <p:sldMasterId id="2147483956" r:id="rId4"/>
    <p:sldMasterId id="2147483980" r:id="rId5"/>
    <p:sldMasterId id="2147483992" r:id="rId6"/>
    <p:sldMasterId id="2147484016" r:id="rId7"/>
    <p:sldMasterId id="2147484028" r:id="rId8"/>
    <p:sldMasterId id="2147484040" r:id="rId9"/>
    <p:sldMasterId id="2147484052" r:id="rId10"/>
    <p:sldMasterId id="2147484064" r:id="rId11"/>
  </p:sldMasterIdLst>
  <p:notesMasterIdLst>
    <p:notesMasterId r:id="rId113"/>
  </p:notesMasterIdLst>
  <p:sldIdLst>
    <p:sldId id="333" r:id="rId12"/>
    <p:sldId id="466" r:id="rId13"/>
    <p:sldId id="467" r:id="rId14"/>
    <p:sldId id="468" r:id="rId15"/>
    <p:sldId id="421" r:id="rId16"/>
    <p:sldId id="350" r:id="rId17"/>
    <p:sldId id="352" r:id="rId18"/>
    <p:sldId id="353" r:id="rId19"/>
    <p:sldId id="377" r:id="rId20"/>
    <p:sldId id="376" r:id="rId21"/>
    <p:sldId id="443" r:id="rId22"/>
    <p:sldId id="444" r:id="rId23"/>
    <p:sldId id="445" r:id="rId24"/>
    <p:sldId id="449" r:id="rId25"/>
    <p:sldId id="446" r:id="rId26"/>
    <p:sldId id="450" r:id="rId27"/>
    <p:sldId id="448" r:id="rId28"/>
    <p:sldId id="405" r:id="rId29"/>
    <p:sldId id="406" r:id="rId30"/>
    <p:sldId id="407" r:id="rId31"/>
    <p:sldId id="408" r:id="rId32"/>
    <p:sldId id="409" r:id="rId33"/>
    <p:sldId id="410" r:id="rId34"/>
    <p:sldId id="411" r:id="rId35"/>
    <p:sldId id="412" r:id="rId36"/>
    <p:sldId id="413" r:id="rId37"/>
    <p:sldId id="414" r:id="rId38"/>
    <p:sldId id="339" r:id="rId39"/>
    <p:sldId id="340" r:id="rId40"/>
    <p:sldId id="341" r:id="rId41"/>
    <p:sldId id="342" r:id="rId42"/>
    <p:sldId id="343" r:id="rId43"/>
    <p:sldId id="344" r:id="rId44"/>
    <p:sldId id="345" r:id="rId45"/>
    <p:sldId id="346" r:id="rId46"/>
    <p:sldId id="348" r:id="rId47"/>
    <p:sldId id="424" r:id="rId48"/>
    <p:sldId id="426" r:id="rId49"/>
    <p:sldId id="385" r:id="rId50"/>
    <p:sldId id="380" r:id="rId51"/>
    <p:sldId id="381" r:id="rId52"/>
    <p:sldId id="399" r:id="rId53"/>
    <p:sldId id="382" r:id="rId54"/>
    <p:sldId id="400" r:id="rId55"/>
    <p:sldId id="442" r:id="rId56"/>
    <p:sldId id="335" r:id="rId57"/>
    <p:sldId id="422" r:id="rId58"/>
    <p:sldId id="395" r:id="rId59"/>
    <p:sldId id="427" r:id="rId60"/>
    <p:sldId id="428" r:id="rId61"/>
    <p:sldId id="429" r:id="rId62"/>
    <p:sldId id="430" r:id="rId63"/>
    <p:sldId id="431" r:id="rId64"/>
    <p:sldId id="432" r:id="rId65"/>
    <p:sldId id="433" r:id="rId66"/>
    <p:sldId id="434" r:id="rId67"/>
    <p:sldId id="435" r:id="rId68"/>
    <p:sldId id="436" r:id="rId69"/>
    <p:sldId id="437" r:id="rId70"/>
    <p:sldId id="438" r:id="rId71"/>
    <p:sldId id="440" r:id="rId72"/>
    <p:sldId id="397" r:id="rId73"/>
    <p:sldId id="391" r:id="rId74"/>
    <p:sldId id="392" r:id="rId75"/>
    <p:sldId id="393" r:id="rId76"/>
    <p:sldId id="398" r:id="rId77"/>
    <p:sldId id="401" r:id="rId78"/>
    <p:sldId id="441" r:id="rId79"/>
    <p:sldId id="469" r:id="rId80"/>
    <p:sldId id="470" r:id="rId81"/>
    <p:sldId id="471" r:id="rId82"/>
    <p:sldId id="472" r:id="rId83"/>
    <p:sldId id="473" r:id="rId84"/>
    <p:sldId id="474" r:id="rId85"/>
    <p:sldId id="402" r:id="rId86"/>
    <p:sldId id="359" r:id="rId87"/>
    <p:sldId id="361" r:id="rId88"/>
    <p:sldId id="360" r:id="rId89"/>
    <p:sldId id="455" r:id="rId90"/>
    <p:sldId id="363" r:id="rId91"/>
    <p:sldId id="456" r:id="rId92"/>
    <p:sldId id="451" r:id="rId93"/>
    <p:sldId id="457" r:id="rId94"/>
    <p:sldId id="452" r:id="rId95"/>
    <p:sldId id="458" r:id="rId96"/>
    <p:sldId id="453" r:id="rId97"/>
    <p:sldId id="459" r:id="rId98"/>
    <p:sldId id="454" r:id="rId99"/>
    <p:sldId id="460" r:id="rId100"/>
    <p:sldId id="465" r:id="rId101"/>
    <p:sldId id="461" r:id="rId102"/>
    <p:sldId id="462" r:id="rId103"/>
    <p:sldId id="463" r:id="rId104"/>
    <p:sldId id="464" r:id="rId105"/>
    <p:sldId id="396" r:id="rId106"/>
    <p:sldId id="425" r:id="rId107"/>
    <p:sldId id="364" r:id="rId108"/>
    <p:sldId id="365" r:id="rId109"/>
    <p:sldId id="366" r:id="rId110"/>
    <p:sldId id="367" r:id="rId111"/>
    <p:sldId id="404" r:id="rId11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3" autoAdjust="0"/>
    <p:restoredTop sz="94693" autoAdjust="0"/>
  </p:normalViewPr>
  <p:slideViewPr>
    <p:cSldViewPr>
      <p:cViewPr>
        <p:scale>
          <a:sx n="100" d="100"/>
          <a:sy n="100" d="100"/>
        </p:scale>
        <p:origin x="-2443" y="-1080"/>
      </p:cViewPr>
      <p:guideLst>
        <p:guide orient="horz" pos="1620"/>
        <p:guide pos="2880"/>
      </p:guideLst>
    </p:cSldViewPr>
  </p:slideViewPr>
  <p:outlineViewPr>
    <p:cViewPr>
      <p:scale>
        <a:sx n="33" d="100"/>
        <a:sy n="33" d="100"/>
      </p:scale>
      <p:origin x="38" y="3792"/>
    </p:cViewPr>
  </p:outlineViewPr>
  <p:notesTextViewPr>
    <p:cViewPr>
      <p:scale>
        <a:sx n="1" d="1"/>
        <a:sy n="1" d="1"/>
      </p:scale>
      <p:origin x="0" y="0"/>
    </p:cViewPr>
  </p:notesTextViewPr>
  <p:sorterViewPr>
    <p:cViewPr>
      <p:scale>
        <a:sx n="63" d="100"/>
        <a:sy n="63"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117" Type="http://schemas.openxmlformats.org/officeDocument/2006/relationships/tableStyles" Target="tableStyles.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slide" Target="slides/slide78.xml"/><Relationship Id="rId112" Type="http://schemas.openxmlformats.org/officeDocument/2006/relationships/slide" Target="slides/slide101.xml"/><Relationship Id="rId16" Type="http://schemas.openxmlformats.org/officeDocument/2006/relationships/slide" Target="slides/slide5.xml"/><Relationship Id="rId107" Type="http://schemas.openxmlformats.org/officeDocument/2006/relationships/slide" Target="slides/slide96.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102" Type="http://schemas.openxmlformats.org/officeDocument/2006/relationships/slide" Target="slides/slide91.xml"/><Relationship Id="rId5" Type="http://schemas.openxmlformats.org/officeDocument/2006/relationships/slideMaster" Target="slideMasters/slideMaster5.xml"/><Relationship Id="rId90" Type="http://schemas.openxmlformats.org/officeDocument/2006/relationships/slide" Target="slides/slide79.xml"/><Relationship Id="rId95" Type="http://schemas.openxmlformats.org/officeDocument/2006/relationships/slide" Target="slides/slide84.xml"/><Relationship Id="rId22" Type="http://schemas.openxmlformats.org/officeDocument/2006/relationships/slide" Target="slides/slide11.xml"/><Relationship Id="rId27" Type="http://schemas.openxmlformats.org/officeDocument/2006/relationships/slide" Target="slides/slide16.xml"/><Relationship Id="rId43" Type="http://schemas.openxmlformats.org/officeDocument/2006/relationships/slide" Target="slides/slide32.xml"/><Relationship Id="rId48" Type="http://schemas.openxmlformats.org/officeDocument/2006/relationships/slide" Target="slides/slide37.xml"/><Relationship Id="rId64" Type="http://schemas.openxmlformats.org/officeDocument/2006/relationships/slide" Target="slides/slide53.xml"/><Relationship Id="rId69" Type="http://schemas.openxmlformats.org/officeDocument/2006/relationships/slide" Target="slides/slide58.xml"/><Relationship Id="rId113" Type="http://schemas.openxmlformats.org/officeDocument/2006/relationships/notesMaster" Target="notesMasters/notesMaster1.xml"/><Relationship Id="rId80" Type="http://schemas.openxmlformats.org/officeDocument/2006/relationships/slide" Target="slides/slide69.xml"/><Relationship Id="rId85" Type="http://schemas.openxmlformats.org/officeDocument/2006/relationships/slide" Target="slides/slide74.xml"/><Relationship Id="rId12" Type="http://schemas.openxmlformats.org/officeDocument/2006/relationships/slide" Target="slides/slide1.xml"/><Relationship Id="rId17" Type="http://schemas.openxmlformats.org/officeDocument/2006/relationships/slide" Target="slides/slide6.xml"/><Relationship Id="rId33" Type="http://schemas.openxmlformats.org/officeDocument/2006/relationships/slide" Target="slides/slide22.xml"/><Relationship Id="rId38" Type="http://schemas.openxmlformats.org/officeDocument/2006/relationships/slide" Target="slides/slide27.xml"/><Relationship Id="rId59" Type="http://schemas.openxmlformats.org/officeDocument/2006/relationships/slide" Target="slides/slide48.xml"/><Relationship Id="rId103" Type="http://schemas.openxmlformats.org/officeDocument/2006/relationships/slide" Target="slides/slide92.xml"/><Relationship Id="rId108" Type="http://schemas.openxmlformats.org/officeDocument/2006/relationships/slide" Target="slides/slide97.xml"/><Relationship Id="rId54" Type="http://schemas.openxmlformats.org/officeDocument/2006/relationships/slide" Target="slides/slide43.xml"/><Relationship Id="rId70" Type="http://schemas.openxmlformats.org/officeDocument/2006/relationships/slide" Target="slides/slide59.xml"/><Relationship Id="rId75" Type="http://schemas.openxmlformats.org/officeDocument/2006/relationships/slide" Target="slides/slide64.xml"/><Relationship Id="rId91" Type="http://schemas.openxmlformats.org/officeDocument/2006/relationships/slide" Target="slides/slide80.xml"/><Relationship Id="rId96" Type="http://schemas.openxmlformats.org/officeDocument/2006/relationships/slide" Target="slides/slide85.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2.xml"/><Relationship Id="rId28" Type="http://schemas.openxmlformats.org/officeDocument/2006/relationships/slide" Target="slides/slide17.xml"/><Relationship Id="rId49" Type="http://schemas.openxmlformats.org/officeDocument/2006/relationships/slide" Target="slides/slide38.xml"/><Relationship Id="rId114" Type="http://schemas.openxmlformats.org/officeDocument/2006/relationships/presProps" Target="presProps.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slide" Target="slides/slide83.xml"/><Relationship Id="rId99" Type="http://schemas.openxmlformats.org/officeDocument/2006/relationships/slide" Target="slides/slide88.xml"/><Relationship Id="rId101" Type="http://schemas.openxmlformats.org/officeDocument/2006/relationships/slide" Target="slides/slide90.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109" Type="http://schemas.openxmlformats.org/officeDocument/2006/relationships/slide" Target="slides/slide9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97" Type="http://schemas.openxmlformats.org/officeDocument/2006/relationships/slide" Target="slides/slide86.xml"/><Relationship Id="rId104" Type="http://schemas.openxmlformats.org/officeDocument/2006/relationships/slide" Target="slides/slide93.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slide" Target="slides/slide81.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slide" Target="slides/slide76.xml"/><Relationship Id="rId110" Type="http://schemas.openxmlformats.org/officeDocument/2006/relationships/slide" Target="slides/slide99.xml"/><Relationship Id="rId115" Type="http://schemas.openxmlformats.org/officeDocument/2006/relationships/viewProps" Target="viewProps.xml"/><Relationship Id="rId61" Type="http://schemas.openxmlformats.org/officeDocument/2006/relationships/slide" Target="slides/slide50.xml"/><Relationship Id="rId82" Type="http://schemas.openxmlformats.org/officeDocument/2006/relationships/slide" Target="slides/slide71.xml"/><Relationship Id="rId19" Type="http://schemas.openxmlformats.org/officeDocument/2006/relationships/slide" Target="slides/slide8.xml"/><Relationship Id="rId14" Type="http://schemas.openxmlformats.org/officeDocument/2006/relationships/slide" Target="slides/slide3.xml"/><Relationship Id="rId30" Type="http://schemas.openxmlformats.org/officeDocument/2006/relationships/slide" Target="slides/slide19.xml"/><Relationship Id="rId35" Type="http://schemas.openxmlformats.org/officeDocument/2006/relationships/slide" Target="slides/slide24.xml"/><Relationship Id="rId56" Type="http://schemas.openxmlformats.org/officeDocument/2006/relationships/slide" Target="slides/slide45.xml"/><Relationship Id="rId77" Type="http://schemas.openxmlformats.org/officeDocument/2006/relationships/slide" Target="slides/slide66.xml"/><Relationship Id="rId100" Type="http://schemas.openxmlformats.org/officeDocument/2006/relationships/slide" Target="slides/slide89.xml"/><Relationship Id="rId105" Type="http://schemas.openxmlformats.org/officeDocument/2006/relationships/slide" Target="slides/slide94.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93" Type="http://schemas.openxmlformats.org/officeDocument/2006/relationships/slide" Target="slides/slide82.xml"/><Relationship Id="rId98" Type="http://schemas.openxmlformats.org/officeDocument/2006/relationships/slide" Target="slides/slide87.xml"/><Relationship Id="rId3" Type="http://schemas.openxmlformats.org/officeDocument/2006/relationships/slideMaster" Target="slideMasters/slideMaster3.xml"/><Relationship Id="rId25" Type="http://schemas.openxmlformats.org/officeDocument/2006/relationships/slide" Target="slides/slide14.xml"/><Relationship Id="rId46" Type="http://schemas.openxmlformats.org/officeDocument/2006/relationships/slide" Target="slides/slide35.xml"/><Relationship Id="rId67" Type="http://schemas.openxmlformats.org/officeDocument/2006/relationships/slide" Target="slides/slide56.xml"/><Relationship Id="rId116" Type="http://schemas.openxmlformats.org/officeDocument/2006/relationships/theme" Target="theme/theme1.xml"/><Relationship Id="rId20" Type="http://schemas.openxmlformats.org/officeDocument/2006/relationships/slide" Target="slides/slide9.xml"/><Relationship Id="rId41" Type="http://schemas.openxmlformats.org/officeDocument/2006/relationships/slide" Target="slides/slide30.xml"/><Relationship Id="rId62" Type="http://schemas.openxmlformats.org/officeDocument/2006/relationships/slide" Target="slides/slide51.xml"/><Relationship Id="rId83" Type="http://schemas.openxmlformats.org/officeDocument/2006/relationships/slide" Target="slides/slide72.xml"/><Relationship Id="rId88" Type="http://schemas.openxmlformats.org/officeDocument/2006/relationships/slide" Target="slides/slide77.xml"/><Relationship Id="rId111" Type="http://schemas.openxmlformats.org/officeDocument/2006/relationships/slide" Target="slides/slide100.xml"/><Relationship Id="rId15" Type="http://schemas.openxmlformats.org/officeDocument/2006/relationships/slide" Target="slides/slide4.xml"/><Relationship Id="rId36" Type="http://schemas.openxmlformats.org/officeDocument/2006/relationships/slide" Target="slides/slide25.xml"/><Relationship Id="rId57" Type="http://schemas.openxmlformats.org/officeDocument/2006/relationships/slide" Target="slides/slide46.xml"/><Relationship Id="rId106" Type="http://schemas.openxmlformats.org/officeDocument/2006/relationships/slide" Target="slides/slide9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2F7198-F365-4840-8A48-DE3EE41C0018}" type="datetimeFigureOut">
              <a:rPr lang="en-US" smtClean="0"/>
              <a:t>1/7/2025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203DAA-B319-47EE-B27B-D6B219FDEFF3}" type="slidenum">
              <a:rPr lang="en-US" smtClean="0"/>
              <a:t>‹#›</a:t>
            </a:fld>
            <a:endParaRPr lang="en-US"/>
          </a:p>
        </p:txBody>
      </p:sp>
    </p:spTree>
    <p:extLst>
      <p:ext uri="{BB962C8B-B14F-4D97-AF65-F5344CB8AC3E}">
        <p14:creationId xmlns:p14="http://schemas.microsoft.com/office/powerpoint/2010/main" val="1777775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219AE4B-6C0E-4CA9-8C8B-249E94D6ED59}"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1809116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304865734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33431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45729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87905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49307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0527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28423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37923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0A8A26-94CE-45C4-D46E-395AF27F82CF}"/>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 xmlns:a16="http://schemas.microsoft.com/office/drawing/2014/main" id="{A1C47F41-E332-E6E5-1DA8-18C14319FF2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 xmlns:a16="http://schemas.microsoft.com/office/drawing/2014/main" id="{5C8C02FA-9050-B2AC-301F-026EF3CCA293}"/>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1/7/2025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998C18D1-2C07-DAC2-3EE3-4A0CB01DF0A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1A40CAC-A969-DD01-58E2-44E635C8A4F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942583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AAA0A0-00F9-CB31-9A9D-38C44EA180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EF6B25C-9397-BCB3-D0CF-50376A4208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1785180-1F0A-0769-A354-C33373C2F2A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1/7/2025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0641FBF6-DEDF-EA9C-1325-4AE80E06998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089A673-F947-67F4-7A84-69A6A03DDE5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46686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0167DE-4D43-6764-6A58-F9C282794C97}"/>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 xmlns:a16="http://schemas.microsoft.com/office/drawing/2014/main" id="{6EB7FB30-1F04-2B6A-A2C1-241B4DE18D5F}"/>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02759388-57DB-A448-B955-53D5121ECF11}"/>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1/7/2025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C6BFB459-4ABF-A8D2-5E3A-50D30903A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39C7DFD-C5B4-733E-ECD2-1C23515859D4}"/>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7597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38630766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F074F5-B908-0DCE-75A7-54BE604DBF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29C940D-0082-308F-4425-18BD2947ED91}"/>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E8B9FE1F-5D5B-F34C-B3B1-8F63806B0D9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B9D1F1EB-B39D-85E2-BADC-986EEF0143D8}"/>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1/7/2025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31156D3E-4B6F-77B0-1968-44E578AE3C6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7B684E4A-F47A-1F78-11F1-081202B79533}"/>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023092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F71525-AE84-B756-64C7-092DA93F9EB7}"/>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A587E0CC-B651-D347-B625-1CF1CF27095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91A99258-FE47-B431-3AE1-A23454FA210E}"/>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46AA572A-2960-29AA-73B0-8AAB9E1C650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3AEC2974-EB1C-E41C-C3D6-4EB77486AD7C}"/>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5D1E7C3F-444B-81AB-7570-5DC66672595A}"/>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1/7/2025</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C65F9A5C-FC58-CFE0-31BB-5E8DCF06117A}"/>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7F88702D-64F2-C204-562B-F32932E60B1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869547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4AE4EC-DB06-AF35-3FAF-4B4FBF9A16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41281C37-F5AC-B238-768C-88BF7EC77EF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1/7/2025</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1694F23B-32EA-89DC-293E-CA76F636E94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4E717CFF-81A0-4915-48CD-AC98DEC0C1DB}"/>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224829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B134559-C223-7CB9-4949-B695F206CB8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1/7/2025</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00F219E6-544F-06A2-1FB4-6BE1104C40A9}"/>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08C4A4B7-F60B-1378-5AB5-80DFA082CBE0}"/>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620527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8E4ADE-FAFF-F090-A6FF-74B4B031AC4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 xmlns:a16="http://schemas.microsoft.com/office/drawing/2014/main" id="{CC2C4471-4EDA-2D27-F67B-65DC334D27D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0328F27F-D915-1086-4670-5AE6404564A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 xmlns:a16="http://schemas.microsoft.com/office/drawing/2014/main" id="{93802B4E-6A3F-4133-59D3-67708921F7A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1/7/2025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7FF829EE-5F46-56D6-945E-00F6A75CAFB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15B95C77-3FBB-1C35-ECEC-505A25AC5E9D}"/>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833915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218DAF-F9BC-2581-6641-288514ED59B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 xmlns:a16="http://schemas.microsoft.com/office/drawing/2014/main" id="{DC6D5A6E-0A6A-E1D3-D384-0BA0C688541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 xmlns:a16="http://schemas.microsoft.com/office/drawing/2014/main" id="{D2D17733-0B49-B3B3-18D3-59837551B42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 xmlns:a16="http://schemas.microsoft.com/office/drawing/2014/main" id="{659203AE-0BF1-3611-116F-D3C5EE6AF1F0}"/>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1/7/2025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124D893D-E5E8-E3E1-0306-08F2B08A185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C515F421-1D83-A376-808B-EBA055486D2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52703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72DBB2-1C88-C6D4-194F-3C6AFE1E62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4E10A41C-7A01-7513-A2C8-E17E0564F5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E75B538-1B34-BCAA-98A4-5AB8F0147E3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1/7/2025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95B813D-D874-0CB0-6753-0554EFA9E0A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112AA575-AD17-A284-8855-C39CA877996F}"/>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47319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3EFE3F5-3296-45DD-ABE1-57F25F1BB46C}"/>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87504C4E-8C15-93DC-BAD7-E5B56269C6D9}"/>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D961C11-19E3-5987-4C4D-58B4718F174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1/7/2025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8EAE1D5-D1DE-B809-7FD5-C58F2D0B03E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31687B5-CF7B-A8A5-A818-83E0825FB8D1}"/>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7438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2650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7294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53292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14238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5998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02331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71290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5845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5387295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44028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67883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8691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2323852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9665931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42923108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666863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8894159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8963646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9953971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27755324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7276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60731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93781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97288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35451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61110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36032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28287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78576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7453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19AE4B-6C0E-4CA9-8C8B-249E94D6ED59}" type="datetimeFigureOut">
              <a:rPr lang="en-US" smtClean="0"/>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40494351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89037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31566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21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41018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48422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71227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64170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43348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26416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9811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19AE4B-6C0E-4CA9-8C8B-249E94D6ED59}" type="datetimeFigureOut">
              <a:rPr lang="en-US" smtClean="0"/>
              <a:t>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29159764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56002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78402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74083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8592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99103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91907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41133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87023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2036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1401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19AE4B-6C0E-4CA9-8C8B-249E94D6ED59}" type="datetimeFigureOut">
              <a:rPr lang="en-US" smtClean="0"/>
              <a:t>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174032243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85731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5120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57871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119695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68554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06704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655416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996803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964427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3958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t>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28391209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362884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4681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980869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168180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455357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050332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264118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398143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158260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9761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191121697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011991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573603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922214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555272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39818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83979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81795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52145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75247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00143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38087815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45011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38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15386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12527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13849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54129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64793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10080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02991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45264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4.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5.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3.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4.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smtClean="0"/>
              <a:t>1/7/2025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smtClean="0"/>
              <a:t>‹#›</a:t>
            </a:fld>
            <a:endParaRPr lang="en-US"/>
          </a:p>
        </p:txBody>
      </p:sp>
    </p:spTree>
    <p:extLst>
      <p:ext uri="{BB962C8B-B14F-4D97-AF65-F5344CB8AC3E}">
        <p14:creationId xmlns:p14="http://schemas.microsoft.com/office/powerpoint/2010/main" val="1219784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0563802"/>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8A5EC8C-67BA-2E76-D977-39E75E3B9C5E}"/>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401428ED-96CA-E012-96BF-EDF86A066D1F}"/>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A2838BF-5075-D67A-0CE8-50574FD7EA94}"/>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1E3FDA71-3E66-42AE-9876-61A4C51ABF18}" type="datetimeFigureOut">
              <a:rPr lang="en-US" smtClean="0">
                <a:solidFill>
                  <a:prstClr val="black">
                    <a:tint val="75000"/>
                  </a:prstClr>
                </a:solidFill>
              </a:rPr>
              <a:pPr defTabSz="685800"/>
              <a:t>1/7/2025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2921E499-AA1A-AFCF-E2ED-9D30F5F281E3}"/>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B8D80AC-65E0-2302-ABD0-09F3C79F8CAA}"/>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28B29B2A-B8EB-4BBF-BDDD-80C06B9BFE5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216759255"/>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smtClean="0">
                <a:solidFill>
                  <a:prstClr val="black">
                    <a:tint val="75000"/>
                  </a:prstClr>
                </a:solidFill>
              </a:rPr>
              <a:pPr/>
              <a:t>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3595537"/>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429313090"/>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smtClean="0">
                <a:solidFill>
                  <a:prstClr val="black">
                    <a:tint val="75000"/>
                  </a:prstClr>
                </a:solidFill>
              </a:rPr>
              <a:pPr/>
              <a:t>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2874475"/>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4947318"/>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smtClean="0">
                <a:solidFill>
                  <a:prstClr val="black">
                    <a:tint val="75000"/>
                  </a:prstClr>
                </a:solidFill>
              </a:rPr>
              <a:pPr/>
              <a:t>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4018369"/>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smtClean="0">
                <a:solidFill>
                  <a:prstClr val="black">
                    <a:tint val="75000"/>
                  </a:prstClr>
                </a:solidFill>
              </a:rPr>
              <a:pPr/>
              <a:t>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9457442"/>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smtClean="0">
                <a:solidFill>
                  <a:prstClr val="black">
                    <a:tint val="75000"/>
                  </a:prstClr>
                </a:solidFill>
              </a:rPr>
              <a:pPr/>
              <a:t>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3161739"/>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3265919"/>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10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10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g"/><Relationship Id="rId1" Type="http://schemas.openxmlformats.org/officeDocument/2006/relationships/slideLayout" Target="../slideLayouts/slideLayout74.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5.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63.xml"/></Relationships>
</file>

<file path=ppt/slides/_rels/slide5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5.xml"/></Relationships>
</file>

<file path=ppt/slides/_rels/slide5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5.xml"/></Relationships>
</file>

<file path=ppt/slides/_rels/slide5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5.xml"/></Relationships>
</file>

<file path=ppt/slides/_rels/slide5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5.xml"/></Relationships>
</file>

<file path=ppt/slides/_rels/slide5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5.xml"/></Relationships>
</file>

<file path=ppt/slides/_rels/slide5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5.xml"/></Relationships>
</file>

<file path=ppt/slides/_rels/slide5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5.xml"/></Relationships>
</file>

<file path=ppt/slides/_rels/slide5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5.xml"/></Relationships>
</file>

<file path=ppt/slides/_rels/slide5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5.xml"/></Relationships>
</file>

<file path=ppt/slides/_rels/slide5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5.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5.xml"/></Relationships>
</file>

<file path=ppt/slides/_rels/slide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g"/><Relationship Id="rId1" Type="http://schemas.openxmlformats.org/officeDocument/2006/relationships/slideLayout" Target="../slideLayouts/slideLayout96.xml"/><Relationship Id="rId5" Type="http://schemas.openxmlformats.org/officeDocument/2006/relationships/image" Target="../media/image15.png"/><Relationship Id="rId4" Type="http://schemas.openxmlformats.org/officeDocument/2006/relationships/image" Target="../media/image14.png"/></Relationships>
</file>

<file path=ppt/slides/_rels/slide6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6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6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6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6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1.xml"/></Relationships>
</file>

<file path=ppt/slides/_rels/slide6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6.jpg"/><Relationship Id="rId1" Type="http://schemas.openxmlformats.org/officeDocument/2006/relationships/slideLayout" Target="../slideLayouts/slideLayout113.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7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3.xml"/></Relationships>
</file>

<file path=ppt/slides/_rels/slide7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3.xml"/></Relationships>
</file>

<file path=ppt/slides/_rels/slide7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3.xml"/></Relationships>
</file>

<file path=ppt/slides/_rels/slide7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3.xml"/></Relationships>
</file>

<file path=ppt/slides/_rels/slide7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3.xml"/></Relationships>
</file>

<file path=ppt/slides/_rels/slide7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7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7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7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8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8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8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8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8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8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8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8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8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8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9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9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9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9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9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9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9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9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11848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4800" u="sng" dirty="0" smtClean="0">
                <a:solidFill>
                  <a:srgbClr val="C00000"/>
                </a:solidFill>
                <a:latin typeface="+mj-lt"/>
              </a:rPr>
              <a:t>***</a:t>
            </a:r>
            <a:r>
              <a:rPr lang="vi-VN" sz="4800" b="0" u="sng" dirty="0" smtClean="0">
                <a:solidFill>
                  <a:srgbClr val="C00000"/>
                </a:solidFill>
                <a:effectLst/>
                <a:latin typeface="+mj-lt"/>
              </a:rPr>
              <a:t>:</a:t>
            </a:r>
            <a:r>
              <a:rPr lang="en-US" sz="4800" dirty="0" smtClean="0">
                <a:solidFill>
                  <a:srgbClr val="003399"/>
                </a:solidFill>
                <a:effectLst/>
                <a:latin typeface="+mj-lt"/>
              </a:rPr>
              <a:t> </a:t>
            </a:r>
            <a:r>
              <a:rPr lang="vi-VN" sz="4800" dirty="0">
                <a:solidFill>
                  <a:srgbClr val="002060"/>
                </a:solidFill>
                <a:latin typeface="+mj-lt"/>
              </a:rPr>
              <a:t>Dâng Con là lễ đoan nguyền, cam tâm nhận lãnh buồn thương, theo Con cùng lên thập giá đau đớn tội tình. Nay con nhận vác khổ hình, tâm tư và trí nặng con, đền bù tình yêu Mẹ trao hiến chính vì con.</a:t>
            </a:r>
            <a:endParaRPr lang="vi-VN" sz="4800" dirty="0">
              <a:solidFill>
                <a:srgbClr val="002060"/>
              </a:solidFill>
              <a:effectLst/>
              <a:latin typeface="+mj-lt"/>
            </a:endParaRPr>
          </a:p>
        </p:txBody>
      </p:sp>
    </p:spTree>
    <p:extLst>
      <p:ext uri="{BB962C8B-B14F-4D97-AF65-F5344CB8AC3E}">
        <p14:creationId xmlns:p14="http://schemas.microsoft.com/office/powerpoint/2010/main" val="23402735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3" name="Title 1"/>
          <p:cNvSpPr txBox="1">
            <a:spLocks/>
          </p:cNvSpPr>
          <p:nvPr/>
        </p:nvSpPr>
        <p:spPr bwMode="auto">
          <a:xfrm>
            <a:off x="0" y="1"/>
            <a:ext cx="9144000" cy="5143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just">
              <a:lnSpc>
                <a:spcPct val="110000"/>
              </a:lnSpc>
            </a:pPr>
            <a:r>
              <a:rPr lang="en-US" sz="6000" u="sng" kern="0" dirty="0" smtClean="0">
                <a:solidFill>
                  <a:srgbClr val="C00000"/>
                </a:solidFill>
                <a:latin typeface="+mj-lt"/>
              </a:rPr>
              <a:t>***</a:t>
            </a:r>
            <a:r>
              <a:rPr lang="en-US" sz="6000" u="sng" kern="0" dirty="0" smtClean="0">
                <a:solidFill>
                  <a:srgbClr val="C00000"/>
                </a:solidFill>
                <a:latin typeface="+mj-lt"/>
              </a:rPr>
              <a:t>:</a:t>
            </a:r>
            <a:r>
              <a:rPr lang="vi-VN" sz="6000" kern="0" dirty="0" smtClean="0">
                <a:solidFill>
                  <a:srgbClr val="003399"/>
                </a:solidFill>
                <a:latin typeface="+mj-lt"/>
              </a:rPr>
              <a:t> </a:t>
            </a:r>
            <a:r>
              <a:rPr lang="en-US" sz="6000" kern="0" dirty="0" err="1" smtClean="0">
                <a:solidFill>
                  <a:srgbClr val="002060"/>
                </a:solidFill>
                <a:latin typeface="+mj-lt"/>
              </a:rPr>
              <a:t>Nguồn</a:t>
            </a:r>
            <a:r>
              <a:rPr lang="en-US" sz="6000" kern="0" dirty="0" smtClean="0">
                <a:solidFill>
                  <a:srgbClr val="002060"/>
                </a:solidFill>
                <a:latin typeface="+mj-lt"/>
              </a:rPr>
              <a:t> </a:t>
            </a:r>
            <a:r>
              <a:rPr lang="en-US" sz="6000" kern="0" dirty="0" err="1" smtClean="0">
                <a:solidFill>
                  <a:srgbClr val="002060"/>
                </a:solidFill>
                <a:latin typeface="+mj-lt"/>
              </a:rPr>
              <a:t>ánh</a:t>
            </a:r>
            <a:r>
              <a:rPr lang="en-US" sz="6000" kern="0" dirty="0" smtClean="0">
                <a:solidFill>
                  <a:srgbClr val="002060"/>
                </a:solidFill>
                <a:latin typeface="+mj-lt"/>
              </a:rPr>
              <a:t> </a:t>
            </a:r>
            <a:r>
              <a:rPr lang="en-US" sz="6000" kern="0" dirty="0" err="1" smtClean="0">
                <a:solidFill>
                  <a:srgbClr val="002060"/>
                </a:solidFill>
                <a:latin typeface="+mj-lt"/>
              </a:rPr>
              <a:t>sáng</a:t>
            </a:r>
            <a:r>
              <a:rPr lang="en-US" sz="6000" kern="0" dirty="0" smtClean="0">
                <a:solidFill>
                  <a:srgbClr val="002060"/>
                </a:solidFill>
                <a:latin typeface="+mj-lt"/>
              </a:rPr>
              <a:t> </a:t>
            </a:r>
            <a:r>
              <a:rPr lang="en-US" sz="6000" kern="0" dirty="0" err="1" smtClean="0">
                <a:solidFill>
                  <a:srgbClr val="002060"/>
                </a:solidFill>
                <a:latin typeface="+mj-lt"/>
              </a:rPr>
              <a:t>mặc</a:t>
            </a:r>
            <a:r>
              <a:rPr lang="en-US" sz="6000" kern="0" dirty="0" smtClean="0">
                <a:solidFill>
                  <a:srgbClr val="002060"/>
                </a:solidFill>
                <a:latin typeface="+mj-lt"/>
              </a:rPr>
              <a:t> </a:t>
            </a:r>
            <a:r>
              <a:rPr lang="en-US" sz="6000" kern="0" dirty="0" err="1" smtClean="0">
                <a:solidFill>
                  <a:srgbClr val="002060"/>
                </a:solidFill>
                <a:latin typeface="+mj-lt"/>
              </a:rPr>
              <a:t>khải</a:t>
            </a:r>
            <a:r>
              <a:rPr lang="en-US" sz="6000" kern="0" dirty="0" smtClean="0">
                <a:solidFill>
                  <a:srgbClr val="002060"/>
                </a:solidFill>
                <a:latin typeface="+mj-lt"/>
              </a:rPr>
              <a:t> </a:t>
            </a:r>
            <a:r>
              <a:rPr lang="en-US" sz="6000" kern="0" dirty="0" err="1" smtClean="0">
                <a:solidFill>
                  <a:srgbClr val="002060"/>
                </a:solidFill>
                <a:latin typeface="+mj-lt"/>
              </a:rPr>
              <a:t>cho</a:t>
            </a:r>
            <a:r>
              <a:rPr lang="en-US" sz="6000" kern="0" dirty="0" smtClean="0">
                <a:solidFill>
                  <a:srgbClr val="002060"/>
                </a:solidFill>
                <a:latin typeface="+mj-lt"/>
              </a:rPr>
              <a:t> </a:t>
            </a:r>
            <a:r>
              <a:rPr lang="en-US" sz="6000" kern="0" dirty="0" err="1" smtClean="0">
                <a:solidFill>
                  <a:srgbClr val="002060"/>
                </a:solidFill>
                <a:latin typeface="+mj-lt"/>
              </a:rPr>
              <a:t>đời</a:t>
            </a:r>
            <a:r>
              <a:rPr lang="en-US" sz="6000" kern="0" dirty="0" smtClean="0">
                <a:solidFill>
                  <a:srgbClr val="002060"/>
                </a:solidFill>
                <a:latin typeface="+mj-lt"/>
              </a:rPr>
              <a:t> </a:t>
            </a:r>
            <a:r>
              <a:rPr lang="en-US" sz="6000" kern="0" dirty="0" err="1" smtClean="0">
                <a:solidFill>
                  <a:srgbClr val="002060"/>
                </a:solidFill>
                <a:latin typeface="+mj-lt"/>
              </a:rPr>
              <a:t>là</a:t>
            </a:r>
            <a:r>
              <a:rPr lang="en-US" sz="6000" kern="0" dirty="0" smtClean="0">
                <a:solidFill>
                  <a:srgbClr val="002060"/>
                </a:solidFill>
                <a:latin typeface="+mj-lt"/>
              </a:rPr>
              <a:t> </a:t>
            </a:r>
            <a:r>
              <a:rPr lang="en-US" sz="6000" kern="0" dirty="0" err="1" smtClean="0">
                <a:solidFill>
                  <a:srgbClr val="002060"/>
                </a:solidFill>
                <a:latin typeface="+mj-lt"/>
              </a:rPr>
              <a:t>vinh</a:t>
            </a:r>
            <a:r>
              <a:rPr lang="en-US" sz="6000" kern="0" dirty="0" smtClean="0">
                <a:solidFill>
                  <a:srgbClr val="002060"/>
                </a:solidFill>
                <a:latin typeface="+mj-lt"/>
              </a:rPr>
              <a:t> </a:t>
            </a:r>
            <a:r>
              <a:rPr lang="en-US" sz="6000" kern="0" dirty="0" err="1" smtClean="0">
                <a:solidFill>
                  <a:srgbClr val="002060"/>
                </a:solidFill>
                <a:latin typeface="+mj-lt"/>
              </a:rPr>
              <a:t>quang</a:t>
            </a:r>
            <a:r>
              <a:rPr lang="en-US" sz="6000" kern="0" dirty="0" smtClean="0">
                <a:solidFill>
                  <a:srgbClr val="002060"/>
                </a:solidFill>
                <a:latin typeface="+mj-lt"/>
              </a:rPr>
              <a:t> </a:t>
            </a:r>
            <a:r>
              <a:rPr lang="en-US" sz="6000" kern="0" dirty="0" err="1" smtClean="0">
                <a:solidFill>
                  <a:srgbClr val="002060"/>
                </a:solidFill>
                <a:latin typeface="+mj-lt"/>
              </a:rPr>
              <a:t>của</a:t>
            </a:r>
            <a:r>
              <a:rPr lang="en-US" sz="6000" kern="0" dirty="0" smtClean="0">
                <a:solidFill>
                  <a:srgbClr val="002060"/>
                </a:solidFill>
                <a:latin typeface="+mj-lt"/>
              </a:rPr>
              <a:t> Is-</a:t>
            </a:r>
            <a:r>
              <a:rPr lang="en-US" sz="6000" kern="0" dirty="0" err="1" smtClean="0">
                <a:solidFill>
                  <a:srgbClr val="002060"/>
                </a:solidFill>
                <a:latin typeface="+mj-lt"/>
              </a:rPr>
              <a:t>ra</a:t>
            </a:r>
            <a:r>
              <a:rPr lang="en-US" sz="6000" kern="0" dirty="0" smtClean="0">
                <a:solidFill>
                  <a:srgbClr val="002060"/>
                </a:solidFill>
                <a:latin typeface="+mj-lt"/>
              </a:rPr>
              <a:t>-el </a:t>
            </a:r>
            <a:r>
              <a:rPr lang="en-US" sz="6000" kern="0" dirty="0" err="1" smtClean="0">
                <a:solidFill>
                  <a:srgbClr val="002060"/>
                </a:solidFill>
                <a:latin typeface="+mj-lt"/>
              </a:rPr>
              <a:t>dân</a:t>
            </a:r>
            <a:r>
              <a:rPr lang="en-US" sz="6000" kern="0" dirty="0" smtClean="0">
                <a:solidFill>
                  <a:srgbClr val="002060"/>
                </a:solidFill>
                <a:latin typeface="+mj-lt"/>
              </a:rPr>
              <a:t> </a:t>
            </a:r>
            <a:r>
              <a:rPr lang="en-US" sz="6000" kern="0" dirty="0" err="1" smtClean="0">
                <a:solidFill>
                  <a:srgbClr val="002060"/>
                </a:solidFill>
                <a:latin typeface="+mj-lt"/>
              </a:rPr>
              <a:t>Chúa</a:t>
            </a:r>
            <a:endParaRPr lang="en-US" sz="6000" kern="0" dirty="0">
              <a:solidFill>
                <a:srgbClr val="002060"/>
              </a:solidFill>
              <a:latin typeface="+mj-lt"/>
            </a:endParaRPr>
          </a:p>
        </p:txBody>
      </p:sp>
    </p:spTree>
    <p:extLst>
      <p:ext uri="{BB962C8B-B14F-4D97-AF65-F5344CB8AC3E}">
        <p14:creationId xmlns:p14="http://schemas.microsoft.com/office/powerpoint/2010/main" val="39737847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37220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3" name="Title 1"/>
          <p:cNvSpPr txBox="1">
            <a:spLocks/>
          </p:cNvSpPr>
          <p:nvPr/>
        </p:nvSpPr>
        <p:spPr bwMode="auto">
          <a:xfrm>
            <a:off x="0" y="1"/>
            <a:ext cx="9144000" cy="5143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8000" b="1" dirty="0">
                <a:solidFill>
                  <a:srgbClr val="C00000"/>
                </a:solidFill>
                <a:latin typeface="UTM American Sans"/>
                <a:ea typeface="Times" pitchFamily="34" charset="0"/>
                <a:cs typeface="Times New Roman" pitchFamily="18" charset="0"/>
              </a:rPr>
              <a:t>Ca </a:t>
            </a:r>
            <a:r>
              <a:rPr lang="en-US" sz="8000" b="1" dirty="0" err="1">
                <a:solidFill>
                  <a:srgbClr val="C00000"/>
                </a:solidFill>
                <a:latin typeface="UTM American Sans"/>
                <a:ea typeface="Times" pitchFamily="34" charset="0"/>
                <a:cs typeface="Times New Roman" pitchFamily="18" charset="0"/>
              </a:rPr>
              <a:t>Nhập</a:t>
            </a:r>
            <a:r>
              <a:rPr lang="en-US" sz="8000" b="1" dirty="0">
                <a:solidFill>
                  <a:srgbClr val="C00000"/>
                </a:solidFill>
                <a:latin typeface="UTM American Sans"/>
                <a:ea typeface="Times" pitchFamily="34" charset="0"/>
                <a:cs typeface="Times New Roman" pitchFamily="18" charset="0"/>
              </a:rPr>
              <a:t> </a:t>
            </a:r>
            <a:r>
              <a:rPr lang="en-US" sz="8000" b="1" dirty="0" err="1">
                <a:solidFill>
                  <a:srgbClr val="C00000"/>
                </a:solidFill>
                <a:latin typeface="UTM American Sans"/>
                <a:ea typeface="Times" pitchFamily="34" charset="0"/>
                <a:cs typeface="Times New Roman" pitchFamily="18" charset="0"/>
              </a:rPr>
              <a:t>Lễ</a:t>
            </a:r>
            <a:r>
              <a:rPr lang="en-US" sz="8000" b="1" dirty="0">
                <a:solidFill>
                  <a:srgbClr val="C00000"/>
                </a:solidFill>
                <a:latin typeface="UTM American Sans"/>
                <a:ea typeface="Times" pitchFamily="34" charset="0"/>
                <a:cs typeface="Times New Roman" pitchFamily="18" charset="0"/>
              </a:rPr>
              <a:t/>
            </a:r>
            <a:br>
              <a:rPr lang="en-US" sz="8000" b="1" dirty="0">
                <a:solidFill>
                  <a:srgbClr val="C00000"/>
                </a:solidFill>
                <a:latin typeface="UTM American Sans"/>
                <a:ea typeface="Times" pitchFamily="34" charset="0"/>
                <a:cs typeface="Times New Roman" pitchFamily="18" charset="0"/>
              </a:rPr>
            </a:br>
            <a:r>
              <a:rPr lang="en-US" sz="8000" b="1" dirty="0" err="1" smtClean="0">
                <a:solidFill>
                  <a:srgbClr val="C00000"/>
                </a:solidFill>
                <a:latin typeface="UTM American Sans"/>
                <a:ea typeface="Times" pitchFamily="34" charset="0"/>
                <a:cs typeface="Times New Roman" pitchFamily="18" charset="0"/>
              </a:rPr>
              <a:t>Niềm</a:t>
            </a:r>
            <a:r>
              <a:rPr lang="en-US" sz="8000" b="1" dirty="0" smtClean="0">
                <a:solidFill>
                  <a:srgbClr val="C00000"/>
                </a:solidFill>
                <a:latin typeface="UTM American Sans"/>
                <a:ea typeface="Times" pitchFamily="34" charset="0"/>
                <a:cs typeface="Times New Roman" pitchFamily="18" charset="0"/>
              </a:rPr>
              <a:t> </a:t>
            </a:r>
            <a:r>
              <a:rPr lang="en-US" sz="8000" b="1" dirty="0" err="1" smtClean="0">
                <a:solidFill>
                  <a:srgbClr val="C00000"/>
                </a:solidFill>
                <a:latin typeface="UTM American Sans"/>
                <a:ea typeface="Times" pitchFamily="34" charset="0"/>
                <a:cs typeface="Times New Roman" pitchFamily="18" charset="0"/>
              </a:rPr>
              <a:t>Vui</a:t>
            </a:r>
            <a:r>
              <a:rPr lang="en-US" sz="8000" b="1" dirty="0" smtClean="0">
                <a:solidFill>
                  <a:srgbClr val="C00000"/>
                </a:solidFill>
                <a:latin typeface="UTM American Sans"/>
                <a:ea typeface="Times" pitchFamily="34" charset="0"/>
                <a:cs typeface="Times New Roman" pitchFamily="18" charset="0"/>
              </a:rPr>
              <a:t> </a:t>
            </a:r>
            <a:r>
              <a:rPr lang="en-US" sz="8000" b="1" dirty="0" err="1" smtClean="0">
                <a:solidFill>
                  <a:srgbClr val="C00000"/>
                </a:solidFill>
                <a:latin typeface="UTM American Sans"/>
                <a:ea typeface="Times" pitchFamily="34" charset="0"/>
                <a:cs typeface="Times New Roman" pitchFamily="18" charset="0"/>
              </a:rPr>
              <a:t>Thiết</a:t>
            </a:r>
            <a:r>
              <a:rPr lang="en-US" sz="8000" b="1" dirty="0" smtClean="0">
                <a:solidFill>
                  <a:srgbClr val="C00000"/>
                </a:solidFill>
                <a:latin typeface="UTM American Sans"/>
                <a:ea typeface="Times" pitchFamily="34" charset="0"/>
                <a:cs typeface="Times New Roman" pitchFamily="18" charset="0"/>
              </a:rPr>
              <a:t> </a:t>
            </a:r>
            <a:r>
              <a:rPr lang="en-US" sz="8000" b="1" dirty="0" err="1" smtClean="0">
                <a:solidFill>
                  <a:srgbClr val="C00000"/>
                </a:solidFill>
                <a:latin typeface="UTM American Sans"/>
                <a:ea typeface="Times" pitchFamily="34" charset="0"/>
                <a:cs typeface="Times New Roman" pitchFamily="18" charset="0"/>
              </a:rPr>
              <a:t>Tha</a:t>
            </a:r>
            <a:endParaRPr lang="en-US" sz="8000" b="1" dirty="0" smtClean="0">
              <a:solidFill>
                <a:srgbClr val="C00000"/>
              </a:solidFill>
              <a:latin typeface="UTM American Sans"/>
              <a:ea typeface="Times" pitchFamily="34" charset="0"/>
              <a:cs typeface="Times New Roman" pitchFamily="18" charset="0"/>
            </a:endParaRPr>
          </a:p>
          <a:p>
            <a:r>
              <a:rPr lang="en-US" sz="5400" i="1" kern="0" dirty="0" err="1" smtClean="0">
                <a:solidFill>
                  <a:srgbClr val="003399"/>
                </a:solidFill>
                <a:latin typeface="UTM American Sans"/>
              </a:rPr>
              <a:t>Phanxico</a:t>
            </a:r>
            <a:endParaRPr lang="en-US" sz="6000" i="1" kern="0" dirty="0">
              <a:solidFill>
                <a:srgbClr val="003399"/>
              </a:solidFill>
              <a:latin typeface="UTM American Sans"/>
            </a:endParaRPr>
          </a:p>
        </p:txBody>
      </p:sp>
    </p:spTree>
    <p:extLst>
      <p:ext uri="{BB962C8B-B14F-4D97-AF65-F5344CB8AC3E}">
        <p14:creationId xmlns:p14="http://schemas.microsoft.com/office/powerpoint/2010/main" val="25825514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4800" u="sng" dirty="0" err="1" smtClean="0">
                <a:solidFill>
                  <a:srgbClr val="C00000"/>
                </a:solidFill>
                <a:latin typeface="+mj-lt"/>
              </a:rPr>
              <a:t>Đ</a:t>
            </a:r>
            <a:r>
              <a:rPr lang="en-US" sz="4800" u="sng" dirty="0" err="1" smtClean="0">
                <a:solidFill>
                  <a:srgbClr val="C00000"/>
                </a:solidFill>
                <a:effectLst/>
                <a:latin typeface="+mj-lt"/>
              </a:rPr>
              <a:t>k</a:t>
            </a:r>
            <a:r>
              <a:rPr lang="en-US" sz="4800" u="sng" dirty="0" smtClean="0">
                <a:solidFill>
                  <a:srgbClr val="C00000"/>
                </a:solidFill>
                <a:effectLst/>
                <a:latin typeface="+mj-lt"/>
              </a:rPr>
              <a:t>:</a:t>
            </a:r>
            <a:r>
              <a:rPr lang="vi-VN" sz="4800" dirty="0">
                <a:solidFill>
                  <a:srgbClr val="003399"/>
                </a:solidFill>
                <a:effectLst/>
                <a:latin typeface="+mj-lt"/>
              </a:rPr>
              <a:t> </a:t>
            </a:r>
            <a:r>
              <a:rPr lang="vi-VN" sz="4800" dirty="0">
                <a:solidFill>
                  <a:srgbClr val="002060"/>
                </a:solidFill>
                <a:latin typeface="+mj-lt"/>
              </a:rPr>
              <a:t>Niềm vui, niềm vui dâng thiết tha khi bước vào đền thánh Chúa Trời ta. Ngay nơi đây Chúa ban tình thương muôn người đến chung tôn thờ, tôn thờ tình Chúa ta.</a:t>
            </a:r>
            <a:endParaRPr lang="vi-VN" sz="4800" dirty="0">
              <a:solidFill>
                <a:srgbClr val="002060"/>
              </a:solidFill>
              <a:effectLst/>
              <a:latin typeface="+mj-lt"/>
            </a:endParaRPr>
          </a:p>
        </p:txBody>
      </p:sp>
    </p:spTree>
    <p:extLst>
      <p:ext uri="{BB962C8B-B14F-4D97-AF65-F5344CB8AC3E}">
        <p14:creationId xmlns:p14="http://schemas.microsoft.com/office/powerpoint/2010/main" val="31224438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5400" u="sng" dirty="0" smtClean="0">
                <a:solidFill>
                  <a:srgbClr val="C00000"/>
                </a:solidFill>
                <a:latin typeface="+mj-lt"/>
              </a:rPr>
              <a:t>Tk1</a:t>
            </a:r>
            <a:r>
              <a:rPr lang="vi-VN" sz="5400" b="0" u="sng" dirty="0" smtClean="0">
                <a:solidFill>
                  <a:srgbClr val="C00000"/>
                </a:solidFill>
                <a:effectLst/>
                <a:latin typeface="+mj-lt"/>
              </a:rPr>
              <a:t>:</a:t>
            </a:r>
            <a:r>
              <a:rPr lang="vi-VN" sz="5400" b="0" dirty="0" smtClean="0">
                <a:solidFill>
                  <a:srgbClr val="003399"/>
                </a:solidFill>
                <a:effectLst/>
                <a:latin typeface="+mj-lt"/>
              </a:rPr>
              <a:t> </a:t>
            </a:r>
            <a:r>
              <a:rPr lang="vi-VN" sz="5400" dirty="0">
                <a:solidFill>
                  <a:srgbClr val="002060"/>
                </a:solidFill>
                <a:latin typeface="+mj-lt"/>
              </a:rPr>
              <a:t>Xin Chúa đỡ nâng con ngày đêm, xin thương tình dắt dìu đời con. Xin cho con vui trên đường đời. Xin cho con say trong tình Ngài.</a:t>
            </a:r>
            <a:endParaRPr lang="vi-VN" sz="5400" dirty="0">
              <a:solidFill>
                <a:srgbClr val="002060"/>
              </a:solidFill>
              <a:effectLst/>
              <a:latin typeface="+mj-lt"/>
            </a:endParaRPr>
          </a:p>
        </p:txBody>
      </p:sp>
    </p:spTree>
    <p:extLst>
      <p:ext uri="{BB962C8B-B14F-4D97-AF65-F5344CB8AC3E}">
        <p14:creationId xmlns:p14="http://schemas.microsoft.com/office/powerpoint/2010/main" val="35948748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4800" u="sng" dirty="0" err="1" smtClean="0">
                <a:solidFill>
                  <a:srgbClr val="C00000"/>
                </a:solidFill>
                <a:latin typeface="+mj-lt"/>
              </a:rPr>
              <a:t>Đ</a:t>
            </a:r>
            <a:r>
              <a:rPr lang="en-US" sz="4800" u="sng" dirty="0" err="1" smtClean="0">
                <a:solidFill>
                  <a:srgbClr val="C00000"/>
                </a:solidFill>
                <a:effectLst/>
                <a:latin typeface="+mj-lt"/>
              </a:rPr>
              <a:t>k</a:t>
            </a:r>
            <a:r>
              <a:rPr lang="en-US" sz="4800" u="sng" dirty="0" smtClean="0">
                <a:solidFill>
                  <a:srgbClr val="C00000"/>
                </a:solidFill>
                <a:effectLst/>
                <a:latin typeface="+mj-lt"/>
              </a:rPr>
              <a:t>:</a:t>
            </a:r>
            <a:r>
              <a:rPr lang="vi-VN" sz="4800" dirty="0">
                <a:solidFill>
                  <a:srgbClr val="003399"/>
                </a:solidFill>
                <a:effectLst/>
                <a:latin typeface="+mj-lt"/>
              </a:rPr>
              <a:t> </a:t>
            </a:r>
            <a:r>
              <a:rPr lang="vi-VN" sz="4800" dirty="0">
                <a:solidFill>
                  <a:srgbClr val="002060"/>
                </a:solidFill>
                <a:latin typeface="+mj-lt"/>
              </a:rPr>
              <a:t>Niềm vui, niềm vui dâng thiết tha khi bước vào đền thánh Chúa Trời ta. Ngay nơi đây Chúa ban tình thương muôn người đến chung tôn thờ, tôn thờ tình Chúa ta.</a:t>
            </a:r>
            <a:endParaRPr lang="vi-VN" sz="4800" dirty="0">
              <a:solidFill>
                <a:srgbClr val="002060"/>
              </a:solidFill>
              <a:effectLst/>
              <a:latin typeface="+mj-lt"/>
            </a:endParaRPr>
          </a:p>
        </p:txBody>
      </p:sp>
    </p:spTree>
    <p:extLst>
      <p:ext uri="{BB962C8B-B14F-4D97-AF65-F5344CB8AC3E}">
        <p14:creationId xmlns:p14="http://schemas.microsoft.com/office/powerpoint/2010/main" val="2397328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5400" u="sng" dirty="0" smtClean="0">
                <a:solidFill>
                  <a:srgbClr val="C00000"/>
                </a:solidFill>
                <a:latin typeface="+mj-lt"/>
              </a:rPr>
              <a:t>T</a:t>
            </a:r>
            <a:r>
              <a:rPr lang="en-US" sz="5400" u="sng" dirty="0" smtClean="0">
                <a:solidFill>
                  <a:srgbClr val="C00000"/>
                </a:solidFill>
                <a:effectLst/>
                <a:latin typeface="+mj-lt"/>
              </a:rPr>
              <a:t>k2:</a:t>
            </a:r>
            <a:r>
              <a:rPr lang="vi-VN" sz="5400" dirty="0">
                <a:solidFill>
                  <a:srgbClr val="003399"/>
                </a:solidFill>
                <a:effectLst/>
                <a:latin typeface="+mj-lt"/>
              </a:rPr>
              <a:t> </a:t>
            </a:r>
            <a:r>
              <a:rPr lang="vi-VN" sz="5400" dirty="0">
                <a:solidFill>
                  <a:srgbClr val="002060"/>
                </a:solidFill>
                <a:latin typeface="+mj-lt"/>
              </a:rPr>
              <a:t>Con mong ước bao nhiêu tháng ngày, xin trong hồn thắm đẹp tình yêu. Tâm tư con trông mong một điều: Cho con luôn sống trong nhà Ngài.</a:t>
            </a:r>
            <a:endParaRPr lang="vi-VN" sz="5400" dirty="0">
              <a:solidFill>
                <a:srgbClr val="002060"/>
              </a:solidFill>
              <a:effectLst/>
              <a:latin typeface="+mj-lt"/>
            </a:endParaRPr>
          </a:p>
        </p:txBody>
      </p:sp>
    </p:spTree>
    <p:extLst>
      <p:ext uri="{BB962C8B-B14F-4D97-AF65-F5344CB8AC3E}">
        <p14:creationId xmlns:p14="http://schemas.microsoft.com/office/powerpoint/2010/main" val="15105900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4800" u="sng" dirty="0" err="1" smtClean="0">
                <a:solidFill>
                  <a:srgbClr val="C00000"/>
                </a:solidFill>
                <a:latin typeface="+mj-lt"/>
              </a:rPr>
              <a:t>Đ</a:t>
            </a:r>
            <a:r>
              <a:rPr lang="en-US" sz="4800" u="sng" dirty="0" err="1" smtClean="0">
                <a:solidFill>
                  <a:srgbClr val="C00000"/>
                </a:solidFill>
                <a:effectLst/>
                <a:latin typeface="+mj-lt"/>
              </a:rPr>
              <a:t>k</a:t>
            </a:r>
            <a:r>
              <a:rPr lang="en-US" sz="4800" u="sng" dirty="0" smtClean="0">
                <a:solidFill>
                  <a:srgbClr val="C00000"/>
                </a:solidFill>
                <a:effectLst/>
                <a:latin typeface="+mj-lt"/>
              </a:rPr>
              <a:t>:</a:t>
            </a:r>
            <a:r>
              <a:rPr lang="vi-VN" sz="4800" dirty="0">
                <a:solidFill>
                  <a:srgbClr val="003399"/>
                </a:solidFill>
                <a:effectLst/>
                <a:latin typeface="+mj-lt"/>
              </a:rPr>
              <a:t> </a:t>
            </a:r>
            <a:r>
              <a:rPr lang="vi-VN" sz="4800" dirty="0">
                <a:solidFill>
                  <a:srgbClr val="002060"/>
                </a:solidFill>
                <a:latin typeface="+mj-lt"/>
              </a:rPr>
              <a:t>Niềm vui, niềm vui dâng thiết tha khi bước vào đền thánh Chúa Trời ta. Ngay nơi đây Chúa ban tình thương muôn người đến chung tôn thờ, tôn thờ tình Chúa ta.</a:t>
            </a:r>
            <a:endParaRPr lang="vi-VN" sz="4800" dirty="0">
              <a:solidFill>
                <a:srgbClr val="002060"/>
              </a:solidFill>
              <a:effectLst/>
              <a:latin typeface="+mj-lt"/>
            </a:endParaRPr>
          </a:p>
        </p:txBody>
      </p:sp>
    </p:spTree>
    <p:extLst>
      <p:ext uri="{BB962C8B-B14F-4D97-AF65-F5344CB8AC3E}">
        <p14:creationId xmlns:p14="http://schemas.microsoft.com/office/powerpoint/2010/main" val="2397328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3" name="Title 1"/>
          <p:cNvSpPr txBox="1">
            <a:spLocks/>
          </p:cNvSpPr>
          <p:nvPr/>
        </p:nvSpPr>
        <p:spPr bwMode="auto">
          <a:xfrm>
            <a:off x="0" y="1"/>
            <a:ext cx="9144000" cy="5143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8000" b="1" dirty="0">
                <a:solidFill>
                  <a:srgbClr val="C00000"/>
                </a:solidFill>
                <a:latin typeface="UTM American Sans"/>
                <a:ea typeface="Times" pitchFamily="34" charset="0"/>
                <a:cs typeface="Times New Roman" pitchFamily="18" charset="0"/>
              </a:rPr>
              <a:t>Ca </a:t>
            </a:r>
            <a:r>
              <a:rPr lang="en-US" sz="8000" b="1" dirty="0" err="1">
                <a:solidFill>
                  <a:srgbClr val="C00000"/>
                </a:solidFill>
                <a:latin typeface="UTM American Sans"/>
                <a:ea typeface="Times" pitchFamily="34" charset="0"/>
                <a:cs typeface="Times New Roman" pitchFamily="18" charset="0"/>
              </a:rPr>
              <a:t>Dâng</a:t>
            </a:r>
            <a:r>
              <a:rPr lang="en-US" sz="8000" b="1" dirty="0">
                <a:solidFill>
                  <a:srgbClr val="C00000"/>
                </a:solidFill>
                <a:latin typeface="UTM American Sans"/>
                <a:ea typeface="Times" pitchFamily="34" charset="0"/>
                <a:cs typeface="Times New Roman" pitchFamily="18" charset="0"/>
              </a:rPr>
              <a:t> </a:t>
            </a:r>
            <a:r>
              <a:rPr lang="en-US" sz="8000" b="1" dirty="0" err="1">
                <a:solidFill>
                  <a:srgbClr val="C00000"/>
                </a:solidFill>
                <a:latin typeface="UTM American Sans"/>
                <a:ea typeface="Times" pitchFamily="34" charset="0"/>
                <a:cs typeface="Times New Roman" pitchFamily="18" charset="0"/>
              </a:rPr>
              <a:t>Lễ</a:t>
            </a:r>
            <a:r>
              <a:rPr lang="en-US" sz="8000" b="1" dirty="0">
                <a:solidFill>
                  <a:srgbClr val="C00000"/>
                </a:solidFill>
                <a:latin typeface="UTM American Sans"/>
                <a:ea typeface="Times" pitchFamily="34" charset="0"/>
                <a:cs typeface="Times New Roman" pitchFamily="18" charset="0"/>
              </a:rPr>
              <a:t/>
            </a:r>
            <a:br>
              <a:rPr lang="en-US" sz="8000" b="1" dirty="0">
                <a:solidFill>
                  <a:srgbClr val="C00000"/>
                </a:solidFill>
                <a:latin typeface="UTM American Sans"/>
                <a:ea typeface="Times" pitchFamily="34" charset="0"/>
                <a:cs typeface="Times New Roman" pitchFamily="18" charset="0"/>
              </a:rPr>
            </a:br>
            <a:r>
              <a:rPr lang="en-US" sz="7000" b="1" dirty="0">
                <a:solidFill>
                  <a:srgbClr val="C00000"/>
                </a:solidFill>
                <a:latin typeface="UTM American Sans"/>
                <a:ea typeface="Times" pitchFamily="34" charset="0"/>
                <a:cs typeface="Times New Roman" pitchFamily="18" charset="0"/>
              </a:rPr>
              <a:t>DÂNG NIỀM CẢM MẾN</a:t>
            </a:r>
            <a:br>
              <a:rPr lang="en-US" sz="7000" b="1" dirty="0">
                <a:solidFill>
                  <a:srgbClr val="C00000"/>
                </a:solidFill>
                <a:latin typeface="UTM American Sans"/>
                <a:ea typeface="Times" pitchFamily="34" charset="0"/>
                <a:cs typeface="Times New Roman" pitchFamily="18" charset="0"/>
              </a:rPr>
            </a:br>
            <a:r>
              <a:rPr lang="en-US" sz="5400" i="1" kern="0" dirty="0" err="1">
                <a:solidFill>
                  <a:srgbClr val="003399"/>
                </a:solidFill>
                <a:latin typeface="UTM American Sans"/>
              </a:rPr>
              <a:t>Phanxico</a:t>
            </a:r>
            <a:endParaRPr lang="en-US" sz="6000" i="1" kern="0" dirty="0">
              <a:solidFill>
                <a:srgbClr val="003399"/>
              </a:solidFill>
              <a:latin typeface="UTM American Sans"/>
            </a:endParaRPr>
          </a:p>
        </p:txBody>
      </p:sp>
    </p:spTree>
    <p:extLst>
      <p:ext uri="{BB962C8B-B14F-4D97-AF65-F5344CB8AC3E}">
        <p14:creationId xmlns:p14="http://schemas.microsoft.com/office/powerpoint/2010/main" val="13232417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84191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rgbClr val="003399"/>
                </a:solidFill>
                <a:effectLst>
                  <a:outerShdw blurRad="38100" dist="38100" dir="2700000" algn="tl">
                    <a:srgbClr val="000000">
                      <a:alpha val="43137"/>
                    </a:srgbClr>
                  </a:outerShdw>
                </a:effectLst>
                <a:latin typeface="+mj-lt"/>
              </a:rPr>
              <a:t/>
            </a:r>
            <a:br>
              <a:rPr lang="en-US" dirty="0">
                <a:solidFill>
                  <a:srgbClr val="003399"/>
                </a:solidFill>
                <a:effectLst>
                  <a:outerShdw blurRad="38100" dist="38100" dir="2700000" algn="tl">
                    <a:srgbClr val="000000">
                      <a:alpha val="43137"/>
                    </a:srgbClr>
                  </a:outerShdw>
                </a:effectLst>
                <a:latin typeface="+mj-lt"/>
              </a:rPr>
            </a:br>
            <a:endParaRPr lang="en-US" dirty="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C0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i="1"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KINH VINH DANH</a:t>
            </a:r>
          </a:p>
          <a:p>
            <a:pPr eaLnBrk="1" hangingPunct="1">
              <a:lnSpc>
                <a:spcPct val="150000"/>
              </a:lnSpc>
            </a:pPr>
            <a:r>
              <a:rPr lang="en-US" sz="7200" b="1" i="1" dirty="0" err="1">
                <a:solidFill>
                  <a:srgbClr val="C00000"/>
                </a:solidFill>
                <a:effectLst>
                  <a:outerShdw blurRad="38100" dist="38100" dir="2700000" algn="tl">
                    <a:srgbClr val="000000">
                      <a:alpha val="43137"/>
                    </a:srgbClr>
                  </a:outerShdw>
                </a:effectLst>
                <a:latin typeface="+mj-lt"/>
                <a:cs typeface="Times New Roman" panose="02020603050405020304" pitchFamily="18" charset="0"/>
              </a:rPr>
              <a:t>Ca</a:t>
            </a:r>
            <a:r>
              <a:rPr lang="en-US" sz="7200" b="1" i="1"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a:solidFill>
                  <a:srgbClr val="C00000"/>
                </a:solidFill>
                <a:effectLst>
                  <a:outerShdw blurRad="38100" dist="38100" dir="2700000" algn="tl">
                    <a:srgbClr val="000000">
                      <a:alpha val="43137"/>
                    </a:srgbClr>
                  </a:outerShdw>
                </a:effectLst>
                <a:latin typeface="+mj-lt"/>
                <a:cs typeface="Times New Roman" panose="02020603050405020304" pitchFamily="18" charset="0"/>
              </a:rPr>
              <a:t>Lên</a:t>
            </a:r>
            <a:r>
              <a:rPr lang="en-US" sz="7200" b="1" i="1"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a:solidFill>
                  <a:srgbClr val="C00000"/>
                </a:solidFill>
                <a:effectLst>
                  <a:outerShdw blurRad="38100" dist="38100" dir="2700000" algn="tl">
                    <a:srgbClr val="000000">
                      <a:alpha val="43137"/>
                    </a:srgbClr>
                  </a:outerShdw>
                </a:effectLst>
                <a:latin typeface="+mj-lt"/>
                <a:cs typeface="Times New Roman" panose="02020603050405020304" pitchFamily="18" charset="0"/>
              </a:rPr>
              <a:t>Đi</a:t>
            </a:r>
            <a:r>
              <a:rPr lang="en-US" sz="7200" b="1" i="1"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 2</a:t>
            </a:r>
            <a:endParaRPr lang="vi-VN" sz="7200" b="1" i="1" dirty="0">
              <a:solidFill>
                <a:srgbClr val="C0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8482112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3" name="Title 1"/>
          <p:cNvSpPr txBox="1">
            <a:spLocks/>
          </p:cNvSpPr>
          <p:nvPr/>
        </p:nvSpPr>
        <p:spPr bwMode="auto">
          <a:xfrm>
            <a:off x="0" y="1"/>
            <a:ext cx="9144000" cy="5143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8000" b="1" dirty="0" err="1" smtClean="0">
                <a:solidFill>
                  <a:srgbClr val="C00000"/>
                </a:solidFill>
                <a:latin typeface="UTM American Sans"/>
                <a:ea typeface="Times" pitchFamily="34" charset="0"/>
                <a:cs typeface="Times New Roman" pitchFamily="18" charset="0"/>
              </a:rPr>
              <a:t>Tập</a:t>
            </a:r>
            <a:r>
              <a:rPr lang="en-US" sz="8000" b="1" dirty="0" smtClean="0">
                <a:solidFill>
                  <a:srgbClr val="C00000"/>
                </a:solidFill>
                <a:latin typeface="UTM American Sans"/>
                <a:ea typeface="Times" pitchFamily="34" charset="0"/>
                <a:cs typeface="Times New Roman" pitchFamily="18" charset="0"/>
              </a:rPr>
              <a:t> </a:t>
            </a:r>
            <a:r>
              <a:rPr lang="en-US" sz="8000" b="1" dirty="0" err="1" smtClean="0">
                <a:solidFill>
                  <a:srgbClr val="C00000"/>
                </a:solidFill>
                <a:latin typeface="UTM American Sans"/>
                <a:ea typeface="Times" pitchFamily="34" charset="0"/>
                <a:cs typeface="Times New Roman" pitchFamily="18" charset="0"/>
              </a:rPr>
              <a:t>Hát</a:t>
            </a:r>
            <a:r>
              <a:rPr lang="en-US" sz="8000" b="1" dirty="0" smtClean="0">
                <a:solidFill>
                  <a:srgbClr val="C00000"/>
                </a:solidFill>
                <a:latin typeface="UTM American Sans"/>
                <a:ea typeface="Times" pitchFamily="34" charset="0"/>
                <a:cs typeface="Times New Roman" pitchFamily="18" charset="0"/>
              </a:rPr>
              <a:t> </a:t>
            </a:r>
            <a:r>
              <a:rPr lang="en-US" sz="8000" b="1" dirty="0" err="1" smtClean="0">
                <a:solidFill>
                  <a:srgbClr val="C00000"/>
                </a:solidFill>
                <a:latin typeface="UTM American Sans"/>
                <a:ea typeface="Times" pitchFamily="34" charset="0"/>
                <a:cs typeface="Times New Roman" pitchFamily="18" charset="0"/>
              </a:rPr>
              <a:t>Cộng</a:t>
            </a:r>
            <a:r>
              <a:rPr lang="en-US" sz="8000" b="1" dirty="0" smtClean="0">
                <a:solidFill>
                  <a:srgbClr val="C00000"/>
                </a:solidFill>
                <a:latin typeface="UTM American Sans"/>
                <a:ea typeface="Times" pitchFamily="34" charset="0"/>
                <a:cs typeface="Times New Roman" pitchFamily="18" charset="0"/>
              </a:rPr>
              <a:t> </a:t>
            </a:r>
            <a:r>
              <a:rPr lang="en-US" sz="8000" b="1" dirty="0" err="1" smtClean="0">
                <a:solidFill>
                  <a:srgbClr val="C00000"/>
                </a:solidFill>
                <a:latin typeface="UTM American Sans"/>
                <a:ea typeface="Times" pitchFamily="34" charset="0"/>
                <a:cs typeface="Times New Roman" pitchFamily="18" charset="0"/>
              </a:rPr>
              <a:t>Đoàn</a:t>
            </a:r>
            <a:endParaRPr lang="en-US" sz="5400" i="1" kern="0" dirty="0">
              <a:solidFill>
                <a:srgbClr val="003399"/>
              </a:solidFill>
              <a:latin typeface="UTM American Sans"/>
            </a:endParaRPr>
          </a:p>
        </p:txBody>
      </p:sp>
    </p:spTree>
    <p:extLst>
      <p:ext uri="{BB962C8B-B14F-4D97-AF65-F5344CB8AC3E}">
        <p14:creationId xmlns:p14="http://schemas.microsoft.com/office/powerpoint/2010/main" val="54038513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rgbClr val="003399"/>
                </a:solidFill>
                <a:effectLst>
                  <a:outerShdw blurRad="38100" dist="38100" dir="2700000" algn="tl">
                    <a:srgbClr val="000000">
                      <a:alpha val="43137"/>
                    </a:srgbClr>
                  </a:outerShdw>
                </a:effectLst>
                <a:latin typeface="+mj-lt"/>
              </a:rPr>
              <a:t/>
            </a:r>
            <a:br>
              <a:rPr lang="en-US" dirty="0">
                <a:solidFill>
                  <a:srgbClr val="003399"/>
                </a:solidFill>
                <a:effectLst>
                  <a:outerShdw blurRad="38100" dist="38100" dir="2700000" algn="tl">
                    <a:srgbClr val="000000">
                      <a:alpha val="43137"/>
                    </a:srgbClr>
                  </a:outerShdw>
                </a:effectLst>
                <a:latin typeface="+mj-lt"/>
              </a:rPr>
            </a:br>
            <a:endParaRPr lang="en-US" dirty="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C0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dirty="0">
              <a:solidFill>
                <a:srgbClr val="C0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4334578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rgbClr val="003399"/>
                </a:solidFill>
                <a:effectLst>
                  <a:outerShdw blurRad="38100" dist="38100" dir="2700000" algn="tl">
                    <a:srgbClr val="000000">
                      <a:alpha val="43137"/>
                    </a:srgbClr>
                  </a:outerShdw>
                </a:effectLst>
                <a:latin typeface="+mj-lt"/>
              </a:rPr>
              <a:t/>
            </a:r>
            <a:br>
              <a:rPr lang="en-US" dirty="0">
                <a:solidFill>
                  <a:srgbClr val="003399"/>
                </a:solidFill>
                <a:effectLst>
                  <a:outerShdw blurRad="38100" dist="38100" dir="2700000" algn="tl">
                    <a:srgbClr val="000000">
                      <a:alpha val="43137"/>
                    </a:srgbClr>
                  </a:outerShdw>
                </a:effectLst>
                <a:latin typeface="+mj-lt"/>
              </a:rPr>
            </a:br>
            <a:endParaRPr lang="en-US" dirty="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dirty="0">
                <a:solidFill>
                  <a:srgbClr val="C00000"/>
                </a:solidFill>
                <a:latin typeface="+mj-lt"/>
                <a:cs typeface="Times New Roman" panose="02020603050405020304" pitchFamily="18" charset="0"/>
              </a:rPr>
              <a:t>Chủ tế: </a:t>
            </a:r>
            <a:r>
              <a:rPr lang="vi-VN" sz="5400" b="1" i="1" dirty="0">
                <a:solidFill>
                  <a:srgbClr val="C00000"/>
                </a:solidFill>
                <a:latin typeface="+mj-lt"/>
                <a:cs typeface="Times New Roman" panose="02020603050405020304" pitchFamily="18" charset="0"/>
              </a:rPr>
              <a:t>Vinh danh Thiên Chúa trên các tầng trời.</a:t>
            </a:r>
            <a:r>
              <a:rPr lang="vi-VN" sz="5400" b="1" i="1" dirty="0">
                <a:solidFill>
                  <a:srgbClr val="002060"/>
                </a:solidFill>
                <a:latin typeface="+mj-lt"/>
                <a:cs typeface="Times New Roman" panose="02020603050405020304" pitchFamily="18" charset="0"/>
              </a:rPr>
              <a:t> </a:t>
            </a:r>
            <a:r>
              <a:rPr lang="vi-VN" sz="5400" b="1" dirty="0">
                <a:solidFill>
                  <a:srgbClr val="002060"/>
                </a:solidFill>
                <a:latin typeface="+mj-lt"/>
                <a:cs typeface="Times New Roman" panose="02020603050405020304" pitchFamily="18" charset="0"/>
              </a:rPr>
              <a:t>Và bình an dưới thế, bình an dưới thế cho người thiện tâm. </a:t>
            </a:r>
            <a:endParaRPr lang="vi-VN" sz="7200" b="1"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41435678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dirty="0">
                <a:solidFill>
                  <a:srgbClr val="003399"/>
                </a:solidFill>
                <a:effectLst>
                  <a:outerShdw blurRad="38100" dist="38100" dir="2700000" algn="tl">
                    <a:srgbClr val="000000">
                      <a:alpha val="43137"/>
                    </a:srgbClr>
                  </a:outerShdw>
                </a:effectLst>
                <a:latin typeface="+mj-lt"/>
              </a:rPr>
              <a:t/>
            </a:r>
            <a:br>
              <a:rPr lang="en-US" dirty="0">
                <a:solidFill>
                  <a:srgbClr val="003399"/>
                </a:solidFill>
                <a:effectLst>
                  <a:outerShdw blurRad="38100" dist="38100" dir="2700000" algn="tl">
                    <a:srgbClr val="000000">
                      <a:alpha val="43137"/>
                    </a:srgbClr>
                  </a:outerShdw>
                </a:effectLst>
                <a:latin typeface="+mj-lt"/>
              </a:rPr>
            </a:br>
            <a:endParaRPr lang="en-US" dirty="0">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1" dirty="0" err="1">
                <a:solidFill>
                  <a:srgbClr val="002060"/>
                </a:solidFill>
                <a:latin typeface="+mj-lt"/>
                <a:cs typeface="Times New Roman" panose="02020603050405020304" pitchFamily="18" charset="0"/>
              </a:rPr>
              <a:t>Chúng</a:t>
            </a:r>
            <a:r>
              <a:rPr lang="en-US" sz="4800" b="1" dirty="0">
                <a:solidFill>
                  <a:srgbClr val="002060"/>
                </a:solidFill>
                <a:latin typeface="+mj-lt"/>
                <a:cs typeface="Times New Roman" panose="02020603050405020304" pitchFamily="18" charset="0"/>
              </a:rPr>
              <a:t> con </a:t>
            </a:r>
            <a:r>
              <a:rPr lang="en-US" sz="4800" b="1" dirty="0" err="1">
                <a:solidFill>
                  <a:srgbClr val="002060"/>
                </a:solidFill>
                <a:latin typeface="+mj-lt"/>
                <a:cs typeface="Times New Roman" panose="02020603050405020304" pitchFamily="18" charset="0"/>
              </a:rPr>
              <a:t>ca</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ngợi</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Chúa</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Chúng</a:t>
            </a:r>
            <a:r>
              <a:rPr lang="en-US" sz="4800" b="1" dirty="0">
                <a:solidFill>
                  <a:srgbClr val="002060"/>
                </a:solidFill>
                <a:latin typeface="+mj-lt"/>
                <a:cs typeface="Times New Roman" panose="02020603050405020304" pitchFamily="18" charset="0"/>
              </a:rPr>
              <a:t> con </a:t>
            </a:r>
            <a:r>
              <a:rPr lang="en-US" sz="4800" b="1" dirty="0" err="1">
                <a:solidFill>
                  <a:srgbClr val="002060"/>
                </a:solidFill>
                <a:latin typeface="+mj-lt"/>
                <a:cs typeface="Times New Roman" panose="02020603050405020304" pitchFamily="18" charset="0"/>
              </a:rPr>
              <a:t>chúc</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tụng</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Chúa</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Chúng</a:t>
            </a:r>
            <a:r>
              <a:rPr lang="en-US" sz="4800" b="1" dirty="0">
                <a:solidFill>
                  <a:srgbClr val="002060"/>
                </a:solidFill>
                <a:latin typeface="+mj-lt"/>
                <a:cs typeface="Times New Roman" panose="02020603050405020304" pitchFamily="18" charset="0"/>
              </a:rPr>
              <a:t> con </a:t>
            </a:r>
            <a:r>
              <a:rPr lang="en-US" sz="4800" b="1" dirty="0" err="1">
                <a:solidFill>
                  <a:srgbClr val="002060"/>
                </a:solidFill>
                <a:latin typeface="+mj-lt"/>
                <a:cs typeface="Times New Roman" panose="02020603050405020304" pitchFamily="18" charset="0"/>
              </a:rPr>
              <a:t>thờ</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lạy</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Chúa</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Chúng</a:t>
            </a:r>
            <a:r>
              <a:rPr lang="en-US" sz="4800" b="1" dirty="0">
                <a:solidFill>
                  <a:srgbClr val="002060"/>
                </a:solidFill>
                <a:latin typeface="+mj-lt"/>
                <a:cs typeface="Times New Roman" panose="02020603050405020304" pitchFamily="18" charset="0"/>
              </a:rPr>
              <a:t> con </a:t>
            </a:r>
            <a:r>
              <a:rPr lang="en-US" sz="4800" b="1" dirty="0" err="1">
                <a:solidFill>
                  <a:srgbClr val="002060"/>
                </a:solidFill>
                <a:latin typeface="+mj-lt"/>
                <a:cs typeface="Times New Roman" panose="02020603050405020304" pitchFamily="18" charset="0"/>
              </a:rPr>
              <a:t>tôn</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vinh</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Chúa</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Chúng</a:t>
            </a:r>
            <a:r>
              <a:rPr lang="en-US" sz="4800" b="1" dirty="0">
                <a:solidFill>
                  <a:srgbClr val="002060"/>
                </a:solidFill>
                <a:latin typeface="+mj-lt"/>
                <a:cs typeface="Times New Roman" panose="02020603050405020304" pitchFamily="18" charset="0"/>
              </a:rPr>
              <a:t> con </a:t>
            </a:r>
            <a:r>
              <a:rPr lang="en-US" sz="4800" b="1" dirty="0" err="1">
                <a:solidFill>
                  <a:srgbClr val="002060"/>
                </a:solidFill>
                <a:latin typeface="+mj-lt"/>
                <a:cs typeface="Times New Roman" panose="02020603050405020304" pitchFamily="18" charset="0"/>
              </a:rPr>
              <a:t>cảm</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tạ</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Chúa</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vì</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vinh</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quang</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cao</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cả</a:t>
            </a:r>
            <a:r>
              <a:rPr lang="en-US" sz="4800" b="1" dirty="0">
                <a:solidFill>
                  <a:srgbClr val="002060"/>
                </a:solidFill>
                <a:latin typeface="+mj-lt"/>
                <a:cs typeface="Times New Roman" panose="02020603050405020304" pitchFamily="18" charset="0"/>
              </a:rPr>
              <a:t> </a:t>
            </a:r>
            <a:r>
              <a:rPr lang="en-US" sz="4800" b="1" dirty="0" err="1">
                <a:solidFill>
                  <a:srgbClr val="002060"/>
                </a:solidFill>
                <a:latin typeface="+mj-lt"/>
                <a:cs typeface="Times New Roman" panose="02020603050405020304" pitchFamily="18" charset="0"/>
              </a:rPr>
              <a:t>Chúa</a:t>
            </a:r>
            <a:r>
              <a:rPr lang="en-US" sz="4800" b="1" dirty="0">
                <a:solidFill>
                  <a:srgbClr val="002060"/>
                </a:solidFill>
                <a:latin typeface="+mj-lt"/>
                <a:cs typeface="Times New Roman" panose="02020603050405020304" pitchFamily="18" charset="0"/>
              </a:rPr>
              <a:t>. </a:t>
            </a:r>
          </a:p>
        </p:txBody>
      </p:sp>
    </p:spTree>
    <p:extLst>
      <p:ext uri="{BB962C8B-B14F-4D97-AF65-F5344CB8AC3E}">
        <p14:creationId xmlns:p14="http://schemas.microsoft.com/office/powerpoint/2010/main" val="38902927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dirty="0">
                <a:solidFill>
                  <a:srgbClr val="003399"/>
                </a:solidFill>
                <a:effectLst>
                  <a:outerShdw blurRad="38100" dist="38100" dir="2700000" algn="tl">
                    <a:srgbClr val="000000">
                      <a:alpha val="43137"/>
                    </a:srgbClr>
                  </a:outerShdw>
                </a:effectLst>
                <a:latin typeface="+mj-lt"/>
              </a:rPr>
              <a:t/>
            </a:r>
            <a:br>
              <a:rPr lang="en-US" sz="4000" dirty="0">
                <a:solidFill>
                  <a:srgbClr val="003399"/>
                </a:solidFill>
                <a:effectLst>
                  <a:outerShdw blurRad="38100" dist="38100" dir="2700000" algn="tl">
                    <a:srgbClr val="000000">
                      <a:alpha val="43137"/>
                    </a:srgbClr>
                  </a:outerShdw>
                </a:effectLst>
                <a:latin typeface="+mj-lt"/>
              </a:rPr>
            </a:br>
            <a:endParaRPr lang="en-US" sz="4000" dirty="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dirty="0">
                <a:solidFill>
                  <a:srgbClr val="002060"/>
                </a:solidFill>
                <a:latin typeface="+mj-lt"/>
                <a:cs typeface="Times New Roman" panose="02020603050405020304" pitchFamily="18" charset="0"/>
              </a:rPr>
              <a:t>Lạy Chúa là Thiên Chúa, là Vua trên trời, là Chúa Cha toàn năng. Lạy Con Một Thiên Chúa, </a:t>
            </a:r>
            <a:r>
              <a:rPr lang="vi-VN" sz="5400" b="1" dirty="0">
                <a:solidFill>
                  <a:srgbClr val="C000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17762900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dirty="0">
                <a:solidFill>
                  <a:srgbClr val="003399"/>
                </a:solidFill>
                <a:effectLst>
                  <a:outerShdw blurRad="38100" dist="38100" dir="2700000" algn="tl">
                    <a:srgbClr val="000000">
                      <a:alpha val="43137"/>
                    </a:srgbClr>
                  </a:outerShdw>
                </a:effectLst>
                <a:latin typeface="+mj-lt"/>
              </a:rPr>
              <a:t/>
            </a:r>
            <a:br>
              <a:rPr lang="en-US" sz="4000" dirty="0">
                <a:solidFill>
                  <a:srgbClr val="003399"/>
                </a:solidFill>
                <a:effectLst>
                  <a:outerShdw blurRad="38100" dist="38100" dir="2700000" algn="tl">
                    <a:srgbClr val="000000">
                      <a:alpha val="43137"/>
                    </a:srgbClr>
                  </a:outerShdw>
                </a:effectLst>
                <a:latin typeface="+mj-lt"/>
              </a:rPr>
            </a:br>
            <a:endParaRPr lang="en-US" sz="4000" dirty="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dirty="0">
                <a:solidFill>
                  <a:srgbClr val="002060"/>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22367565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dirty="0">
                <a:solidFill>
                  <a:srgbClr val="003399"/>
                </a:solidFill>
                <a:effectLst>
                  <a:outerShdw blurRad="38100" dist="38100" dir="2700000" algn="tl">
                    <a:srgbClr val="000000">
                      <a:alpha val="43137"/>
                    </a:srgbClr>
                  </a:outerShdw>
                </a:effectLst>
                <a:latin typeface="+mj-lt"/>
              </a:rPr>
              <a:t/>
            </a:r>
            <a:br>
              <a:rPr lang="en-US" sz="4000" dirty="0">
                <a:solidFill>
                  <a:srgbClr val="003399"/>
                </a:solidFill>
                <a:effectLst>
                  <a:outerShdw blurRad="38100" dist="38100" dir="2700000" algn="tl">
                    <a:srgbClr val="000000">
                      <a:alpha val="43137"/>
                    </a:srgbClr>
                  </a:outerShdw>
                </a:effectLst>
                <a:latin typeface="+mj-lt"/>
              </a:rPr>
            </a:br>
            <a:endParaRPr lang="en-US" sz="4000" dirty="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dirty="0">
                <a:solidFill>
                  <a:srgbClr val="002060"/>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35259932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dirty="0">
                <a:solidFill>
                  <a:srgbClr val="003399"/>
                </a:solidFill>
                <a:effectLst>
                  <a:outerShdw blurRad="38100" dist="38100" dir="2700000" algn="tl">
                    <a:srgbClr val="000000">
                      <a:alpha val="43137"/>
                    </a:srgbClr>
                  </a:outerShdw>
                </a:effectLst>
                <a:latin typeface="+mj-lt"/>
              </a:rPr>
              <a:t/>
            </a:r>
            <a:br>
              <a:rPr lang="en-US" sz="4000" dirty="0">
                <a:solidFill>
                  <a:srgbClr val="003399"/>
                </a:solidFill>
                <a:effectLst>
                  <a:outerShdw blurRad="38100" dist="38100" dir="2700000" algn="tl">
                    <a:srgbClr val="000000">
                      <a:alpha val="43137"/>
                    </a:srgbClr>
                  </a:outerShdw>
                </a:effectLst>
                <a:latin typeface="+mj-lt"/>
              </a:rPr>
            </a:br>
            <a:endParaRPr lang="en-US" sz="4000" dirty="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dirty="0" err="1">
                <a:solidFill>
                  <a:srgbClr val="C00000"/>
                </a:solidFill>
                <a:latin typeface="+mj-lt"/>
                <a:cs typeface="Times New Roman" panose="02020603050405020304" pitchFamily="18" charset="0"/>
              </a:rPr>
              <a:t>Vì</a:t>
            </a:r>
            <a:r>
              <a:rPr lang="en-US" sz="4400" b="1" dirty="0">
                <a:solidFill>
                  <a:srgbClr val="C00000"/>
                </a:solidFill>
                <a:latin typeface="+mj-lt"/>
                <a:cs typeface="Times New Roman" panose="02020603050405020304" pitchFamily="18" charset="0"/>
              </a:rPr>
              <a:t> </a:t>
            </a:r>
            <a:r>
              <a:rPr lang="en-US" sz="4400" b="1" dirty="0" err="1">
                <a:solidFill>
                  <a:srgbClr val="C00000"/>
                </a:solidFill>
                <a:latin typeface="+mj-lt"/>
                <a:cs typeface="Times New Roman" panose="02020603050405020304" pitchFamily="18" charset="0"/>
              </a:rPr>
              <a:t>lạy</a:t>
            </a:r>
            <a:r>
              <a:rPr lang="en-US" sz="4400" b="1" dirty="0">
                <a:solidFill>
                  <a:srgbClr val="C00000"/>
                </a:solidFill>
                <a:latin typeface="+mj-lt"/>
                <a:cs typeface="Times New Roman" panose="02020603050405020304" pitchFamily="18" charset="0"/>
              </a:rPr>
              <a:t> </a:t>
            </a:r>
            <a:r>
              <a:rPr lang="en-US" sz="4400" b="1" dirty="0" err="1">
                <a:solidFill>
                  <a:srgbClr val="C00000"/>
                </a:solidFill>
                <a:latin typeface="+mj-lt"/>
                <a:cs typeface="Times New Roman" panose="02020603050405020304" pitchFamily="18" charset="0"/>
              </a:rPr>
              <a:t>Chúa</a:t>
            </a:r>
            <a:r>
              <a:rPr lang="en-US" sz="4400" b="1" dirty="0">
                <a:solidFill>
                  <a:srgbClr val="C00000"/>
                </a:solidFill>
                <a:latin typeface="+mj-lt"/>
                <a:cs typeface="Times New Roman" panose="02020603050405020304" pitchFamily="18" charset="0"/>
              </a:rPr>
              <a:t> </a:t>
            </a:r>
            <a:r>
              <a:rPr lang="en-US" sz="4400" b="1" dirty="0" err="1">
                <a:solidFill>
                  <a:srgbClr val="C00000"/>
                </a:solidFill>
                <a:latin typeface="+mj-lt"/>
                <a:cs typeface="Times New Roman" panose="02020603050405020304" pitchFamily="18" charset="0"/>
              </a:rPr>
              <a:t>Giê-su</a:t>
            </a:r>
            <a:r>
              <a:rPr lang="en-US" sz="4400" b="1" dirty="0">
                <a:solidFill>
                  <a:srgbClr val="C00000"/>
                </a:solidFill>
                <a:latin typeface="+mj-lt"/>
                <a:cs typeface="Times New Roman" panose="02020603050405020304" pitchFamily="18" charset="0"/>
              </a:rPr>
              <a:t> Ki-</a:t>
            </a:r>
            <a:r>
              <a:rPr lang="en-US" sz="4400" b="1" dirty="0" err="1">
                <a:solidFill>
                  <a:srgbClr val="C00000"/>
                </a:solidFill>
                <a:latin typeface="+mj-lt"/>
                <a:cs typeface="Times New Roman" panose="02020603050405020304" pitchFamily="18" charset="0"/>
              </a:rPr>
              <a:t>tô</a:t>
            </a:r>
            <a:r>
              <a:rPr lang="en-US" sz="4400" b="1" dirty="0">
                <a:solidFill>
                  <a:srgbClr val="C0000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chỉ</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có</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Chúa</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là</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Đấng</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Thánh</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chỉ</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có</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Chúa</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là</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Chúa</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chỉ</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có</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Chúa</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là</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Đấng</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Tối</a:t>
            </a:r>
            <a:r>
              <a:rPr lang="en-US" sz="4400" b="1" dirty="0">
                <a:solidFill>
                  <a:srgbClr val="002060"/>
                </a:solidFill>
                <a:latin typeface="+mj-lt"/>
                <a:cs typeface="Times New Roman" panose="02020603050405020304" pitchFamily="18" charset="0"/>
              </a:rPr>
              <a:t> Cao, </a:t>
            </a:r>
            <a:r>
              <a:rPr lang="en-US" sz="4400" b="1" dirty="0" err="1">
                <a:solidFill>
                  <a:srgbClr val="002060"/>
                </a:solidFill>
                <a:latin typeface="+mj-lt"/>
                <a:cs typeface="Times New Roman" panose="02020603050405020304" pitchFamily="18" charset="0"/>
              </a:rPr>
              <a:t>cùng</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Đức</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Chúa</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Thánh</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Thần</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trong</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vinh</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quang</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Đức</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Chúa</a:t>
            </a:r>
            <a:r>
              <a:rPr lang="en-US" sz="4400" b="1" dirty="0">
                <a:solidFill>
                  <a:srgbClr val="002060"/>
                </a:solidFill>
                <a:latin typeface="+mj-lt"/>
                <a:cs typeface="Times New Roman" panose="02020603050405020304" pitchFamily="18" charset="0"/>
              </a:rPr>
              <a:t> Cha.</a:t>
            </a:r>
            <a:r>
              <a:rPr lang="en-US" sz="4400" b="1" dirty="0">
                <a:solidFill>
                  <a:srgbClr val="003399"/>
                </a:solidFill>
                <a:latin typeface="+mj-lt"/>
                <a:cs typeface="Times New Roman" panose="02020603050405020304" pitchFamily="18" charset="0"/>
              </a:rPr>
              <a:t> </a:t>
            </a:r>
            <a:r>
              <a:rPr lang="en-US" sz="4400" b="1" u="sng" dirty="0">
                <a:solidFill>
                  <a:srgbClr val="003399"/>
                </a:solidFill>
                <a:latin typeface="+mj-lt"/>
                <a:cs typeface="Times New Roman" panose="02020603050405020304" pitchFamily="18" charset="0"/>
              </a:rPr>
              <a:t>A-men. A-men. </a:t>
            </a:r>
            <a:endParaRPr lang="vi-VN" sz="4400" b="1" u="sng"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018203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517808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latin typeface="+mj-lt"/>
              <a:cs typeface="Times New Roman" panose="02020603050405020304" pitchFamily="18" charset="0"/>
            </a:endParaRPr>
          </a:p>
          <a:p>
            <a:pPr eaLnBrk="1" hangingPunct="1">
              <a:lnSpc>
                <a:spcPct val="150000"/>
              </a:lnSpc>
            </a:pPr>
            <a:r>
              <a:rPr lang="en-US" sz="7200" b="1">
                <a:solidFill>
                  <a:srgbClr val="FF0000"/>
                </a:solidFill>
                <a:effectLst/>
                <a:latin typeface="+mj-lt"/>
                <a:cs typeface="Times New Roman" panose="02020603050405020304" pitchFamily="18" charset="0"/>
              </a:rPr>
              <a:t>KINH VINH DANH</a:t>
            </a:r>
            <a:endParaRPr lang="vi-VN" sz="7200" b="1">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2369578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dirty="0" err="1">
                <a:solidFill>
                  <a:srgbClr val="FF0000"/>
                </a:solidFill>
                <a:effectLst/>
                <a:latin typeface="+mj-lt"/>
                <a:cs typeface="Times New Roman" panose="02020603050405020304" pitchFamily="18" charset="0"/>
              </a:rPr>
              <a:t>Chủ</a:t>
            </a:r>
            <a:r>
              <a:rPr lang="en-US" sz="4000" b="1" u="sng" dirty="0">
                <a:solidFill>
                  <a:srgbClr val="FF0000"/>
                </a:solidFill>
                <a:effectLst/>
                <a:latin typeface="+mj-lt"/>
                <a:cs typeface="Times New Roman" panose="02020603050405020304" pitchFamily="18" charset="0"/>
              </a:rPr>
              <a:t> </a:t>
            </a:r>
            <a:r>
              <a:rPr lang="en-US" sz="4000" b="1" u="sng" dirty="0" err="1">
                <a:solidFill>
                  <a:srgbClr val="FF0000"/>
                </a:solidFill>
                <a:effectLst/>
                <a:latin typeface="+mj-lt"/>
                <a:cs typeface="Times New Roman" panose="02020603050405020304" pitchFamily="18" charset="0"/>
              </a:rPr>
              <a:t>tế</a:t>
            </a:r>
            <a:r>
              <a:rPr lang="en-US" sz="4000" b="1" u="sng" dirty="0">
                <a:solidFill>
                  <a:srgbClr val="FF0000"/>
                </a:solidFill>
                <a:effectLst/>
                <a:latin typeface="+mj-lt"/>
                <a:cs typeface="Times New Roman" panose="02020603050405020304" pitchFamily="18" charset="0"/>
              </a:rPr>
              <a:t>:</a:t>
            </a:r>
            <a:r>
              <a:rPr lang="en-US" sz="4000" b="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Vinh</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danh</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Thiên</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Chúa</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trên</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các</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tầng</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trời</a:t>
            </a:r>
            <a:r>
              <a:rPr lang="en-US" sz="5400" b="1" i="1" dirty="0">
                <a:solidFill>
                  <a:srgbClr val="FF0000"/>
                </a:solidFill>
                <a:effectLst/>
                <a:latin typeface="+mj-lt"/>
                <a:cs typeface="Times New Roman" panose="02020603050405020304" pitchFamily="18" charset="0"/>
              </a:rPr>
              <a:t>.</a:t>
            </a:r>
            <a:br>
              <a:rPr lang="en-US" sz="5400" b="1" i="1" dirty="0">
                <a:solidFill>
                  <a:srgbClr val="FF0000"/>
                </a:solidFill>
                <a:effectLst/>
                <a:latin typeface="+mj-lt"/>
                <a:cs typeface="Times New Roman" panose="02020603050405020304" pitchFamily="18" charset="0"/>
              </a:rPr>
            </a:br>
            <a:r>
              <a:rPr lang="vi-VN" sz="5400" b="1" u="sng" dirty="0">
                <a:solidFill>
                  <a:srgbClr val="FF0000"/>
                </a:solidFill>
                <a:effectLst/>
                <a:latin typeface="+mj-lt"/>
                <a:cs typeface="Times New Roman" panose="02020603050405020304" pitchFamily="18" charset="0"/>
              </a:rPr>
              <a:t>A+B:</a:t>
            </a:r>
            <a:r>
              <a:rPr lang="vi-VN" sz="5400" b="1" dirty="0">
                <a:solidFill>
                  <a:srgbClr val="003399"/>
                </a:solidFill>
                <a:effectLst/>
                <a:latin typeface="+mj-lt"/>
                <a:cs typeface="Times New Roman" panose="02020603050405020304" pitchFamily="18" charset="0"/>
              </a:rPr>
              <a:t> Và bình an dưới thế cho người thiện tâm</a:t>
            </a:r>
            <a:r>
              <a:rPr lang="en-US" sz="5400" b="1" dirty="0">
                <a:solidFill>
                  <a:srgbClr val="003399"/>
                </a:solidFill>
                <a:effectLst/>
                <a:latin typeface="+mj-lt"/>
                <a:cs typeface="Times New Roman" panose="02020603050405020304" pitchFamily="18" charset="0"/>
              </a:rPr>
              <a:t>.</a:t>
            </a:r>
            <a:endParaRPr lang="vi-VN" sz="5400" b="1"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1690034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2" name="Rectangle 1"/>
          <p:cNvSpPr/>
          <p:nvPr/>
        </p:nvSpPr>
        <p:spPr>
          <a:xfrm>
            <a:off x="0" y="1320046"/>
            <a:ext cx="9144000" cy="2005421"/>
          </a:xfrm>
          <a:prstGeom prst="rect">
            <a:avLst/>
          </a:prstGeom>
        </p:spPr>
        <p:txBody>
          <a:bodyPr wrap="square">
            <a:spAutoFit/>
          </a:bodyPr>
          <a:lstStyle/>
          <a:p>
            <a:pPr algn="just">
              <a:lnSpc>
                <a:spcPct val="120000"/>
              </a:lnSpc>
            </a:pPr>
            <a:r>
              <a:rPr lang="en-US" sz="5500" b="1" u="sng" dirty="0" err="1">
                <a:solidFill>
                  <a:srgbClr val="C00000"/>
                </a:solidFill>
                <a:effectLst>
                  <a:outerShdw blurRad="38100" dist="38100" dir="2700000" algn="tl">
                    <a:srgbClr val="000000">
                      <a:alpha val="43137"/>
                    </a:srgbClr>
                  </a:outerShdw>
                </a:effectLst>
              </a:rPr>
              <a:t>Đk</a:t>
            </a:r>
            <a:r>
              <a:rPr lang="en-US" sz="5500" b="1" u="sng" dirty="0">
                <a:solidFill>
                  <a:srgbClr val="C00000"/>
                </a:solidFill>
                <a:effectLst>
                  <a:outerShdw blurRad="38100" dist="38100" dir="2700000" algn="tl">
                    <a:srgbClr val="000000">
                      <a:alpha val="43137"/>
                    </a:srgbClr>
                  </a:outerShdw>
                </a:effectLst>
              </a:rPr>
              <a:t>:</a:t>
            </a:r>
            <a:r>
              <a:rPr lang="en-US" sz="5500" b="1" dirty="0">
                <a:solidFill>
                  <a:srgbClr val="003399"/>
                </a:solidFill>
                <a:effectLst>
                  <a:outerShdw blurRad="38100" dist="38100" dir="2700000" algn="tl">
                    <a:srgbClr val="000000">
                      <a:alpha val="43137"/>
                    </a:srgbClr>
                  </a:outerShdw>
                </a:effectLst>
              </a:rPr>
              <a:t> </a:t>
            </a:r>
            <a:r>
              <a:rPr lang="en-US" sz="5500" dirty="0" err="1">
                <a:solidFill>
                  <a:srgbClr val="002060"/>
                </a:solidFill>
              </a:rPr>
              <a:t>Nhưng</a:t>
            </a:r>
            <a:r>
              <a:rPr lang="en-US" sz="5500" dirty="0">
                <a:solidFill>
                  <a:srgbClr val="002060"/>
                </a:solidFill>
              </a:rPr>
              <a:t> </a:t>
            </a:r>
            <a:r>
              <a:rPr lang="en-US" sz="5500" dirty="0" err="1">
                <a:solidFill>
                  <a:srgbClr val="002060"/>
                </a:solidFill>
              </a:rPr>
              <a:t>Vua</a:t>
            </a:r>
            <a:r>
              <a:rPr lang="en-US" sz="5500" dirty="0">
                <a:solidFill>
                  <a:srgbClr val="002060"/>
                </a:solidFill>
              </a:rPr>
              <a:t> </a:t>
            </a:r>
            <a:r>
              <a:rPr lang="en-US" sz="5500" dirty="0" err="1">
                <a:solidFill>
                  <a:srgbClr val="002060"/>
                </a:solidFill>
              </a:rPr>
              <a:t>vinh</a:t>
            </a:r>
            <a:r>
              <a:rPr lang="en-US" sz="5500" dirty="0">
                <a:solidFill>
                  <a:srgbClr val="002060"/>
                </a:solidFill>
              </a:rPr>
              <a:t> </a:t>
            </a:r>
            <a:r>
              <a:rPr lang="en-US" sz="5500" dirty="0" err="1">
                <a:solidFill>
                  <a:srgbClr val="002060"/>
                </a:solidFill>
              </a:rPr>
              <a:t>hiển</a:t>
            </a:r>
            <a:r>
              <a:rPr lang="en-US" sz="5500" dirty="0">
                <a:solidFill>
                  <a:srgbClr val="002060"/>
                </a:solidFill>
              </a:rPr>
              <a:t> </a:t>
            </a:r>
            <a:r>
              <a:rPr lang="en-US" sz="5500" dirty="0" err="1">
                <a:solidFill>
                  <a:srgbClr val="002060"/>
                </a:solidFill>
              </a:rPr>
              <a:t>là</a:t>
            </a:r>
            <a:r>
              <a:rPr lang="en-US" sz="5500" dirty="0">
                <a:solidFill>
                  <a:srgbClr val="002060"/>
                </a:solidFill>
              </a:rPr>
              <a:t> </a:t>
            </a:r>
            <a:r>
              <a:rPr lang="en-US" sz="5500" dirty="0" err="1">
                <a:solidFill>
                  <a:srgbClr val="002060"/>
                </a:solidFill>
              </a:rPr>
              <a:t>ai</a:t>
            </a:r>
            <a:r>
              <a:rPr lang="en-US" sz="5500" dirty="0">
                <a:solidFill>
                  <a:srgbClr val="002060"/>
                </a:solidFill>
              </a:rPr>
              <a:t>? </a:t>
            </a:r>
            <a:r>
              <a:rPr lang="en-US" sz="5500" dirty="0" err="1">
                <a:solidFill>
                  <a:srgbClr val="002060"/>
                </a:solidFill>
              </a:rPr>
              <a:t>Là</a:t>
            </a:r>
            <a:r>
              <a:rPr lang="en-US" sz="5500" dirty="0">
                <a:solidFill>
                  <a:srgbClr val="002060"/>
                </a:solidFill>
              </a:rPr>
              <a:t> </a:t>
            </a:r>
            <a:r>
              <a:rPr lang="en-US" sz="5500" dirty="0" err="1">
                <a:solidFill>
                  <a:srgbClr val="002060"/>
                </a:solidFill>
              </a:rPr>
              <a:t>chính</a:t>
            </a:r>
            <a:r>
              <a:rPr lang="en-US" sz="5500" dirty="0">
                <a:solidFill>
                  <a:srgbClr val="002060"/>
                </a:solidFill>
              </a:rPr>
              <a:t> </a:t>
            </a:r>
            <a:r>
              <a:rPr lang="en-US" sz="5500" dirty="0" err="1">
                <a:solidFill>
                  <a:srgbClr val="002060"/>
                </a:solidFill>
              </a:rPr>
              <a:t>Chúa</a:t>
            </a:r>
            <a:r>
              <a:rPr lang="en-US" sz="5500" dirty="0">
                <a:solidFill>
                  <a:srgbClr val="002060"/>
                </a:solidFill>
              </a:rPr>
              <a:t> </a:t>
            </a:r>
            <a:r>
              <a:rPr lang="en-US" sz="5500" dirty="0" err="1">
                <a:solidFill>
                  <a:srgbClr val="002060"/>
                </a:solidFill>
              </a:rPr>
              <a:t>tể</a:t>
            </a:r>
            <a:r>
              <a:rPr lang="en-US" sz="5500" dirty="0">
                <a:solidFill>
                  <a:srgbClr val="002060"/>
                </a:solidFill>
              </a:rPr>
              <a:t> </a:t>
            </a:r>
            <a:r>
              <a:rPr lang="en-US" sz="5500" dirty="0" err="1">
                <a:solidFill>
                  <a:srgbClr val="002060"/>
                </a:solidFill>
              </a:rPr>
              <a:t>càn</a:t>
            </a:r>
            <a:r>
              <a:rPr lang="en-US" sz="5500" dirty="0">
                <a:solidFill>
                  <a:srgbClr val="002060"/>
                </a:solidFill>
              </a:rPr>
              <a:t> </a:t>
            </a:r>
            <a:r>
              <a:rPr lang="en-US" sz="5500" dirty="0" err="1">
                <a:solidFill>
                  <a:srgbClr val="002060"/>
                </a:solidFill>
              </a:rPr>
              <a:t>khôn</a:t>
            </a:r>
            <a:r>
              <a:rPr lang="en-US" sz="5500" dirty="0">
                <a:solidFill>
                  <a:srgbClr val="002060"/>
                </a:solidFill>
              </a:rPr>
              <a:t>.</a:t>
            </a:r>
            <a:endParaRPr lang="vi-VN" sz="5500" dirty="0">
              <a:solidFill>
                <a:srgbClr val="002060"/>
              </a:solidFill>
              <a:latin typeface="+mj-lt"/>
            </a:endParaRPr>
          </a:p>
        </p:txBody>
      </p:sp>
    </p:spTree>
    <p:extLst>
      <p:ext uri="{BB962C8B-B14F-4D97-AF65-F5344CB8AC3E}">
        <p14:creationId xmlns:p14="http://schemas.microsoft.com/office/powerpoint/2010/main" val="21522046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dirty="0">
                <a:solidFill>
                  <a:srgbClr val="FF0000"/>
                </a:solidFill>
                <a:effectLst/>
                <a:latin typeface="+mj-lt"/>
                <a:cs typeface="Times New Roman" panose="02020603050405020304" pitchFamily="18" charset="0"/>
              </a:rPr>
              <a:t>A:</a:t>
            </a:r>
            <a:r>
              <a:rPr lang="en-US" sz="5000" b="1" dirty="0">
                <a:solidFill>
                  <a:srgbClr val="003399"/>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Chúng</a:t>
            </a:r>
            <a:r>
              <a:rPr lang="en-US" sz="5000" b="1" dirty="0">
                <a:solidFill>
                  <a:srgbClr val="002060"/>
                </a:solidFill>
                <a:effectLst/>
                <a:latin typeface="+mj-lt"/>
                <a:cs typeface="Times New Roman" panose="02020603050405020304" pitchFamily="18" charset="0"/>
              </a:rPr>
              <a:t> con </a:t>
            </a:r>
            <a:r>
              <a:rPr lang="en-US" sz="5000" b="1" dirty="0" err="1">
                <a:solidFill>
                  <a:srgbClr val="002060"/>
                </a:solidFill>
                <a:effectLst/>
                <a:latin typeface="+mj-lt"/>
                <a:cs typeface="Times New Roman" panose="02020603050405020304" pitchFamily="18" charset="0"/>
              </a:rPr>
              <a:t>ca</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ngợi</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Chúa</a:t>
            </a:r>
            <a:r>
              <a:rPr lang="en-US" sz="5000" b="1" dirty="0">
                <a:solidFill>
                  <a:srgbClr val="002060"/>
                </a:solidFill>
                <a:effectLst/>
                <a:latin typeface="+mj-lt"/>
                <a:cs typeface="Times New Roman" panose="02020603050405020304" pitchFamily="18" charset="0"/>
              </a:rPr>
              <a:t>.</a:t>
            </a:r>
          </a:p>
          <a:p>
            <a:pPr algn="l" eaLnBrk="1" hangingPunct="1">
              <a:lnSpc>
                <a:spcPct val="140000"/>
              </a:lnSpc>
            </a:pPr>
            <a:r>
              <a:rPr lang="en-US" sz="5000" b="1" u="sng" dirty="0">
                <a:solidFill>
                  <a:srgbClr val="FF0000"/>
                </a:solidFill>
                <a:effectLst/>
                <a:latin typeface="+mj-lt"/>
                <a:cs typeface="Times New Roman" panose="02020603050405020304" pitchFamily="18" charset="0"/>
              </a:rPr>
              <a:t>B:</a:t>
            </a:r>
            <a:r>
              <a:rPr lang="en-US" sz="5000" b="1" dirty="0">
                <a:solidFill>
                  <a:srgbClr val="003399"/>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Chúng</a:t>
            </a:r>
            <a:r>
              <a:rPr lang="en-US" sz="5000" b="1" dirty="0">
                <a:solidFill>
                  <a:srgbClr val="002060"/>
                </a:solidFill>
                <a:effectLst/>
                <a:latin typeface="+mj-lt"/>
                <a:cs typeface="Times New Roman" panose="02020603050405020304" pitchFamily="18" charset="0"/>
              </a:rPr>
              <a:t> con </a:t>
            </a:r>
            <a:r>
              <a:rPr lang="en-US" sz="5000" b="1" dirty="0" err="1">
                <a:solidFill>
                  <a:srgbClr val="002060"/>
                </a:solidFill>
                <a:effectLst/>
                <a:latin typeface="+mj-lt"/>
                <a:cs typeface="Times New Roman" panose="02020603050405020304" pitchFamily="18" charset="0"/>
              </a:rPr>
              <a:t>chúc</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tụng</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Chúa</a:t>
            </a:r>
            <a:r>
              <a:rPr lang="en-US" sz="5000" b="1" dirty="0">
                <a:solidFill>
                  <a:srgbClr val="002060"/>
                </a:solidFill>
                <a:effectLst/>
                <a:latin typeface="+mj-lt"/>
                <a:cs typeface="Times New Roman" panose="02020603050405020304" pitchFamily="18" charset="0"/>
              </a:rPr>
              <a:t>. </a:t>
            </a:r>
            <a:br>
              <a:rPr lang="en-US" sz="5000" b="1" dirty="0">
                <a:solidFill>
                  <a:srgbClr val="002060"/>
                </a:solidFill>
                <a:effectLst/>
                <a:latin typeface="+mj-lt"/>
                <a:cs typeface="Times New Roman" panose="02020603050405020304" pitchFamily="18" charset="0"/>
              </a:rPr>
            </a:br>
            <a:r>
              <a:rPr lang="en-US" sz="5000" b="1" u="sng" dirty="0">
                <a:solidFill>
                  <a:srgbClr val="FF0000"/>
                </a:solidFill>
                <a:effectLst/>
                <a:latin typeface="+mj-lt"/>
                <a:cs typeface="Times New Roman" panose="02020603050405020304" pitchFamily="18" charset="0"/>
              </a:rPr>
              <a:t>A:</a:t>
            </a:r>
            <a:r>
              <a:rPr lang="en-US" sz="5000" b="1" dirty="0">
                <a:solidFill>
                  <a:srgbClr val="003399"/>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Chúng</a:t>
            </a:r>
            <a:r>
              <a:rPr lang="en-US" sz="5000" b="1" dirty="0">
                <a:solidFill>
                  <a:srgbClr val="002060"/>
                </a:solidFill>
                <a:effectLst/>
                <a:latin typeface="+mj-lt"/>
                <a:cs typeface="Times New Roman" panose="02020603050405020304" pitchFamily="18" charset="0"/>
              </a:rPr>
              <a:t> con </a:t>
            </a:r>
            <a:r>
              <a:rPr lang="en-US" sz="5000" b="1" dirty="0" err="1">
                <a:solidFill>
                  <a:srgbClr val="002060"/>
                </a:solidFill>
                <a:effectLst/>
                <a:latin typeface="+mj-lt"/>
                <a:cs typeface="Times New Roman" panose="02020603050405020304" pitchFamily="18" charset="0"/>
              </a:rPr>
              <a:t>thờ</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lạy</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Chúa</a:t>
            </a:r>
            <a:r>
              <a:rPr lang="en-US" sz="5000" b="1" dirty="0">
                <a:solidFill>
                  <a:srgbClr val="002060"/>
                </a:solidFill>
                <a:effectLst/>
                <a:latin typeface="+mj-lt"/>
                <a:cs typeface="Times New Roman" panose="02020603050405020304" pitchFamily="18" charset="0"/>
              </a:rPr>
              <a:t>. </a:t>
            </a:r>
          </a:p>
          <a:p>
            <a:pPr algn="l" eaLnBrk="1" hangingPunct="1">
              <a:lnSpc>
                <a:spcPct val="140000"/>
              </a:lnSpc>
            </a:pPr>
            <a:r>
              <a:rPr lang="en-US" sz="5000" b="1" u="sng" dirty="0">
                <a:solidFill>
                  <a:srgbClr val="FF0000"/>
                </a:solidFill>
                <a:effectLst/>
                <a:latin typeface="+mj-lt"/>
                <a:cs typeface="Times New Roman" panose="02020603050405020304" pitchFamily="18" charset="0"/>
              </a:rPr>
              <a:t>B:</a:t>
            </a:r>
            <a:r>
              <a:rPr lang="en-US" sz="5000" b="1" dirty="0">
                <a:solidFill>
                  <a:srgbClr val="003399"/>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Chúng</a:t>
            </a:r>
            <a:r>
              <a:rPr lang="en-US" sz="5000" b="1" dirty="0">
                <a:solidFill>
                  <a:srgbClr val="002060"/>
                </a:solidFill>
                <a:effectLst/>
                <a:latin typeface="+mj-lt"/>
                <a:cs typeface="Times New Roman" panose="02020603050405020304" pitchFamily="18" charset="0"/>
              </a:rPr>
              <a:t> con </a:t>
            </a:r>
            <a:r>
              <a:rPr lang="en-US" sz="5000" b="1" dirty="0" err="1">
                <a:solidFill>
                  <a:srgbClr val="002060"/>
                </a:solidFill>
                <a:effectLst/>
                <a:latin typeface="+mj-lt"/>
                <a:cs typeface="Times New Roman" panose="02020603050405020304" pitchFamily="18" charset="0"/>
              </a:rPr>
              <a:t>tôn</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vinh</a:t>
            </a:r>
            <a:r>
              <a:rPr lang="en-US" sz="5000" b="1" dirty="0">
                <a:solidFill>
                  <a:srgbClr val="002060"/>
                </a:solidFill>
                <a:effectLst/>
                <a:latin typeface="+mj-lt"/>
                <a:cs typeface="Times New Roman" panose="02020603050405020304" pitchFamily="18" charset="0"/>
              </a:rPr>
              <a:t> </a:t>
            </a:r>
            <a:r>
              <a:rPr lang="en-US" sz="5000" b="1" dirty="0" err="1">
                <a:solidFill>
                  <a:srgbClr val="002060"/>
                </a:solidFill>
                <a:effectLst/>
                <a:latin typeface="+mj-lt"/>
                <a:cs typeface="Times New Roman" panose="02020603050405020304" pitchFamily="18" charset="0"/>
              </a:rPr>
              <a:t>Chúa</a:t>
            </a:r>
            <a:r>
              <a:rPr lang="en-US" sz="5000" b="1" dirty="0">
                <a:solidFill>
                  <a:srgbClr val="002060"/>
                </a:solidFill>
                <a:effectLst/>
                <a:latin typeface="+mj-lt"/>
                <a:cs typeface="Times New Roman" panose="02020603050405020304" pitchFamily="18" charset="0"/>
              </a:rPr>
              <a:t>.</a:t>
            </a:r>
          </a:p>
        </p:txBody>
      </p:sp>
    </p:spTree>
    <p:extLst>
      <p:ext uri="{BB962C8B-B14F-4D97-AF65-F5344CB8AC3E}">
        <p14:creationId xmlns:p14="http://schemas.microsoft.com/office/powerpoint/2010/main" val="25851884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latin typeface="+mj-lt"/>
              </a:rPr>
              <a:t/>
            </a:r>
            <a:br>
              <a:rPr lang="en-US" sz="4000">
                <a:solidFill>
                  <a:srgbClr val="003399"/>
                </a:solidFill>
                <a:effectLst/>
                <a:latin typeface="+mj-lt"/>
              </a:rPr>
            </a:br>
            <a:endParaRPr lang="en-US" sz="4000">
              <a:solidFill>
                <a:srgbClr val="003399"/>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dirty="0">
                <a:solidFill>
                  <a:srgbClr val="FF0000"/>
                </a:solidFill>
                <a:effectLst/>
                <a:latin typeface="+mj-lt"/>
                <a:cs typeface="Times New Roman" panose="02020603050405020304" pitchFamily="18" charset="0"/>
              </a:rPr>
              <a:t>A:</a:t>
            </a:r>
            <a:r>
              <a:rPr lang="en-US" sz="4800" b="1" dirty="0">
                <a:solidFill>
                  <a:srgbClr val="003399"/>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Chúng</a:t>
            </a:r>
            <a:r>
              <a:rPr lang="en-US" sz="4800" b="1" dirty="0">
                <a:solidFill>
                  <a:srgbClr val="002060"/>
                </a:solidFill>
                <a:effectLst/>
                <a:latin typeface="+mj-lt"/>
                <a:cs typeface="Times New Roman" panose="02020603050405020304" pitchFamily="18" charset="0"/>
              </a:rPr>
              <a:t> con </a:t>
            </a:r>
            <a:r>
              <a:rPr lang="en-US" sz="4800" b="1" dirty="0" err="1">
                <a:solidFill>
                  <a:srgbClr val="002060"/>
                </a:solidFill>
                <a:effectLst/>
                <a:latin typeface="+mj-lt"/>
                <a:cs typeface="Times New Roman" panose="02020603050405020304" pitchFamily="18" charset="0"/>
              </a:rPr>
              <a:t>cảm</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tạ</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Chúa</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vì</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vinh</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quang</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cao</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cả</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Chúa</a:t>
            </a:r>
            <a:r>
              <a:rPr lang="en-US" sz="4800" b="1" dirty="0">
                <a:solidFill>
                  <a:srgbClr val="002060"/>
                </a:solidFill>
                <a:effectLst/>
                <a:latin typeface="+mj-lt"/>
                <a:cs typeface="Times New Roman" panose="02020603050405020304" pitchFamily="18" charset="0"/>
              </a:rPr>
              <a:t>.</a:t>
            </a:r>
          </a:p>
          <a:p>
            <a:pPr marL="0" indent="0" algn="just" eaLnBrk="1" hangingPunct="1">
              <a:lnSpc>
                <a:spcPct val="140000"/>
              </a:lnSpc>
              <a:buFontTx/>
              <a:buNone/>
            </a:pPr>
            <a:r>
              <a:rPr lang="vi-VN" sz="4800" b="1" u="sng" dirty="0">
                <a:solidFill>
                  <a:srgbClr val="FF0000"/>
                </a:solidFill>
                <a:effectLst/>
                <a:latin typeface="+mj-lt"/>
                <a:cs typeface="Times New Roman" panose="02020603050405020304" pitchFamily="18" charset="0"/>
              </a:rPr>
              <a:t>B:</a:t>
            </a:r>
            <a:r>
              <a:rPr lang="vi-VN" sz="4800" b="1" dirty="0">
                <a:solidFill>
                  <a:srgbClr val="003399"/>
                </a:solidFill>
                <a:effectLst/>
                <a:latin typeface="+mj-lt"/>
                <a:cs typeface="Times New Roman" panose="02020603050405020304" pitchFamily="18" charset="0"/>
              </a:rPr>
              <a:t> </a:t>
            </a:r>
            <a:r>
              <a:rPr lang="vi-VN" sz="4800" b="1" dirty="0">
                <a:solidFill>
                  <a:srgbClr val="002060"/>
                </a:solidFill>
                <a:effectLst/>
                <a:latin typeface="+mj-lt"/>
                <a:cs typeface="Times New Roman" panose="02020603050405020304" pitchFamily="18" charset="0"/>
              </a:rPr>
              <a:t>Lạy Chúa là Thiên Chúa, là Vua trên trời, là Chúa Cha toàn năng.</a:t>
            </a:r>
          </a:p>
        </p:txBody>
      </p:sp>
    </p:spTree>
    <p:extLst>
      <p:ext uri="{BB962C8B-B14F-4D97-AF65-F5344CB8AC3E}">
        <p14:creationId xmlns:p14="http://schemas.microsoft.com/office/powerpoint/2010/main" val="19126830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latin typeface="+mj-lt"/>
              </a:rPr>
              <a:t/>
            </a:r>
            <a:br>
              <a:rPr lang="en-US" sz="4000">
                <a:solidFill>
                  <a:srgbClr val="003399"/>
                </a:solidFill>
                <a:effectLst/>
                <a:latin typeface="+mj-lt"/>
              </a:rPr>
            </a:br>
            <a:endParaRPr lang="en-US" sz="4000">
              <a:solidFill>
                <a:srgbClr val="003399"/>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dirty="0">
                <a:solidFill>
                  <a:srgbClr val="FF0000"/>
                </a:solidFill>
                <a:effectLst/>
                <a:latin typeface="+mj-lt"/>
                <a:cs typeface="Times New Roman" panose="02020603050405020304" pitchFamily="18" charset="0"/>
              </a:rPr>
              <a:t>A:</a:t>
            </a:r>
            <a:r>
              <a:rPr lang="en-US" sz="4800" b="1" dirty="0">
                <a:solidFill>
                  <a:srgbClr val="003399"/>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Lạy</a:t>
            </a:r>
            <a:r>
              <a:rPr lang="en-US" sz="4800" b="1" dirty="0">
                <a:solidFill>
                  <a:srgbClr val="002060"/>
                </a:solidFill>
                <a:effectLst/>
                <a:latin typeface="+mj-lt"/>
                <a:cs typeface="Times New Roman" panose="02020603050405020304" pitchFamily="18" charset="0"/>
              </a:rPr>
              <a:t> con </a:t>
            </a:r>
            <a:r>
              <a:rPr lang="en-US" sz="4800" b="1" dirty="0" err="1">
                <a:solidFill>
                  <a:srgbClr val="002060"/>
                </a:solidFill>
                <a:effectLst/>
                <a:latin typeface="+mj-lt"/>
                <a:cs typeface="Times New Roman" panose="02020603050405020304" pitchFamily="18" charset="0"/>
              </a:rPr>
              <a:t>một</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Thiên</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Chúa</a:t>
            </a:r>
            <a:r>
              <a:rPr lang="en-US" sz="4800" b="1" dirty="0">
                <a:solidFill>
                  <a:srgbClr val="002060"/>
                </a:solidFill>
                <a:effectLst/>
                <a:latin typeface="+mj-lt"/>
                <a:cs typeface="Times New Roman" panose="02020603050405020304" pitchFamily="18" charset="0"/>
              </a:rPr>
              <a:t>,  </a:t>
            </a:r>
          </a:p>
          <a:p>
            <a:pPr marL="0" indent="0" algn="just" eaLnBrk="1" hangingPunct="1">
              <a:lnSpc>
                <a:spcPct val="145000"/>
              </a:lnSpc>
              <a:buFontTx/>
              <a:buNone/>
            </a:pPr>
            <a:r>
              <a:rPr lang="en-US" sz="4800" b="1" dirty="0" err="1">
                <a:solidFill>
                  <a:srgbClr val="FF0000"/>
                </a:solidFill>
                <a:effectLst/>
                <a:latin typeface="+mj-lt"/>
                <a:cs typeface="Times New Roman" panose="02020603050405020304" pitchFamily="18" charset="0"/>
              </a:rPr>
              <a:t>Chúa</a:t>
            </a:r>
            <a:r>
              <a:rPr lang="en-US" sz="4800" b="1" dirty="0">
                <a:solidFill>
                  <a:srgbClr val="FF0000"/>
                </a:solidFill>
                <a:effectLst/>
                <a:latin typeface="+mj-lt"/>
                <a:cs typeface="Times New Roman" panose="02020603050405020304" pitchFamily="18" charset="0"/>
              </a:rPr>
              <a:t> </a:t>
            </a:r>
            <a:r>
              <a:rPr lang="en-US" sz="4800" b="1" dirty="0" err="1">
                <a:solidFill>
                  <a:srgbClr val="FF0000"/>
                </a:solidFill>
                <a:effectLst/>
                <a:latin typeface="+mj-lt"/>
                <a:cs typeface="Times New Roman" panose="02020603050405020304" pitchFamily="18" charset="0"/>
              </a:rPr>
              <a:t>Giêsu</a:t>
            </a:r>
            <a:r>
              <a:rPr lang="en-US" sz="4800" b="1" dirty="0">
                <a:solidFill>
                  <a:srgbClr val="FF0000"/>
                </a:solidFill>
                <a:effectLst/>
                <a:latin typeface="+mj-lt"/>
                <a:cs typeface="Times New Roman" panose="02020603050405020304" pitchFamily="18" charset="0"/>
              </a:rPr>
              <a:t> </a:t>
            </a:r>
            <a:r>
              <a:rPr lang="en-US" sz="4800" b="1" dirty="0" err="1">
                <a:solidFill>
                  <a:srgbClr val="FF0000"/>
                </a:solidFill>
                <a:effectLst/>
                <a:latin typeface="+mj-lt"/>
                <a:cs typeface="Times New Roman" panose="02020603050405020304" pitchFamily="18" charset="0"/>
              </a:rPr>
              <a:t>Kitô</a:t>
            </a:r>
            <a:r>
              <a:rPr lang="en-US" sz="4800" b="1" dirty="0">
                <a:solidFill>
                  <a:srgbClr val="FF0000"/>
                </a:solidFill>
                <a:effectLst/>
                <a:latin typeface="+mj-lt"/>
                <a:cs typeface="Times New Roman" panose="02020603050405020304" pitchFamily="18" charset="0"/>
              </a:rPr>
              <a:t>.</a:t>
            </a:r>
          </a:p>
          <a:p>
            <a:pPr marL="0" indent="0" algn="just" eaLnBrk="1" hangingPunct="1">
              <a:lnSpc>
                <a:spcPct val="145000"/>
              </a:lnSpc>
              <a:buFontTx/>
              <a:buNone/>
            </a:pPr>
            <a:r>
              <a:rPr lang="vi-VN" sz="4800" b="1" u="sng" dirty="0">
                <a:solidFill>
                  <a:srgbClr val="FF0000"/>
                </a:solidFill>
                <a:effectLst/>
                <a:latin typeface="+mj-lt"/>
                <a:cs typeface="Times New Roman" panose="02020603050405020304" pitchFamily="18" charset="0"/>
              </a:rPr>
              <a:t>B:</a:t>
            </a:r>
            <a:r>
              <a:rPr lang="vi-VN" sz="4800" b="1" dirty="0">
                <a:solidFill>
                  <a:srgbClr val="003399"/>
                </a:solidFill>
                <a:effectLst/>
                <a:latin typeface="+mj-lt"/>
                <a:cs typeface="Times New Roman" panose="02020603050405020304" pitchFamily="18" charset="0"/>
              </a:rPr>
              <a:t> </a:t>
            </a:r>
            <a:r>
              <a:rPr lang="vi-VN" sz="4800" b="1" dirty="0">
                <a:solidFill>
                  <a:srgbClr val="002060"/>
                </a:solidFill>
                <a:effectLst/>
                <a:latin typeface="+mj-lt"/>
                <a:cs typeface="Times New Roman" panose="02020603050405020304" pitchFamily="18" charset="0"/>
              </a:rPr>
              <a:t>Lạy Chúa là Thiên Chúa, là Chiên Thiên Chúa là Con Đức Chúa Cha.</a:t>
            </a:r>
          </a:p>
        </p:txBody>
      </p:sp>
    </p:spTree>
    <p:extLst>
      <p:ext uri="{BB962C8B-B14F-4D97-AF65-F5344CB8AC3E}">
        <p14:creationId xmlns:p14="http://schemas.microsoft.com/office/powerpoint/2010/main" val="3978620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latin typeface="+mj-lt"/>
              </a:rPr>
              <a:t/>
            </a:r>
            <a:br>
              <a:rPr lang="en-US" sz="4000">
                <a:solidFill>
                  <a:srgbClr val="003399"/>
                </a:solidFill>
                <a:effectLst/>
                <a:latin typeface="+mj-lt"/>
              </a:rPr>
            </a:br>
            <a:endParaRPr lang="en-US" sz="4000">
              <a:solidFill>
                <a:srgbClr val="003399"/>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dirty="0">
                <a:solidFill>
                  <a:srgbClr val="FF0000"/>
                </a:solidFill>
                <a:effectLst/>
                <a:latin typeface="+mj-lt"/>
                <a:cs typeface="Times New Roman" panose="02020603050405020304" pitchFamily="18" charset="0"/>
              </a:rPr>
              <a:t>A:</a:t>
            </a:r>
            <a:r>
              <a:rPr lang="en-US" sz="5400" b="1" dirty="0">
                <a:solidFill>
                  <a:srgbClr val="003399"/>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Chúa</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xóa</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tội</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trần</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gian</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xin</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thương</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xót</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chúng</a:t>
            </a:r>
            <a:r>
              <a:rPr lang="en-US" sz="5400" b="1" dirty="0">
                <a:solidFill>
                  <a:srgbClr val="002060"/>
                </a:solidFill>
                <a:effectLst/>
                <a:latin typeface="+mj-lt"/>
                <a:cs typeface="Times New Roman" panose="02020603050405020304" pitchFamily="18" charset="0"/>
              </a:rPr>
              <a:t> con.</a:t>
            </a:r>
          </a:p>
          <a:p>
            <a:pPr marL="0" indent="0" algn="just" eaLnBrk="1" hangingPunct="1">
              <a:lnSpc>
                <a:spcPct val="145000"/>
              </a:lnSpc>
              <a:buFontTx/>
              <a:buNone/>
            </a:pPr>
            <a:r>
              <a:rPr lang="en-US" sz="5400" b="1" u="sng" dirty="0">
                <a:solidFill>
                  <a:srgbClr val="FF0000"/>
                </a:solidFill>
                <a:effectLst/>
                <a:latin typeface="+mj-lt"/>
                <a:cs typeface="Times New Roman" panose="02020603050405020304" pitchFamily="18" charset="0"/>
              </a:rPr>
              <a:t>B:</a:t>
            </a:r>
            <a:r>
              <a:rPr lang="en-US" sz="5400" b="1" dirty="0">
                <a:solidFill>
                  <a:srgbClr val="003399"/>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Chúa</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xóa</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tội</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trần</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gian</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xin</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nhậm</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lời</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chúng</a:t>
            </a:r>
            <a:r>
              <a:rPr lang="en-US" sz="5400" b="1" dirty="0">
                <a:solidFill>
                  <a:srgbClr val="002060"/>
                </a:solidFill>
                <a:effectLst/>
                <a:latin typeface="+mj-lt"/>
                <a:cs typeface="Times New Roman" panose="02020603050405020304" pitchFamily="18" charset="0"/>
              </a:rPr>
              <a:t> con </a:t>
            </a:r>
            <a:r>
              <a:rPr lang="en-US" sz="5400" b="1" dirty="0" err="1">
                <a:solidFill>
                  <a:srgbClr val="002060"/>
                </a:solidFill>
                <a:effectLst/>
                <a:latin typeface="+mj-lt"/>
                <a:cs typeface="Times New Roman" panose="02020603050405020304" pitchFamily="18" charset="0"/>
              </a:rPr>
              <a:t>cầu</a:t>
            </a:r>
            <a:r>
              <a:rPr lang="en-US" sz="5400" b="1" dirty="0">
                <a:solidFill>
                  <a:srgbClr val="002060"/>
                </a:solidFill>
                <a:effectLst/>
                <a:latin typeface="+mj-lt"/>
                <a:cs typeface="Times New Roman" panose="02020603050405020304" pitchFamily="18" charset="0"/>
              </a:rPr>
              <a:t> </a:t>
            </a:r>
            <a:r>
              <a:rPr lang="en-US" sz="5400" b="1" dirty="0" err="1">
                <a:solidFill>
                  <a:srgbClr val="002060"/>
                </a:solidFill>
                <a:effectLst/>
                <a:latin typeface="+mj-lt"/>
                <a:cs typeface="Times New Roman" panose="02020603050405020304" pitchFamily="18" charset="0"/>
              </a:rPr>
              <a:t>khẩn</a:t>
            </a:r>
            <a:r>
              <a:rPr lang="en-US" sz="5400" b="1" dirty="0">
                <a:solidFill>
                  <a:srgbClr val="002060"/>
                </a:solidFill>
                <a:effectLst/>
                <a:latin typeface="+mj-lt"/>
                <a:cs typeface="Times New Roman" panose="02020603050405020304" pitchFamily="18" charset="0"/>
              </a:rPr>
              <a:t>.</a:t>
            </a:r>
          </a:p>
        </p:txBody>
      </p:sp>
    </p:spTree>
    <p:extLst>
      <p:ext uri="{BB962C8B-B14F-4D97-AF65-F5344CB8AC3E}">
        <p14:creationId xmlns:p14="http://schemas.microsoft.com/office/powerpoint/2010/main" val="9675313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latin typeface="+mj-lt"/>
              </a:rPr>
              <a:t/>
            </a:r>
            <a:br>
              <a:rPr lang="en-US" sz="4000">
                <a:solidFill>
                  <a:srgbClr val="003399"/>
                </a:solidFill>
                <a:effectLst/>
                <a:latin typeface="+mj-lt"/>
              </a:rPr>
            </a:br>
            <a:endParaRPr lang="en-US" sz="4000">
              <a:solidFill>
                <a:srgbClr val="003399"/>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dirty="0">
                <a:solidFill>
                  <a:srgbClr val="FF0000"/>
                </a:solidFill>
                <a:effectLst/>
                <a:latin typeface="+mj-lt"/>
                <a:cs typeface="Times New Roman" panose="02020603050405020304" pitchFamily="18" charset="0"/>
              </a:rPr>
              <a:t>A:</a:t>
            </a:r>
            <a:r>
              <a:rPr lang="en-US" sz="4800" b="1" dirty="0">
                <a:solidFill>
                  <a:srgbClr val="003399"/>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Chúa</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ngự</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bên</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hữu</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Đức</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Chúa</a:t>
            </a:r>
            <a:r>
              <a:rPr lang="en-US" sz="4800" b="1" dirty="0">
                <a:solidFill>
                  <a:srgbClr val="002060"/>
                </a:solidFill>
                <a:effectLst/>
                <a:latin typeface="+mj-lt"/>
                <a:cs typeface="Times New Roman" panose="02020603050405020304" pitchFamily="18" charset="0"/>
              </a:rPr>
              <a:t> Cha, </a:t>
            </a:r>
            <a:r>
              <a:rPr lang="en-US" sz="4800" b="1" dirty="0" err="1">
                <a:solidFill>
                  <a:srgbClr val="002060"/>
                </a:solidFill>
                <a:effectLst/>
                <a:latin typeface="+mj-lt"/>
                <a:cs typeface="Times New Roman" panose="02020603050405020304" pitchFamily="18" charset="0"/>
              </a:rPr>
              <a:t>xin</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thương</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xót</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chúng</a:t>
            </a:r>
            <a:r>
              <a:rPr lang="en-US" sz="4800" b="1" dirty="0">
                <a:solidFill>
                  <a:srgbClr val="002060"/>
                </a:solidFill>
                <a:effectLst/>
                <a:latin typeface="+mj-lt"/>
                <a:cs typeface="Times New Roman" panose="02020603050405020304" pitchFamily="18" charset="0"/>
              </a:rPr>
              <a:t> con.</a:t>
            </a:r>
          </a:p>
          <a:p>
            <a:pPr marL="0" indent="0" algn="just" eaLnBrk="1" hangingPunct="1">
              <a:lnSpc>
                <a:spcPct val="150000"/>
              </a:lnSpc>
              <a:buFontTx/>
              <a:buNone/>
            </a:pPr>
            <a:r>
              <a:rPr lang="vi-VN" sz="4800" b="1" u="sng" dirty="0">
                <a:solidFill>
                  <a:srgbClr val="FF0000"/>
                </a:solidFill>
                <a:effectLst/>
                <a:latin typeface="+mj-lt"/>
                <a:cs typeface="Times New Roman" panose="02020603050405020304" pitchFamily="18" charset="0"/>
              </a:rPr>
              <a:t>B:</a:t>
            </a:r>
            <a:r>
              <a:rPr lang="vi-VN" sz="4800" b="1" dirty="0">
                <a:solidFill>
                  <a:srgbClr val="003399"/>
                </a:solidFill>
                <a:effectLst/>
                <a:latin typeface="+mj-lt"/>
                <a:cs typeface="Times New Roman" panose="02020603050405020304" pitchFamily="18" charset="0"/>
              </a:rPr>
              <a:t> </a:t>
            </a:r>
            <a:r>
              <a:rPr lang="vi-VN" sz="4800" b="1" dirty="0">
                <a:solidFill>
                  <a:srgbClr val="002060"/>
                </a:solidFill>
                <a:effectLst/>
                <a:latin typeface="+mj-lt"/>
                <a:cs typeface="Times New Roman" panose="02020603050405020304" pitchFamily="18" charset="0"/>
              </a:rPr>
              <a:t>Vì lạy </a:t>
            </a:r>
            <a:r>
              <a:rPr lang="vi-VN" sz="4800" b="1" dirty="0">
                <a:solidFill>
                  <a:srgbClr val="FF0000"/>
                </a:solidFill>
                <a:effectLst/>
                <a:latin typeface="+mj-lt"/>
                <a:cs typeface="Times New Roman" panose="02020603050405020304" pitchFamily="18" charset="0"/>
              </a:rPr>
              <a:t>Chúa Giêsu Kitô, </a:t>
            </a:r>
            <a:r>
              <a:rPr lang="vi-VN" sz="4800" b="1" dirty="0">
                <a:solidFill>
                  <a:srgbClr val="002060"/>
                </a:solidFill>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25452779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latin typeface="+mj-lt"/>
              </a:rPr>
              <a:t/>
            </a:r>
            <a:br>
              <a:rPr lang="en-US" sz="4000">
                <a:solidFill>
                  <a:srgbClr val="003399"/>
                </a:solidFill>
                <a:effectLst/>
                <a:latin typeface="+mj-lt"/>
              </a:rPr>
            </a:br>
            <a:endParaRPr lang="en-US" sz="4000">
              <a:solidFill>
                <a:srgbClr val="003399"/>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dirty="0" err="1">
                <a:solidFill>
                  <a:srgbClr val="002060"/>
                </a:solidFill>
                <a:effectLst/>
                <a:latin typeface="+mj-lt"/>
                <a:cs typeface="Times New Roman" panose="02020603050405020304" pitchFamily="18" charset="0"/>
              </a:rPr>
              <a:t>Chỉ</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có</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Chúa</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là</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Chúa</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chỉ</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có</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Chúa</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là</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đấng</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tối</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cao</a:t>
            </a:r>
            <a:r>
              <a:rPr lang="en-US" sz="4400" b="1" dirty="0">
                <a:solidFill>
                  <a:srgbClr val="002060"/>
                </a:solidFill>
                <a:effectLst/>
                <a:latin typeface="+mj-lt"/>
                <a:cs typeface="Times New Roman" panose="02020603050405020304" pitchFamily="18" charset="0"/>
              </a:rPr>
              <a:t>.</a:t>
            </a:r>
          </a:p>
          <a:p>
            <a:pPr marL="0" indent="0" algn="just" eaLnBrk="1" hangingPunct="1">
              <a:lnSpc>
                <a:spcPct val="140000"/>
              </a:lnSpc>
              <a:buFontTx/>
              <a:buNone/>
            </a:pPr>
            <a:r>
              <a:rPr lang="vi-VN" sz="4400" b="1" u="sng" dirty="0">
                <a:solidFill>
                  <a:srgbClr val="FF0000"/>
                </a:solidFill>
                <a:effectLst/>
                <a:latin typeface="+mj-lt"/>
                <a:cs typeface="Times New Roman" panose="02020603050405020304" pitchFamily="18" charset="0"/>
              </a:rPr>
              <a:t>A+</a:t>
            </a:r>
            <a:r>
              <a:rPr lang="en-US" sz="4400" b="1" u="sng" dirty="0">
                <a:solidFill>
                  <a:srgbClr val="FF0000"/>
                </a:solidFill>
                <a:effectLst/>
                <a:latin typeface="+mj-lt"/>
                <a:cs typeface="Times New Roman" panose="02020603050405020304" pitchFamily="18" charset="0"/>
              </a:rPr>
              <a:t>B</a:t>
            </a:r>
            <a:r>
              <a:rPr lang="vi-VN" sz="4400" b="1" u="sng" dirty="0">
                <a:solidFill>
                  <a:srgbClr val="FF0000"/>
                </a:solidFill>
                <a:effectLst/>
                <a:latin typeface="+mj-lt"/>
                <a:cs typeface="Times New Roman" panose="02020603050405020304" pitchFamily="18" charset="0"/>
              </a:rPr>
              <a:t>:</a:t>
            </a:r>
            <a:r>
              <a:rPr lang="vi-VN" sz="4400" b="1" dirty="0">
                <a:solidFill>
                  <a:srgbClr val="003399"/>
                </a:solidFill>
                <a:effectLst/>
                <a:latin typeface="+mj-lt"/>
                <a:cs typeface="Times New Roman" panose="02020603050405020304" pitchFamily="18" charset="0"/>
              </a:rPr>
              <a:t> </a:t>
            </a:r>
            <a:r>
              <a:rPr lang="vi-VN" sz="4400" b="1" dirty="0">
                <a:solidFill>
                  <a:srgbClr val="002060"/>
                </a:solidFill>
                <a:effectLst/>
                <a:latin typeface="+mj-lt"/>
                <a:cs typeface="Times New Roman" panose="02020603050405020304" pitchFamily="18" charset="0"/>
              </a:rPr>
              <a:t>Cùng Đức Chúa Thánh Thần trong vinh quang Đức Chúa Cha. </a:t>
            </a:r>
          </a:p>
          <a:p>
            <a:pPr marL="0" indent="0" algn="just" eaLnBrk="1" hangingPunct="1">
              <a:lnSpc>
                <a:spcPct val="140000"/>
              </a:lnSpc>
              <a:buFontTx/>
              <a:buNone/>
            </a:pPr>
            <a:r>
              <a:rPr lang="vi-VN" sz="4400" b="1" u="sng" dirty="0">
                <a:solidFill>
                  <a:srgbClr val="FF00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0791758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696622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0" y="0"/>
            <a:ext cx="9144000" cy="2123658"/>
          </a:xfrm>
          <a:prstGeom prst="rect">
            <a:avLst/>
          </a:prstGeom>
        </p:spPr>
        <p:txBody>
          <a:bodyPr wrap="square">
            <a:spAutoFit/>
          </a:bodyPr>
          <a:lstStyle/>
          <a:p>
            <a:r>
              <a:rPr lang="vi-VN" sz="3600" u="sng" dirty="0" smtClean="0">
                <a:solidFill>
                  <a:srgbClr val="C00000"/>
                </a:solidFill>
              </a:rPr>
              <a:t>Bài </a:t>
            </a:r>
            <a:r>
              <a:rPr lang="vi-VN" sz="3600" u="sng" dirty="0">
                <a:solidFill>
                  <a:srgbClr val="C00000"/>
                </a:solidFill>
              </a:rPr>
              <a:t>đọc </a:t>
            </a:r>
            <a:r>
              <a:rPr lang="vi-VN" sz="3600" u="sng" dirty="0" smtClean="0">
                <a:solidFill>
                  <a:srgbClr val="C00000"/>
                </a:solidFill>
              </a:rPr>
              <a:t>1</a:t>
            </a:r>
            <a:endParaRPr lang="vi-VN" sz="3600" u="sng" dirty="0">
              <a:solidFill>
                <a:srgbClr val="C00000"/>
              </a:solidFill>
            </a:endParaRPr>
          </a:p>
          <a:p>
            <a:r>
              <a:rPr lang="vi-VN" sz="2800" dirty="0">
                <a:solidFill>
                  <a:schemeClr val="accent5">
                    <a:lumMod val="50000"/>
                  </a:schemeClr>
                </a:solidFill>
              </a:rPr>
              <a:t>Chúa Thượng mà các ngươi tìm kiếm, đi vào Thánh Điện của Người</a:t>
            </a:r>
            <a:r>
              <a:rPr lang="vi-VN" sz="2800" dirty="0" smtClean="0">
                <a:solidFill>
                  <a:schemeClr val="accent5">
                    <a:lumMod val="50000"/>
                  </a:schemeClr>
                </a:solidFill>
              </a:rPr>
              <a:t>.</a:t>
            </a:r>
            <a:endParaRPr lang="vi-VN" sz="2800" dirty="0">
              <a:solidFill>
                <a:schemeClr val="accent5">
                  <a:lumMod val="50000"/>
                </a:schemeClr>
              </a:solidFill>
            </a:endParaRPr>
          </a:p>
          <a:p>
            <a:r>
              <a:rPr lang="vi-VN" sz="4000" dirty="0">
                <a:solidFill>
                  <a:srgbClr val="C00000"/>
                </a:solidFill>
              </a:rPr>
              <a:t>Bài trích sách ngôn sứ Ma-la-khi.</a:t>
            </a:r>
          </a:p>
        </p:txBody>
      </p:sp>
    </p:spTree>
    <p:extLst>
      <p:ext uri="{BB962C8B-B14F-4D97-AF65-F5344CB8AC3E}">
        <p14:creationId xmlns:p14="http://schemas.microsoft.com/office/powerpoint/2010/main" val="3188364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498285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3" name="Title 1"/>
          <p:cNvSpPr txBox="1">
            <a:spLocks/>
          </p:cNvSpPr>
          <p:nvPr/>
        </p:nvSpPr>
        <p:spPr bwMode="auto">
          <a:xfrm>
            <a:off x="0" y="1"/>
            <a:ext cx="9144000" cy="5143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8000" b="1" dirty="0" err="1">
                <a:solidFill>
                  <a:srgbClr val="C00000"/>
                </a:solidFill>
                <a:latin typeface="UTM American Sans"/>
                <a:ea typeface="Times" pitchFamily="34" charset="0"/>
                <a:cs typeface="Times New Roman" pitchFamily="18" charset="0"/>
              </a:rPr>
              <a:t>Thánh</a:t>
            </a:r>
            <a:r>
              <a:rPr lang="en-US" sz="8000" b="1" dirty="0">
                <a:solidFill>
                  <a:srgbClr val="C00000"/>
                </a:solidFill>
                <a:latin typeface="UTM American Sans"/>
                <a:ea typeface="Times" pitchFamily="34" charset="0"/>
                <a:cs typeface="Times New Roman" pitchFamily="18" charset="0"/>
              </a:rPr>
              <a:t> </a:t>
            </a:r>
            <a:r>
              <a:rPr lang="en-US" sz="8000" b="1" dirty="0" err="1">
                <a:solidFill>
                  <a:srgbClr val="C00000"/>
                </a:solidFill>
                <a:latin typeface="UTM American Sans"/>
                <a:ea typeface="Times" pitchFamily="34" charset="0"/>
                <a:cs typeface="Times New Roman" pitchFamily="18" charset="0"/>
              </a:rPr>
              <a:t>Vịnh</a:t>
            </a:r>
            <a:r>
              <a:rPr lang="en-US" sz="8000" b="1" dirty="0">
                <a:solidFill>
                  <a:srgbClr val="C00000"/>
                </a:solidFill>
                <a:latin typeface="UTM American Sans"/>
                <a:ea typeface="Times" pitchFamily="34" charset="0"/>
                <a:cs typeface="Times New Roman" pitchFamily="18" charset="0"/>
              </a:rPr>
              <a:t> 23</a:t>
            </a:r>
            <a:br>
              <a:rPr lang="en-US" sz="8000" b="1" dirty="0">
                <a:solidFill>
                  <a:srgbClr val="C00000"/>
                </a:solidFill>
                <a:latin typeface="UTM American Sans"/>
                <a:ea typeface="Times" pitchFamily="34" charset="0"/>
                <a:cs typeface="Times New Roman" pitchFamily="18" charset="0"/>
              </a:rPr>
            </a:br>
            <a:r>
              <a:rPr lang="en-US" sz="5400" b="1" dirty="0" err="1">
                <a:solidFill>
                  <a:srgbClr val="C00000"/>
                </a:solidFill>
                <a:latin typeface="UTM American Sans"/>
                <a:ea typeface="Times" pitchFamily="34" charset="0"/>
                <a:cs typeface="Times New Roman" pitchFamily="18" charset="0"/>
              </a:rPr>
              <a:t>Đức</a:t>
            </a:r>
            <a:r>
              <a:rPr lang="en-US" sz="5400" b="1" dirty="0">
                <a:solidFill>
                  <a:srgbClr val="C00000"/>
                </a:solidFill>
                <a:latin typeface="UTM American Sans"/>
                <a:ea typeface="Times" pitchFamily="34" charset="0"/>
                <a:cs typeface="Times New Roman" pitchFamily="18" charset="0"/>
              </a:rPr>
              <a:t> </a:t>
            </a:r>
            <a:r>
              <a:rPr lang="en-US" sz="5400" b="1" dirty="0" err="1">
                <a:solidFill>
                  <a:srgbClr val="C00000"/>
                </a:solidFill>
                <a:latin typeface="UTM American Sans"/>
                <a:ea typeface="Times" pitchFamily="34" charset="0"/>
                <a:cs typeface="Times New Roman" pitchFamily="18" charset="0"/>
              </a:rPr>
              <a:t>Mẹ</a:t>
            </a:r>
            <a:r>
              <a:rPr lang="en-US" sz="5400" b="1" dirty="0">
                <a:solidFill>
                  <a:srgbClr val="C00000"/>
                </a:solidFill>
                <a:latin typeface="UTM American Sans"/>
                <a:ea typeface="Times" pitchFamily="34" charset="0"/>
                <a:cs typeface="Times New Roman" pitchFamily="18" charset="0"/>
              </a:rPr>
              <a:t> </a:t>
            </a:r>
            <a:r>
              <a:rPr lang="en-US" sz="5400" b="1" dirty="0" err="1">
                <a:solidFill>
                  <a:srgbClr val="C00000"/>
                </a:solidFill>
                <a:latin typeface="UTM American Sans"/>
                <a:ea typeface="Times" pitchFamily="34" charset="0"/>
                <a:cs typeface="Times New Roman" pitchFamily="18" charset="0"/>
              </a:rPr>
              <a:t>dâng</a:t>
            </a:r>
            <a:r>
              <a:rPr lang="en-US" sz="5400" b="1" dirty="0">
                <a:solidFill>
                  <a:srgbClr val="C00000"/>
                </a:solidFill>
                <a:latin typeface="UTM American Sans"/>
                <a:ea typeface="Times" pitchFamily="34" charset="0"/>
                <a:cs typeface="Times New Roman" pitchFamily="18" charset="0"/>
              </a:rPr>
              <a:t> </a:t>
            </a:r>
            <a:r>
              <a:rPr lang="en-US" sz="5400" b="1" dirty="0" err="1">
                <a:solidFill>
                  <a:srgbClr val="C00000"/>
                </a:solidFill>
                <a:latin typeface="UTM American Sans"/>
                <a:ea typeface="Times" pitchFamily="34" charset="0"/>
                <a:cs typeface="Times New Roman" pitchFamily="18" charset="0"/>
              </a:rPr>
              <a:t>Chúa</a:t>
            </a:r>
            <a:r>
              <a:rPr lang="en-US" sz="5400" b="1" dirty="0">
                <a:solidFill>
                  <a:srgbClr val="C00000"/>
                </a:solidFill>
                <a:latin typeface="UTM American Sans"/>
                <a:ea typeface="Times" pitchFamily="34" charset="0"/>
                <a:cs typeface="Times New Roman" pitchFamily="18" charset="0"/>
              </a:rPr>
              <a:t> </a:t>
            </a:r>
            <a:r>
              <a:rPr lang="en-US" sz="5400" b="1" dirty="0" err="1">
                <a:solidFill>
                  <a:srgbClr val="C00000"/>
                </a:solidFill>
                <a:latin typeface="UTM American Sans"/>
                <a:ea typeface="Times" pitchFamily="34" charset="0"/>
                <a:cs typeface="Times New Roman" pitchFamily="18" charset="0"/>
              </a:rPr>
              <a:t>Giêsu</a:t>
            </a:r>
            <a:r>
              <a:rPr lang="en-US" sz="5400" b="1" dirty="0">
                <a:solidFill>
                  <a:srgbClr val="C00000"/>
                </a:solidFill>
                <a:latin typeface="UTM American Sans"/>
                <a:ea typeface="Times" pitchFamily="34" charset="0"/>
                <a:cs typeface="Times New Roman" pitchFamily="18" charset="0"/>
              </a:rPr>
              <a:t> </a:t>
            </a:r>
          </a:p>
          <a:p>
            <a:r>
              <a:rPr lang="en-US" sz="5400" b="1" dirty="0" err="1">
                <a:solidFill>
                  <a:srgbClr val="C00000"/>
                </a:solidFill>
                <a:latin typeface="UTM American Sans"/>
                <a:ea typeface="Times" pitchFamily="34" charset="0"/>
                <a:cs typeface="Times New Roman" pitchFamily="18" charset="0"/>
              </a:rPr>
              <a:t>trong</a:t>
            </a:r>
            <a:r>
              <a:rPr lang="en-US" sz="5400" b="1" dirty="0">
                <a:solidFill>
                  <a:srgbClr val="C00000"/>
                </a:solidFill>
                <a:latin typeface="UTM American Sans"/>
                <a:ea typeface="Times" pitchFamily="34" charset="0"/>
                <a:cs typeface="Times New Roman" pitchFamily="18" charset="0"/>
              </a:rPr>
              <a:t> </a:t>
            </a:r>
            <a:r>
              <a:rPr lang="en-US" sz="5400" b="1" dirty="0" err="1">
                <a:solidFill>
                  <a:srgbClr val="C00000"/>
                </a:solidFill>
                <a:latin typeface="UTM American Sans"/>
                <a:ea typeface="Times" pitchFamily="34" charset="0"/>
                <a:cs typeface="Times New Roman" pitchFamily="18" charset="0"/>
              </a:rPr>
              <a:t>đền</a:t>
            </a:r>
            <a:r>
              <a:rPr lang="en-US" sz="5400" b="1" dirty="0">
                <a:solidFill>
                  <a:srgbClr val="C00000"/>
                </a:solidFill>
                <a:latin typeface="UTM American Sans"/>
                <a:ea typeface="Times" pitchFamily="34" charset="0"/>
                <a:cs typeface="Times New Roman" pitchFamily="18" charset="0"/>
              </a:rPr>
              <a:t> </a:t>
            </a:r>
            <a:r>
              <a:rPr lang="en-US" sz="5400" b="1" dirty="0" err="1">
                <a:solidFill>
                  <a:srgbClr val="C00000"/>
                </a:solidFill>
                <a:latin typeface="UTM American Sans"/>
                <a:ea typeface="Times" pitchFamily="34" charset="0"/>
                <a:cs typeface="Times New Roman" pitchFamily="18" charset="0"/>
              </a:rPr>
              <a:t>Thánh</a:t>
            </a:r>
            <a:endParaRPr lang="en-US" sz="5400" b="1" dirty="0">
              <a:solidFill>
                <a:srgbClr val="C00000"/>
              </a:solidFill>
              <a:latin typeface="UTM American Sans"/>
              <a:ea typeface="Times" pitchFamily="34" charset="0"/>
              <a:cs typeface="Times New Roman" pitchFamily="18" charset="0"/>
            </a:endParaRPr>
          </a:p>
          <a:p>
            <a:r>
              <a:rPr lang="en-US" sz="5400" i="1" kern="0" dirty="0">
                <a:solidFill>
                  <a:srgbClr val="003399"/>
                </a:solidFill>
                <a:latin typeface="UTM American Sans"/>
              </a:rPr>
              <a:t>Kim Long</a:t>
            </a:r>
          </a:p>
          <a:p>
            <a:r>
              <a:rPr lang="en-US" sz="5400" i="1" kern="0" dirty="0">
                <a:solidFill>
                  <a:srgbClr val="003399"/>
                </a:solidFill>
                <a:latin typeface="UTM American Sans"/>
              </a:rPr>
              <a:t>(2 </a:t>
            </a:r>
            <a:r>
              <a:rPr lang="en-US" sz="5400" i="1" kern="0" dirty="0" err="1">
                <a:solidFill>
                  <a:srgbClr val="003399"/>
                </a:solidFill>
                <a:latin typeface="UTM American Sans"/>
              </a:rPr>
              <a:t>câu</a:t>
            </a:r>
            <a:r>
              <a:rPr lang="en-US" sz="5400" i="1" kern="0" dirty="0">
                <a:solidFill>
                  <a:srgbClr val="003399"/>
                </a:solidFill>
                <a:latin typeface="UTM American Sans"/>
              </a:rPr>
              <a:t>)</a:t>
            </a:r>
          </a:p>
        </p:txBody>
      </p:sp>
    </p:spTree>
    <p:extLst>
      <p:ext uri="{BB962C8B-B14F-4D97-AF65-F5344CB8AC3E}">
        <p14:creationId xmlns:p14="http://schemas.microsoft.com/office/powerpoint/2010/main" val="39765805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438150"/>
            <a:ext cx="9144000" cy="4267200"/>
          </a:xfrm>
        </p:spPr>
        <p:txBody>
          <a:bodyPr>
            <a:normAutofit/>
          </a:bodyPr>
          <a:lstStyle/>
          <a:p>
            <a:pPr algn="just"/>
            <a:r>
              <a:rPr lang="en-US" sz="8000" dirty="0" err="1">
                <a:solidFill>
                  <a:srgbClr val="002060"/>
                </a:solidFill>
                <a:effectLst/>
                <a:ea typeface="Times" pitchFamily="34" charset="0"/>
                <a:cs typeface="Times New Roman" pitchFamily="18" charset="0"/>
              </a:rPr>
              <a:t>Ánh</a:t>
            </a:r>
            <a:r>
              <a:rPr lang="en-US" sz="8000" dirty="0">
                <a:solidFill>
                  <a:srgbClr val="002060"/>
                </a:solidFill>
                <a:effectLst/>
                <a:ea typeface="Times" pitchFamily="34" charset="0"/>
                <a:cs typeface="Times New Roman" pitchFamily="18" charset="0"/>
              </a:rPr>
              <a:t> </a:t>
            </a:r>
            <a:r>
              <a:rPr lang="en-US" sz="8000" dirty="0" err="1">
                <a:solidFill>
                  <a:srgbClr val="002060"/>
                </a:solidFill>
                <a:effectLst/>
                <a:ea typeface="Times" pitchFamily="34" charset="0"/>
                <a:cs typeface="Times New Roman" pitchFamily="18" charset="0"/>
              </a:rPr>
              <a:t>sáng</a:t>
            </a:r>
            <a:r>
              <a:rPr lang="en-US" sz="8000" dirty="0">
                <a:solidFill>
                  <a:srgbClr val="002060"/>
                </a:solidFill>
                <a:effectLst/>
                <a:ea typeface="Times" pitchFamily="34" charset="0"/>
                <a:cs typeface="Times New Roman" pitchFamily="18" charset="0"/>
              </a:rPr>
              <a:t> </a:t>
            </a:r>
            <a:r>
              <a:rPr lang="en-US" sz="8000" dirty="0" err="1">
                <a:solidFill>
                  <a:srgbClr val="002060"/>
                </a:solidFill>
                <a:effectLst/>
                <a:ea typeface="Times" pitchFamily="34" charset="0"/>
                <a:cs typeface="Times New Roman" pitchFamily="18" charset="0"/>
              </a:rPr>
              <a:t>chiếu</a:t>
            </a:r>
            <a:r>
              <a:rPr lang="en-US" sz="8000" dirty="0">
                <a:solidFill>
                  <a:srgbClr val="002060"/>
                </a:solidFill>
                <a:effectLst/>
                <a:ea typeface="Times" pitchFamily="34" charset="0"/>
                <a:cs typeface="Times New Roman" pitchFamily="18" charset="0"/>
              </a:rPr>
              <a:t> </a:t>
            </a:r>
            <a:r>
              <a:rPr lang="en-US" sz="8000" dirty="0" err="1">
                <a:solidFill>
                  <a:srgbClr val="002060"/>
                </a:solidFill>
                <a:effectLst/>
                <a:ea typeface="Times" pitchFamily="34" charset="0"/>
                <a:cs typeface="Times New Roman" pitchFamily="18" charset="0"/>
              </a:rPr>
              <a:t>dọi</a:t>
            </a:r>
            <a:r>
              <a:rPr lang="en-US" sz="8000" dirty="0">
                <a:solidFill>
                  <a:srgbClr val="002060"/>
                </a:solidFill>
                <a:effectLst/>
                <a:ea typeface="Times" pitchFamily="34" charset="0"/>
                <a:cs typeface="Times New Roman" pitchFamily="18" charset="0"/>
              </a:rPr>
              <a:t> </a:t>
            </a:r>
            <a:r>
              <a:rPr lang="en-US" sz="8000" dirty="0" err="1">
                <a:solidFill>
                  <a:srgbClr val="002060"/>
                </a:solidFill>
                <a:effectLst/>
                <a:ea typeface="Times" pitchFamily="34" charset="0"/>
                <a:cs typeface="Times New Roman" pitchFamily="18" charset="0"/>
              </a:rPr>
              <a:t>chư</a:t>
            </a:r>
            <a:r>
              <a:rPr lang="en-US" sz="8000" dirty="0">
                <a:solidFill>
                  <a:srgbClr val="002060"/>
                </a:solidFill>
                <a:effectLst/>
                <a:ea typeface="Times" pitchFamily="34" charset="0"/>
                <a:cs typeface="Times New Roman" pitchFamily="18" charset="0"/>
              </a:rPr>
              <a:t> </a:t>
            </a:r>
            <a:r>
              <a:rPr lang="en-US" sz="8000" dirty="0" err="1">
                <a:solidFill>
                  <a:srgbClr val="002060"/>
                </a:solidFill>
                <a:effectLst/>
                <a:ea typeface="Times" pitchFamily="34" charset="0"/>
                <a:cs typeface="Times New Roman" pitchFamily="18" charset="0"/>
              </a:rPr>
              <a:t>dân</a:t>
            </a:r>
            <a:r>
              <a:rPr lang="en-US" sz="8000" dirty="0">
                <a:solidFill>
                  <a:srgbClr val="002060"/>
                </a:solidFill>
                <a:effectLst/>
                <a:ea typeface="Times" pitchFamily="34" charset="0"/>
                <a:cs typeface="Times New Roman" pitchFamily="18" charset="0"/>
              </a:rPr>
              <a:t>. </a:t>
            </a:r>
            <a:r>
              <a:rPr lang="en-US" sz="8000" dirty="0" err="1">
                <a:solidFill>
                  <a:srgbClr val="002060"/>
                </a:solidFill>
                <a:effectLst/>
                <a:ea typeface="Times" pitchFamily="34" charset="0"/>
                <a:cs typeface="Times New Roman" pitchFamily="18" charset="0"/>
              </a:rPr>
              <a:t>Vinh</a:t>
            </a:r>
            <a:r>
              <a:rPr lang="en-US" sz="8000" dirty="0">
                <a:solidFill>
                  <a:srgbClr val="002060"/>
                </a:solidFill>
                <a:effectLst/>
                <a:ea typeface="Times" pitchFamily="34" charset="0"/>
                <a:cs typeface="Times New Roman" pitchFamily="18" charset="0"/>
              </a:rPr>
              <a:t> </a:t>
            </a:r>
            <a:r>
              <a:rPr lang="en-US" sz="8000" dirty="0" err="1">
                <a:solidFill>
                  <a:srgbClr val="002060"/>
                </a:solidFill>
                <a:effectLst/>
                <a:ea typeface="Times" pitchFamily="34" charset="0"/>
                <a:cs typeface="Times New Roman" pitchFamily="18" charset="0"/>
              </a:rPr>
              <a:t>quang</a:t>
            </a:r>
            <a:r>
              <a:rPr lang="en-US" sz="8000" dirty="0">
                <a:solidFill>
                  <a:srgbClr val="002060"/>
                </a:solidFill>
                <a:effectLst/>
                <a:ea typeface="Times" pitchFamily="34" charset="0"/>
                <a:cs typeface="Times New Roman" pitchFamily="18" charset="0"/>
              </a:rPr>
              <a:t> Is-</a:t>
            </a:r>
            <a:r>
              <a:rPr lang="en-US" sz="8000" dirty="0" err="1">
                <a:solidFill>
                  <a:srgbClr val="002060"/>
                </a:solidFill>
                <a:effectLst/>
                <a:ea typeface="Times" pitchFamily="34" charset="0"/>
                <a:cs typeface="Times New Roman" pitchFamily="18" charset="0"/>
              </a:rPr>
              <a:t>ra</a:t>
            </a:r>
            <a:r>
              <a:rPr lang="en-US" sz="8000" dirty="0">
                <a:solidFill>
                  <a:srgbClr val="002060"/>
                </a:solidFill>
                <a:effectLst/>
                <a:ea typeface="Times" pitchFamily="34" charset="0"/>
                <a:cs typeface="Times New Roman" pitchFamily="18" charset="0"/>
              </a:rPr>
              <a:t>-en </a:t>
            </a:r>
            <a:r>
              <a:rPr lang="en-US" sz="8000" dirty="0" err="1">
                <a:solidFill>
                  <a:srgbClr val="002060"/>
                </a:solidFill>
                <a:effectLst/>
                <a:ea typeface="Times" pitchFamily="34" charset="0"/>
                <a:cs typeface="Times New Roman" pitchFamily="18" charset="0"/>
              </a:rPr>
              <a:t>dân</a:t>
            </a:r>
            <a:r>
              <a:rPr lang="en-US" sz="8000" dirty="0">
                <a:solidFill>
                  <a:srgbClr val="002060"/>
                </a:solidFill>
                <a:effectLst/>
                <a:ea typeface="Times" pitchFamily="34" charset="0"/>
                <a:cs typeface="Times New Roman" pitchFamily="18" charset="0"/>
              </a:rPr>
              <a:t> </a:t>
            </a:r>
            <a:r>
              <a:rPr lang="en-US" sz="8000" dirty="0" err="1">
                <a:solidFill>
                  <a:srgbClr val="002060"/>
                </a:solidFill>
                <a:effectLst/>
                <a:ea typeface="Times" pitchFamily="34" charset="0"/>
                <a:cs typeface="Times New Roman" pitchFamily="18" charset="0"/>
              </a:rPr>
              <a:t>Ngài</a:t>
            </a:r>
            <a:r>
              <a:rPr lang="en-US" sz="8000" dirty="0">
                <a:solidFill>
                  <a:srgbClr val="002060"/>
                </a:solidFill>
                <a:effectLst/>
                <a:ea typeface="Times" pitchFamily="34" charset="0"/>
                <a:cs typeface="Times New Roman" pitchFamily="18" charset="0"/>
              </a:rPr>
              <a:t>.</a:t>
            </a:r>
          </a:p>
        </p:txBody>
      </p:sp>
      <p:sp>
        <p:nvSpPr>
          <p:cNvPr id="3" name="TextBox 2"/>
          <p:cNvSpPr txBox="1"/>
          <p:nvPr/>
        </p:nvSpPr>
        <p:spPr>
          <a:xfrm>
            <a:off x="76200" y="23622"/>
            <a:ext cx="2871299" cy="584775"/>
          </a:xfrm>
          <a:prstGeom prst="rect">
            <a:avLst/>
          </a:prstGeom>
          <a:noFill/>
        </p:spPr>
        <p:txBody>
          <a:bodyPr wrap="none" rtlCol="0">
            <a:spAutoFit/>
          </a:bodyPr>
          <a:lstStyle/>
          <a:p>
            <a:r>
              <a:rPr lang="en-US" sz="3200" u="sng" dirty="0">
                <a:solidFill>
                  <a:srgbClr val="C00000"/>
                </a:solidFill>
                <a:cs typeface="Times New Roman" pitchFamily="18" charset="0"/>
              </a:rPr>
              <a:t>Alleluia-Alleluia.</a:t>
            </a:r>
          </a:p>
        </p:txBody>
      </p:sp>
      <p:sp>
        <p:nvSpPr>
          <p:cNvPr id="4" name="Rectangle 3"/>
          <p:cNvSpPr/>
          <p:nvPr/>
        </p:nvSpPr>
        <p:spPr>
          <a:xfrm>
            <a:off x="6615604" y="4400550"/>
            <a:ext cx="1808507" cy="707886"/>
          </a:xfrm>
          <a:prstGeom prst="rect">
            <a:avLst/>
          </a:prstGeom>
        </p:spPr>
        <p:txBody>
          <a:bodyPr wrap="none">
            <a:spAutoFit/>
          </a:bodyPr>
          <a:lstStyle/>
          <a:p>
            <a:pPr algn="r"/>
            <a:r>
              <a:rPr lang="en-US" sz="4000" u="sng" dirty="0">
                <a:solidFill>
                  <a:srgbClr val="C00000"/>
                </a:solidFill>
                <a:cs typeface="Times New Roman" pitchFamily="18" charset="0"/>
              </a:rPr>
              <a:t>Alleluia.</a:t>
            </a:r>
          </a:p>
        </p:txBody>
      </p:sp>
    </p:spTree>
    <p:extLst>
      <p:ext uri="{BB962C8B-B14F-4D97-AF65-F5344CB8AC3E}">
        <p14:creationId xmlns:p14="http://schemas.microsoft.com/office/powerpoint/2010/main" val="13600893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2" name="Rectangle 1"/>
          <p:cNvSpPr/>
          <p:nvPr/>
        </p:nvSpPr>
        <p:spPr>
          <a:xfrm>
            <a:off x="0" y="1320046"/>
            <a:ext cx="9144000" cy="2005421"/>
          </a:xfrm>
          <a:prstGeom prst="rect">
            <a:avLst/>
          </a:prstGeom>
        </p:spPr>
        <p:txBody>
          <a:bodyPr wrap="square">
            <a:spAutoFit/>
          </a:bodyPr>
          <a:lstStyle/>
          <a:p>
            <a:pPr algn="just">
              <a:lnSpc>
                <a:spcPct val="120000"/>
              </a:lnSpc>
            </a:pPr>
            <a:r>
              <a:rPr lang="en-US" sz="5500" b="1" u="sng" dirty="0" err="1">
                <a:solidFill>
                  <a:srgbClr val="C00000"/>
                </a:solidFill>
                <a:effectLst>
                  <a:outerShdw blurRad="38100" dist="38100" dir="2700000" algn="tl">
                    <a:srgbClr val="000000">
                      <a:alpha val="43137"/>
                    </a:srgbClr>
                  </a:outerShdw>
                </a:effectLst>
                <a:latin typeface="+mj-lt"/>
              </a:rPr>
              <a:t>Đk</a:t>
            </a:r>
            <a:r>
              <a:rPr lang="en-US" sz="5500" b="1" u="sng" dirty="0">
                <a:solidFill>
                  <a:srgbClr val="C00000"/>
                </a:solidFill>
                <a:effectLst>
                  <a:outerShdw blurRad="38100" dist="38100" dir="2700000" algn="tl">
                    <a:srgbClr val="000000">
                      <a:alpha val="43137"/>
                    </a:srgbClr>
                  </a:outerShdw>
                </a:effectLst>
                <a:latin typeface="+mj-lt"/>
              </a:rPr>
              <a:t>:</a:t>
            </a:r>
            <a:r>
              <a:rPr lang="en-US" sz="5500" b="1" dirty="0">
                <a:solidFill>
                  <a:srgbClr val="003399"/>
                </a:solidFill>
                <a:effectLst>
                  <a:outerShdw blurRad="38100" dist="38100" dir="2700000" algn="tl">
                    <a:srgbClr val="000000">
                      <a:alpha val="43137"/>
                    </a:srgbClr>
                  </a:outerShdw>
                </a:effectLst>
                <a:latin typeface="+mj-lt"/>
              </a:rPr>
              <a:t> </a:t>
            </a:r>
            <a:r>
              <a:rPr lang="en-US" sz="5500" dirty="0" err="1">
                <a:solidFill>
                  <a:srgbClr val="002060"/>
                </a:solidFill>
                <a:latin typeface="+mj-lt"/>
              </a:rPr>
              <a:t>Nhưng</a:t>
            </a:r>
            <a:r>
              <a:rPr lang="en-US" sz="5500" dirty="0">
                <a:solidFill>
                  <a:srgbClr val="002060"/>
                </a:solidFill>
                <a:latin typeface="+mj-lt"/>
              </a:rPr>
              <a:t> </a:t>
            </a:r>
            <a:r>
              <a:rPr lang="en-US" sz="5500" dirty="0" err="1">
                <a:solidFill>
                  <a:srgbClr val="002060"/>
                </a:solidFill>
                <a:latin typeface="+mj-lt"/>
              </a:rPr>
              <a:t>Vua</a:t>
            </a:r>
            <a:r>
              <a:rPr lang="en-US" sz="5500" dirty="0">
                <a:solidFill>
                  <a:srgbClr val="002060"/>
                </a:solidFill>
                <a:latin typeface="+mj-lt"/>
              </a:rPr>
              <a:t> </a:t>
            </a:r>
            <a:r>
              <a:rPr lang="en-US" sz="5500" dirty="0" err="1">
                <a:solidFill>
                  <a:srgbClr val="002060"/>
                </a:solidFill>
                <a:latin typeface="+mj-lt"/>
              </a:rPr>
              <a:t>vinh</a:t>
            </a:r>
            <a:r>
              <a:rPr lang="en-US" sz="5500" dirty="0">
                <a:solidFill>
                  <a:srgbClr val="002060"/>
                </a:solidFill>
                <a:latin typeface="+mj-lt"/>
              </a:rPr>
              <a:t> </a:t>
            </a:r>
            <a:r>
              <a:rPr lang="en-US" sz="5500" dirty="0" err="1">
                <a:solidFill>
                  <a:srgbClr val="002060"/>
                </a:solidFill>
                <a:latin typeface="+mj-lt"/>
              </a:rPr>
              <a:t>hiển</a:t>
            </a:r>
            <a:r>
              <a:rPr lang="en-US" sz="5500" dirty="0">
                <a:solidFill>
                  <a:srgbClr val="002060"/>
                </a:solidFill>
                <a:latin typeface="+mj-lt"/>
              </a:rPr>
              <a:t> </a:t>
            </a:r>
            <a:r>
              <a:rPr lang="en-US" sz="5500" dirty="0" err="1">
                <a:solidFill>
                  <a:srgbClr val="002060"/>
                </a:solidFill>
                <a:latin typeface="+mj-lt"/>
              </a:rPr>
              <a:t>là</a:t>
            </a:r>
            <a:r>
              <a:rPr lang="en-US" sz="5500" dirty="0">
                <a:solidFill>
                  <a:srgbClr val="002060"/>
                </a:solidFill>
                <a:latin typeface="+mj-lt"/>
              </a:rPr>
              <a:t> </a:t>
            </a:r>
            <a:r>
              <a:rPr lang="en-US" sz="5500" dirty="0" err="1">
                <a:solidFill>
                  <a:srgbClr val="002060"/>
                </a:solidFill>
                <a:latin typeface="+mj-lt"/>
              </a:rPr>
              <a:t>ai</a:t>
            </a:r>
            <a:r>
              <a:rPr lang="en-US" sz="5500" dirty="0">
                <a:solidFill>
                  <a:srgbClr val="002060"/>
                </a:solidFill>
                <a:latin typeface="+mj-lt"/>
              </a:rPr>
              <a:t>? </a:t>
            </a:r>
            <a:r>
              <a:rPr lang="en-US" sz="5500" dirty="0" err="1">
                <a:solidFill>
                  <a:srgbClr val="002060"/>
                </a:solidFill>
                <a:latin typeface="+mj-lt"/>
              </a:rPr>
              <a:t>Là</a:t>
            </a:r>
            <a:r>
              <a:rPr lang="en-US" sz="5500" dirty="0">
                <a:solidFill>
                  <a:srgbClr val="002060"/>
                </a:solidFill>
                <a:latin typeface="+mj-lt"/>
              </a:rPr>
              <a:t> </a:t>
            </a:r>
            <a:r>
              <a:rPr lang="en-US" sz="5500" dirty="0" err="1">
                <a:solidFill>
                  <a:srgbClr val="002060"/>
                </a:solidFill>
                <a:latin typeface="+mj-lt"/>
              </a:rPr>
              <a:t>chính</a:t>
            </a:r>
            <a:r>
              <a:rPr lang="en-US" sz="5500" dirty="0">
                <a:solidFill>
                  <a:srgbClr val="002060"/>
                </a:solidFill>
                <a:latin typeface="+mj-lt"/>
              </a:rPr>
              <a:t> </a:t>
            </a:r>
            <a:r>
              <a:rPr lang="en-US" sz="5500" dirty="0" err="1">
                <a:solidFill>
                  <a:srgbClr val="002060"/>
                </a:solidFill>
                <a:latin typeface="+mj-lt"/>
              </a:rPr>
              <a:t>Chúa</a:t>
            </a:r>
            <a:r>
              <a:rPr lang="en-US" sz="5500" dirty="0">
                <a:solidFill>
                  <a:srgbClr val="002060"/>
                </a:solidFill>
                <a:latin typeface="+mj-lt"/>
              </a:rPr>
              <a:t> </a:t>
            </a:r>
            <a:r>
              <a:rPr lang="en-US" sz="5500" dirty="0" err="1">
                <a:solidFill>
                  <a:srgbClr val="002060"/>
                </a:solidFill>
                <a:latin typeface="+mj-lt"/>
              </a:rPr>
              <a:t>tể</a:t>
            </a:r>
            <a:r>
              <a:rPr lang="en-US" sz="5500" dirty="0">
                <a:solidFill>
                  <a:srgbClr val="002060"/>
                </a:solidFill>
                <a:latin typeface="+mj-lt"/>
              </a:rPr>
              <a:t> </a:t>
            </a:r>
            <a:r>
              <a:rPr lang="en-US" sz="5500" dirty="0" err="1">
                <a:solidFill>
                  <a:srgbClr val="002060"/>
                </a:solidFill>
                <a:latin typeface="+mj-lt"/>
              </a:rPr>
              <a:t>càn</a:t>
            </a:r>
            <a:r>
              <a:rPr lang="en-US" sz="5500" dirty="0">
                <a:solidFill>
                  <a:srgbClr val="002060"/>
                </a:solidFill>
                <a:latin typeface="+mj-lt"/>
              </a:rPr>
              <a:t> </a:t>
            </a:r>
            <a:r>
              <a:rPr lang="en-US" sz="5500" dirty="0" err="1">
                <a:solidFill>
                  <a:srgbClr val="002060"/>
                </a:solidFill>
                <a:latin typeface="+mj-lt"/>
              </a:rPr>
              <a:t>khôn</a:t>
            </a:r>
            <a:r>
              <a:rPr lang="en-US" sz="5500" dirty="0">
                <a:solidFill>
                  <a:srgbClr val="002060"/>
                </a:solidFill>
                <a:latin typeface="+mj-lt"/>
              </a:rPr>
              <a:t>.</a:t>
            </a:r>
            <a:endParaRPr lang="vi-VN" sz="5500" dirty="0">
              <a:solidFill>
                <a:srgbClr val="002060"/>
              </a:solidFill>
              <a:latin typeface="+mj-lt"/>
            </a:endParaRPr>
          </a:p>
        </p:txBody>
      </p:sp>
    </p:spTree>
    <p:extLst>
      <p:ext uri="{BB962C8B-B14F-4D97-AF65-F5344CB8AC3E}">
        <p14:creationId xmlns:p14="http://schemas.microsoft.com/office/powerpoint/2010/main" val="1958197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3" name="Rectangle 2"/>
          <p:cNvSpPr/>
          <p:nvPr/>
        </p:nvSpPr>
        <p:spPr>
          <a:xfrm>
            <a:off x="0" y="-19050"/>
            <a:ext cx="9144000" cy="5170646"/>
          </a:xfrm>
          <a:prstGeom prst="rect">
            <a:avLst/>
          </a:prstGeom>
        </p:spPr>
        <p:txBody>
          <a:bodyPr wrap="square">
            <a:spAutoFit/>
          </a:bodyPr>
          <a:lstStyle/>
          <a:p>
            <a:pPr algn="just"/>
            <a:r>
              <a:rPr lang="en-US" sz="5500" b="1" u="sng" dirty="0">
                <a:solidFill>
                  <a:srgbClr val="C00000"/>
                </a:solidFill>
                <a:latin typeface="+mj-lt"/>
              </a:rPr>
              <a:t>Tk1:</a:t>
            </a:r>
            <a:r>
              <a:rPr lang="en-US" sz="5500" b="1" dirty="0">
                <a:solidFill>
                  <a:srgbClr val="003399"/>
                </a:solidFill>
                <a:latin typeface="+mj-lt"/>
              </a:rPr>
              <a:t> </a:t>
            </a:r>
            <a:r>
              <a:rPr lang="en-US" sz="5500" dirty="0" err="1">
                <a:solidFill>
                  <a:srgbClr val="002060"/>
                </a:solidFill>
                <a:latin typeface="+mj-lt"/>
              </a:rPr>
              <a:t>Hỡi</a:t>
            </a:r>
            <a:r>
              <a:rPr lang="en-US" sz="5500" dirty="0">
                <a:solidFill>
                  <a:srgbClr val="002060"/>
                </a:solidFill>
                <a:latin typeface="+mj-lt"/>
              </a:rPr>
              <a:t> </a:t>
            </a:r>
            <a:r>
              <a:rPr lang="en-US" sz="5500" dirty="0" err="1">
                <a:solidFill>
                  <a:srgbClr val="002060"/>
                </a:solidFill>
                <a:latin typeface="+mj-lt"/>
              </a:rPr>
              <a:t>cửa</a:t>
            </a:r>
            <a:r>
              <a:rPr lang="en-US" sz="5500" dirty="0">
                <a:solidFill>
                  <a:srgbClr val="002060"/>
                </a:solidFill>
                <a:latin typeface="+mj-lt"/>
              </a:rPr>
              <a:t> </a:t>
            </a:r>
            <a:r>
              <a:rPr lang="en-US" sz="5500" dirty="0" err="1">
                <a:solidFill>
                  <a:srgbClr val="002060"/>
                </a:solidFill>
                <a:latin typeface="+mj-lt"/>
              </a:rPr>
              <a:t>đền</a:t>
            </a:r>
            <a:r>
              <a:rPr lang="en-US" sz="5500" dirty="0">
                <a:solidFill>
                  <a:srgbClr val="002060"/>
                </a:solidFill>
                <a:latin typeface="+mj-lt"/>
              </a:rPr>
              <a:t>, </a:t>
            </a:r>
            <a:r>
              <a:rPr lang="en-US" sz="5500" dirty="0" err="1">
                <a:solidFill>
                  <a:srgbClr val="002060"/>
                </a:solidFill>
                <a:latin typeface="+mj-lt"/>
              </a:rPr>
              <a:t>cửa</a:t>
            </a:r>
            <a:r>
              <a:rPr lang="en-US" sz="5500" dirty="0">
                <a:solidFill>
                  <a:srgbClr val="002060"/>
                </a:solidFill>
                <a:latin typeface="+mj-lt"/>
              </a:rPr>
              <a:t> </a:t>
            </a:r>
            <a:r>
              <a:rPr lang="en-US" sz="5500" dirty="0" err="1">
                <a:solidFill>
                  <a:srgbClr val="002060"/>
                </a:solidFill>
                <a:latin typeface="+mj-lt"/>
              </a:rPr>
              <a:t>đền</a:t>
            </a:r>
            <a:r>
              <a:rPr lang="en-US" sz="5500" dirty="0">
                <a:solidFill>
                  <a:srgbClr val="002060"/>
                </a:solidFill>
                <a:latin typeface="+mj-lt"/>
              </a:rPr>
              <a:t> </a:t>
            </a:r>
            <a:r>
              <a:rPr lang="en-US" sz="5500" dirty="0" err="1">
                <a:solidFill>
                  <a:srgbClr val="002060"/>
                </a:solidFill>
                <a:latin typeface="+mj-lt"/>
              </a:rPr>
              <a:t>cổ</a:t>
            </a:r>
            <a:r>
              <a:rPr lang="en-US" sz="5500" dirty="0">
                <a:solidFill>
                  <a:srgbClr val="002060"/>
                </a:solidFill>
                <a:latin typeface="+mj-lt"/>
              </a:rPr>
              <a:t> </a:t>
            </a:r>
            <a:r>
              <a:rPr lang="en-US" sz="5500" dirty="0" err="1">
                <a:solidFill>
                  <a:srgbClr val="002060"/>
                </a:solidFill>
                <a:latin typeface="+mj-lt"/>
              </a:rPr>
              <a:t>kính</a:t>
            </a:r>
            <a:r>
              <a:rPr lang="en-US" sz="5500" dirty="0">
                <a:solidFill>
                  <a:srgbClr val="002060"/>
                </a:solidFill>
                <a:latin typeface="+mj-lt"/>
              </a:rPr>
              <a:t> </a:t>
            </a:r>
            <a:r>
              <a:rPr lang="en-US" sz="5500" dirty="0" err="1">
                <a:solidFill>
                  <a:srgbClr val="002060"/>
                </a:solidFill>
                <a:latin typeface="+mj-lt"/>
              </a:rPr>
              <a:t>hãy</a:t>
            </a:r>
            <a:r>
              <a:rPr lang="en-US" sz="5500" dirty="0">
                <a:solidFill>
                  <a:srgbClr val="002060"/>
                </a:solidFill>
                <a:latin typeface="+mj-lt"/>
              </a:rPr>
              <a:t> </a:t>
            </a:r>
            <a:r>
              <a:rPr lang="en-US" sz="5500" dirty="0" err="1">
                <a:solidFill>
                  <a:srgbClr val="002060"/>
                </a:solidFill>
                <a:latin typeface="+mj-lt"/>
              </a:rPr>
              <a:t>cất</a:t>
            </a:r>
            <a:r>
              <a:rPr lang="en-US" sz="5500" dirty="0">
                <a:solidFill>
                  <a:srgbClr val="002060"/>
                </a:solidFill>
                <a:latin typeface="+mj-lt"/>
              </a:rPr>
              <a:t> </a:t>
            </a:r>
            <a:r>
              <a:rPr lang="en-US" sz="5500" dirty="0" err="1">
                <a:solidFill>
                  <a:srgbClr val="002060"/>
                </a:solidFill>
                <a:latin typeface="+mj-lt"/>
              </a:rPr>
              <a:t>cao</a:t>
            </a:r>
            <a:r>
              <a:rPr lang="en-US" sz="5500" dirty="0">
                <a:solidFill>
                  <a:srgbClr val="002060"/>
                </a:solidFill>
                <a:latin typeface="+mj-lt"/>
              </a:rPr>
              <a:t> </a:t>
            </a:r>
            <a:r>
              <a:rPr lang="en-US" sz="5500" dirty="0" err="1">
                <a:solidFill>
                  <a:srgbClr val="002060"/>
                </a:solidFill>
                <a:latin typeface="+mj-lt"/>
              </a:rPr>
              <a:t>lên</a:t>
            </a:r>
            <a:r>
              <a:rPr lang="en-US" sz="5500" dirty="0">
                <a:solidFill>
                  <a:srgbClr val="002060"/>
                </a:solidFill>
                <a:latin typeface="+mj-lt"/>
              </a:rPr>
              <a:t>, </a:t>
            </a:r>
            <a:r>
              <a:rPr lang="en-US" sz="5500" dirty="0" err="1">
                <a:solidFill>
                  <a:srgbClr val="002060"/>
                </a:solidFill>
                <a:latin typeface="+mj-lt"/>
              </a:rPr>
              <a:t>để</a:t>
            </a:r>
            <a:r>
              <a:rPr lang="en-US" sz="5500" dirty="0">
                <a:solidFill>
                  <a:srgbClr val="002060"/>
                </a:solidFill>
                <a:latin typeface="+mj-lt"/>
              </a:rPr>
              <a:t> </a:t>
            </a:r>
            <a:r>
              <a:rPr lang="en-US" sz="5500" dirty="0" err="1">
                <a:solidFill>
                  <a:srgbClr val="002060"/>
                </a:solidFill>
                <a:latin typeface="+mj-lt"/>
              </a:rPr>
              <a:t>Vua</a:t>
            </a:r>
            <a:r>
              <a:rPr lang="en-US" sz="5500" dirty="0">
                <a:solidFill>
                  <a:srgbClr val="002060"/>
                </a:solidFill>
                <a:latin typeface="+mj-lt"/>
              </a:rPr>
              <a:t> </a:t>
            </a:r>
            <a:r>
              <a:rPr lang="en-US" sz="5500" dirty="0" err="1">
                <a:solidFill>
                  <a:srgbClr val="002060"/>
                </a:solidFill>
                <a:latin typeface="+mj-lt"/>
              </a:rPr>
              <a:t>vinh</a:t>
            </a:r>
            <a:r>
              <a:rPr lang="en-US" sz="5500" dirty="0">
                <a:solidFill>
                  <a:srgbClr val="002060"/>
                </a:solidFill>
                <a:latin typeface="+mj-lt"/>
              </a:rPr>
              <a:t> </a:t>
            </a:r>
            <a:r>
              <a:rPr lang="en-US" sz="5500" dirty="0" err="1">
                <a:solidFill>
                  <a:srgbClr val="002060"/>
                </a:solidFill>
                <a:latin typeface="+mj-lt"/>
              </a:rPr>
              <a:t>hiển</a:t>
            </a:r>
            <a:r>
              <a:rPr lang="en-US" sz="5500" dirty="0">
                <a:solidFill>
                  <a:srgbClr val="002060"/>
                </a:solidFill>
                <a:latin typeface="+mj-lt"/>
              </a:rPr>
              <a:t> </a:t>
            </a:r>
            <a:r>
              <a:rPr lang="en-US" sz="5500" dirty="0" err="1">
                <a:solidFill>
                  <a:srgbClr val="002060"/>
                </a:solidFill>
                <a:latin typeface="+mj-lt"/>
              </a:rPr>
              <a:t>ngự</a:t>
            </a:r>
            <a:r>
              <a:rPr lang="en-US" sz="5500" dirty="0">
                <a:solidFill>
                  <a:srgbClr val="002060"/>
                </a:solidFill>
                <a:latin typeface="+mj-lt"/>
              </a:rPr>
              <a:t> qua. </a:t>
            </a:r>
            <a:r>
              <a:rPr lang="en-US" sz="5500" dirty="0" err="1">
                <a:solidFill>
                  <a:srgbClr val="002060"/>
                </a:solidFill>
                <a:latin typeface="+mj-lt"/>
              </a:rPr>
              <a:t>Vua</a:t>
            </a:r>
            <a:r>
              <a:rPr lang="en-US" sz="5500" dirty="0">
                <a:solidFill>
                  <a:srgbClr val="002060"/>
                </a:solidFill>
                <a:latin typeface="+mj-lt"/>
              </a:rPr>
              <a:t> </a:t>
            </a:r>
            <a:r>
              <a:rPr lang="en-US" sz="5500" dirty="0" err="1">
                <a:solidFill>
                  <a:srgbClr val="002060"/>
                </a:solidFill>
                <a:latin typeface="+mj-lt"/>
              </a:rPr>
              <a:t>vinh</a:t>
            </a:r>
            <a:r>
              <a:rPr lang="en-US" sz="5500" dirty="0">
                <a:solidFill>
                  <a:srgbClr val="002060"/>
                </a:solidFill>
                <a:latin typeface="+mj-lt"/>
              </a:rPr>
              <a:t> </a:t>
            </a:r>
            <a:r>
              <a:rPr lang="en-US" sz="5500" dirty="0" err="1">
                <a:solidFill>
                  <a:srgbClr val="002060"/>
                </a:solidFill>
                <a:latin typeface="+mj-lt"/>
              </a:rPr>
              <a:t>hiển</a:t>
            </a:r>
            <a:r>
              <a:rPr lang="en-US" sz="5500" dirty="0">
                <a:solidFill>
                  <a:srgbClr val="002060"/>
                </a:solidFill>
                <a:latin typeface="+mj-lt"/>
              </a:rPr>
              <a:t> </a:t>
            </a:r>
            <a:r>
              <a:rPr lang="en-US" sz="5500" dirty="0" err="1">
                <a:solidFill>
                  <a:srgbClr val="002060"/>
                </a:solidFill>
                <a:latin typeface="+mj-lt"/>
              </a:rPr>
              <a:t>đó</a:t>
            </a:r>
            <a:r>
              <a:rPr lang="en-US" sz="5500" dirty="0">
                <a:solidFill>
                  <a:srgbClr val="002060"/>
                </a:solidFill>
                <a:latin typeface="+mj-lt"/>
              </a:rPr>
              <a:t> </a:t>
            </a:r>
            <a:r>
              <a:rPr lang="en-US" sz="5500" dirty="0" err="1">
                <a:solidFill>
                  <a:srgbClr val="002060"/>
                </a:solidFill>
                <a:latin typeface="+mj-lt"/>
              </a:rPr>
              <a:t>là</a:t>
            </a:r>
            <a:r>
              <a:rPr lang="en-US" sz="5500" dirty="0">
                <a:solidFill>
                  <a:srgbClr val="002060"/>
                </a:solidFill>
                <a:latin typeface="+mj-lt"/>
              </a:rPr>
              <a:t> </a:t>
            </a:r>
            <a:r>
              <a:rPr lang="en-US" sz="5500" dirty="0" err="1">
                <a:solidFill>
                  <a:srgbClr val="002060"/>
                </a:solidFill>
                <a:latin typeface="+mj-lt"/>
              </a:rPr>
              <a:t>ai</a:t>
            </a:r>
            <a:r>
              <a:rPr lang="en-US" sz="5500" dirty="0">
                <a:solidFill>
                  <a:srgbClr val="002060"/>
                </a:solidFill>
                <a:latin typeface="+mj-lt"/>
              </a:rPr>
              <a:t>? </a:t>
            </a:r>
            <a:r>
              <a:rPr lang="en-US" sz="5500" dirty="0" err="1">
                <a:solidFill>
                  <a:srgbClr val="002060"/>
                </a:solidFill>
                <a:latin typeface="+mj-lt"/>
              </a:rPr>
              <a:t>Là</a:t>
            </a:r>
            <a:r>
              <a:rPr lang="en-US" sz="5500" dirty="0">
                <a:solidFill>
                  <a:srgbClr val="002060"/>
                </a:solidFill>
                <a:latin typeface="+mj-lt"/>
              </a:rPr>
              <a:t> </a:t>
            </a:r>
            <a:r>
              <a:rPr lang="en-US" sz="5500" dirty="0" err="1">
                <a:solidFill>
                  <a:srgbClr val="002060"/>
                </a:solidFill>
                <a:latin typeface="+mj-lt"/>
              </a:rPr>
              <a:t>Chúa</a:t>
            </a:r>
            <a:r>
              <a:rPr lang="en-US" sz="5500" dirty="0">
                <a:solidFill>
                  <a:srgbClr val="002060"/>
                </a:solidFill>
                <a:latin typeface="+mj-lt"/>
              </a:rPr>
              <a:t> </a:t>
            </a:r>
            <a:r>
              <a:rPr lang="en-US" sz="5500" dirty="0" err="1">
                <a:solidFill>
                  <a:srgbClr val="002060"/>
                </a:solidFill>
                <a:latin typeface="+mj-lt"/>
              </a:rPr>
              <a:t>thế</a:t>
            </a:r>
            <a:r>
              <a:rPr lang="en-US" sz="5500" dirty="0">
                <a:solidFill>
                  <a:srgbClr val="002060"/>
                </a:solidFill>
                <a:latin typeface="+mj-lt"/>
              </a:rPr>
              <a:t> </a:t>
            </a:r>
            <a:r>
              <a:rPr lang="en-US" sz="5500" dirty="0" err="1">
                <a:solidFill>
                  <a:srgbClr val="002060"/>
                </a:solidFill>
                <a:latin typeface="+mj-lt"/>
              </a:rPr>
              <a:t>lực</a:t>
            </a:r>
            <a:r>
              <a:rPr lang="en-US" sz="5500" dirty="0">
                <a:solidFill>
                  <a:srgbClr val="002060"/>
                </a:solidFill>
                <a:latin typeface="+mj-lt"/>
              </a:rPr>
              <a:t> </a:t>
            </a:r>
            <a:r>
              <a:rPr lang="en-US" sz="5500" dirty="0" err="1">
                <a:solidFill>
                  <a:srgbClr val="002060"/>
                </a:solidFill>
                <a:latin typeface="+mj-lt"/>
              </a:rPr>
              <a:t>quyền</a:t>
            </a:r>
            <a:r>
              <a:rPr lang="en-US" sz="5500" dirty="0">
                <a:solidFill>
                  <a:srgbClr val="002060"/>
                </a:solidFill>
                <a:latin typeface="+mj-lt"/>
              </a:rPr>
              <a:t> </a:t>
            </a:r>
            <a:r>
              <a:rPr lang="en-US" sz="5500" dirty="0" err="1">
                <a:solidFill>
                  <a:srgbClr val="002060"/>
                </a:solidFill>
                <a:latin typeface="+mj-lt"/>
              </a:rPr>
              <a:t>uy</a:t>
            </a:r>
            <a:r>
              <a:rPr lang="en-US" sz="5500" dirty="0">
                <a:solidFill>
                  <a:srgbClr val="002060"/>
                </a:solidFill>
                <a:latin typeface="+mj-lt"/>
              </a:rPr>
              <a:t>, </a:t>
            </a:r>
            <a:r>
              <a:rPr lang="en-US" sz="5500" dirty="0" err="1">
                <a:solidFill>
                  <a:srgbClr val="002060"/>
                </a:solidFill>
                <a:latin typeface="+mj-lt"/>
              </a:rPr>
              <a:t>thật</a:t>
            </a:r>
            <a:r>
              <a:rPr lang="en-US" sz="5500" dirty="0">
                <a:solidFill>
                  <a:srgbClr val="002060"/>
                </a:solidFill>
                <a:latin typeface="+mj-lt"/>
              </a:rPr>
              <a:t> </a:t>
            </a:r>
            <a:r>
              <a:rPr lang="en-US" sz="5500" dirty="0" err="1">
                <a:solidFill>
                  <a:srgbClr val="002060"/>
                </a:solidFill>
                <a:latin typeface="+mj-lt"/>
              </a:rPr>
              <a:t>dũng</a:t>
            </a:r>
            <a:r>
              <a:rPr lang="en-US" sz="5500" dirty="0">
                <a:solidFill>
                  <a:srgbClr val="002060"/>
                </a:solidFill>
                <a:latin typeface="+mj-lt"/>
              </a:rPr>
              <a:t> </a:t>
            </a:r>
            <a:r>
              <a:rPr lang="en-US" sz="5500" dirty="0" err="1">
                <a:solidFill>
                  <a:srgbClr val="002060"/>
                </a:solidFill>
                <a:latin typeface="+mj-lt"/>
              </a:rPr>
              <a:t>mãnh</a:t>
            </a:r>
            <a:r>
              <a:rPr lang="en-US" sz="5500" dirty="0">
                <a:solidFill>
                  <a:srgbClr val="002060"/>
                </a:solidFill>
                <a:latin typeface="+mj-lt"/>
              </a:rPr>
              <a:t> </a:t>
            </a:r>
            <a:r>
              <a:rPr lang="en-US" sz="5500" dirty="0" err="1">
                <a:solidFill>
                  <a:srgbClr val="002060"/>
                </a:solidFill>
                <a:latin typeface="+mj-lt"/>
              </a:rPr>
              <a:t>khi</a:t>
            </a:r>
            <a:r>
              <a:rPr lang="en-US" sz="5500" dirty="0">
                <a:solidFill>
                  <a:srgbClr val="002060"/>
                </a:solidFill>
                <a:latin typeface="+mj-lt"/>
              </a:rPr>
              <a:t> </a:t>
            </a:r>
            <a:r>
              <a:rPr lang="en-US" sz="5500" dirty="0" err="1">
                <a:solidFill>
                  <a:srgbClr val="002060"/>
                </a:solidFill>
                <a:latin typeface="+mj-lt"/>
              </a:rPr>
              <a:t>xuất</a:t>
            </a:r>
            <a:r>
              <a:rPr lang="en-US" sz="5500" dirty="0">
                <a:solidFill>
                  <a:srgbClr val="002060"/>
                </a:solidFill>
                <a:latin typeface="+mj-lt"/>
              </a:rPr>
              <a:t> </a:t>
            </a:r>
            <a:r>
              <a:rPr lang="en-US" sz="5500" dirty="0" err="1">
                <a:solidFill>
                  <a:srgbClr val="002060"/>
                </a:solidFill>
                <a:latin typeface="+mj-lt"/>
              </a:rPr>
              <a:t>trận</a:t>
            </a:r>
            <a:r>
              <a:rPr lang="en-US" sz="5500" dirty="0">
                <a:solidFill>
                  <a:srgbClr val="002060"/>
                </a:solidFill>
                <a:latin typeface="+mj-lt"/>
              </a:rPr>
              <a:t>.</a:t>
            </a:r>
            <a:endParaRPr lang="vi-VN" sz="5500" dirty="0">
              <a:solidFill>
                <a:srgbClr val="002060"/>
              </a:solidFill>
              <a:effectLst/>
              <a:latin typeface="+mj-lt"/>
            </a:endParaRPr>
          </a:p>
        </p:txBody>
      </p:sp>
    </p:spTree>
    <p:extLst>
      <p:ext uri="{BB962C8B-B14F-4D97-AF65-F5344CB8AC3E}">
        <p14:creationId xmlns:p14="http://schemas.microsoft.com/office/powerpoint/2010/main" val="15012642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2" name="Rectangle 1"/>
          <p:cNvSpPr/>
          <p:nvPr/>
        </p:nvSpPr>
        <p:spPr>
          <a:xfrm>
            <a:off x="0" y="1320046"/>
            <a:ext cx="9144000" cy="2005421"/>
          </a:xfrm>
          <a:prstGeom prst="rect">
            <a:avLst/>
          </a:prstGeom>
        </p:spPr>
        <p:txBody>
          <a:bodyPr wrap="square">
            <a:spAutoFit/>
          </a:bodyPr>
          <a:lstStyle/>
          <a:p>
            <a:pPr algn="just">
              <a:lnSpc>
                <a:spcPct val="120000"/>
              </a:lnSpc>
            </a:pPr>
            <a:r>
              <a:rPr lang="en-US" sz="5500" b="1" u="sng" dirty="0" err="1">
                <a:solidFill>
                  <a:srgbClr val="C00000"/>
                </a:solidFill>
                <a:effectLst>
                  <a:outerShdw blurRad="38100" dist="38100" dir="2700000" algn="tl">
                    <a:srgbClr val="000000">
                      <a:alpha val="43137"/>
                    </a:srgbClr>
                  </a:outerShdw>
                </a:effectLst>
              </a:rPr>
              <a:t>Đk</a:t>
            </a:r>
            <a:r>
              <a:rPr lang="en-US" sz="5500" b="1" u="sng" dirty="0">
                <a:solidFill>
                  <a:srgbClr val="C00000"/>
                </a:solidFill>
                <a:effectLst>
                  <a:outerShdw blurRad="38100" dist="38100" dir="2700000" algn="tl">
                    <a:srgbClr val="000000">
                      <a:alpha val="43137"/>
                    </a:srgbClr>
                  </a:outerShdw>
                </a:effectLst>
              </a:rPr>
              <a:t>:</a:t>
            </a:r>
            <a:r>
              <a:rPr lang="en-US" sz="5500" b="1" dirty="0">
                <a:solidFill>
                  <a:srgbClr val="003399"/>
                </a:solidFill>
                <a:effectLst>
                  <a:outerShdw blurRad="38100" dist="38100" dir="2700000" algn="tl">
                    <a:srgbClr val="000000">
                      <a:alpha val="43137"/>
                    </a:srgbClr>
                  </a:outerShdw>
                </a:effectLst>
              </a:rPr>
              <a:t> </a:t>
            </a:r>
            <a:r>
              <a:rPr lang="en-US" sz="5500" dirty="0" err="1">
                <a:solidFill>
                  <a:srgbClr val="002060"/>
                </a:solidFill>
              </a:rPr>
              <a:t>Nhưng</a:t>
            </a:r>
            <a:r>
              <a:rPr lang="en-US" sz="5500" dirty="0">
                <a:solidFill>
                  <a:srgbClr val="002060"/>
                </a:solidFill>
              </a:rPr>
              <a:t> </a:t>
            </a:r>
            <a:r>
              <a:rPr lang="en-US" sz="5500" dirty="0" err="1">
                <a:solidFill>
                  <a:srgbClr val="002060"/>
                </a:solidFill>
              </a:rPr>
              <a:t>Vua</a:t>
            </a:r>
            <a:r>
              <a:rPr lang="en-US" sz="5500" dirty="0">
                <a:solidFill>
                  <a:srgbClr val="002060"/>
                </a:solidFill>
              </a:rPr>
              <a:t> </a:t>
            </a:r>
            <a:r>
              <a:rPr lang="en-US" sz="5500" dirty="0" err="1">
                <a:solidFill>
                  <a:srgbClr val="002060"/>
                </a:solidFill>
              </a:rPr>
              <a:t>vinh</a:t>
            </a:r>
            <a:r>
              <a:rPr lang="en-US" sz="5500" dirty="0">
                <a:solidFill>
                  <a:srgbClr val="002060"/>
                </a:solidFill>
              </a:rPr>
              <a:t> </a:t>
            </a:r>
            <a:r>
              <a:rPr lang="en-US" sz="5500" dirty="0" err="1">
                <a:solidFill>
                  <a:srgbClr val="002060"/>
                </a:solidFill>
              </a:rPr>
              <a:t>hiển</a:t>
            </a:r>
            <a:r>
              <a:rPr lang="en-US" sz="5500" dirty="0">
                <a:solidFill>
                  <a:srgbClr val="002060"/>
                </a:solidFill>
              </a:rPr>
              <a:t> </a:t>
            </a:r>
            <a:r>
              <a:rPr lang="en-US" sz="5500" dirty="0" err="1">
                <a:solidFill>
                  <a:srgbClr val="002060"/>
                </a:solidFill>
              </a:rPr>
              <a:t>là</a:t>
            </a:r>
            <a:r>
              <a:rPr lang="en-US" sz="5500" dirty="0">
                <a:solidFill>
                  <a:srgbClr val="002060"/>
                </a:solidFill>
              </a:rPr>
              <a:t> </a:t>
            </a:r>
            <a:r>
              <a:rPr lang="en-US" sz="5500" dirty="0" err="1">
                <a:solidFill>
                  <a:srgbClr val="002060"/>
                </a:solidFill>
              </a:rPr>
              <a:t>ai</a:t>
            </a:r>
            <a:r>
              <a:rPr lang="en-US" sz="5500" dirty="0">
                <a:solidFill>
                  <a:srgbClr val="002060"/>
                </a:solidFill>
              </a:rPr>
              <a:t>? </a:t>
            </a:r>
            <a:r>
              <a:rPr lang="en-US" sz="5500" dirty="0" err="1">
                <a:solidFill>
                  <a:srgbClr val="002060"/>
                </a:solidFill>
              </a:rPr>
              <a:t>Là</a:t>
            </a:r>
            <a:r>
              <a:rPr lang="en-US" sz="5500" dirty="0">
                <a:solidFill>
                  <a:srgbClr val="002060"/>
                </a:solidFill>
              </a:rPr>
              <a:t> </a:t>
            </a:r>
            <a:r>
              <a:rPr lang="en-US" sz="5500" dirty="0" err="1">
                <a:solidFill>
                  <a:srgbClr val="002060"/>
                </a:solidFill>
              </a:rPr>
              <a:t>chính</a:t>
            </a:r>
            <a:r>
              <a:rPr lang="en-US" sz="5500" dirty="0">
                <a:solidFill>
                  <a:srgbClr val="002060"/>
                </a:solidFill>
              </a:rPr>
              <a:t> </a:t>
            </a:r>
            <a:r>
              <a:rPr lang="en-US" sz="5500" dirty="0" err="1">
                <a:solidFill>
                  <a:srgbClr val="002060"/>
                </a:solidFill>
              </a:rPr>
              <a:t>Chúa</a:t>
            </a:r>
            <a:r>
              <a:rPr lang="en-US" sz="5500" dirty="0">
                <a:solidFill>
                  <a:srgbClr val="002060"/>
                </a:solidFill>
              </a:rPr>
              <a:t> </a:t>
            </a:r>
            <a:r>
              <a:rPr lang="en-US" sz="5500" dirty="0" err="1">
                <a:solidFill>
                  <a:srgbClr val="002060"/>
                </a:solidFill>
              </a:rPr>
              <a:t>tể</a:t>
            </a:r>
            <a:r>
              <a:rPr lang="en-US" sz="5500" dirty="0">
                <a:solidFill>
                  <a:srgbClr val="002060"/>
                </a:solidFill>
              </a:rPr>
              <a:t> </a:t>
            </a:r>
            <a:r>
              <a:rPr lang="en-US" sz="5500" dirty="0" err="1">
                <a:solidFill>
                  <a:srgbClr val="002060"/>
                </a:solidFill>
              </a:rPr>
              <a:t>càn</a:t>
            </a:r>
            <a:r>
              <a:rPr lang="en-US" sz="5500" dirty="0">
                <a:solidFill>
                  <a:srgbClr val="002060"/>
                </a:solidFill>
              </a:rPr>
              <a:t> </a:t>
            </a:r>
            <a:r>
              <a:rPr lang="en-US" sz="5500" dirty="0" err="1">
                <a:solidFill>
                  <a:srgbClr val="002060"/>
                </a:solidFill>
              </a:rPr>
              <a:t>khôn</a:t>
            </a:r>
            <a:r>
              <a:rPr lang="en-US" sz="5500" dirty="0">
                <a:solidFill>
                  <a:srgbClr val="002060"/>
                </a:solidFill>
              </a:rPr>
              <a:t>.</a:t>
            </a:r>
            <a:endParaRPr lang="vi-VN" sz="5500" dirty="0">
              <a:solidFill>
                <a:srgbClr val="002060"/>
              </a:solidFill>
              <a:latin typeface="+mj-lt"/>
            </a:endParaRPr>
          </a:p>
        </p:txBody>
      </p:sp>
    </p:spTree>
    <p:extLst>
      <p:ext uri="{BB962C8B-B14F-4D97-AF65-F5344CB8AC3E}">
        <p14:creationId xmlns:p14="http://schemas.microsoft.com/office/powerpoint/2010/main" val="19803524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3" name="Rectangle 2"/>
          <p:cNvSpPr/>
          <p:nvPr/>
        </p:nvSpPr>
        <p:spPr>
          <a:xfrm>
            <a:off x="0" y="-19050"/>
            <a:ext cx="9144000" cy="5170646"/>
          </a:xfrm>
          <a:prstGeom prst="rect">
            <a:avLst/>
          </a:prstGeom>
        </p:spPr>
        <p:txBody>
          <a:bodyPr wrap="square">
            <a:spAutoFit/>
          </a:bodyPr>
          <a:lstStyle/>
          <a:p>
            <a:pPr algn="just"/>
            <a:r>
              <a:rPr lang="en-US" sz="5500" b="1" u="sng" dirty="0">
                <a:solidFill>
                  <a:srgbClr val="C00000"/>
                </a:solidFill>
                <a:latin typeface="+mj-lt"/>
              </a:rPr>
              <a:t>Tk2:</a:t>
            </a:r>
            <a:r>
              <a:rPr lang="en-US" sz="5500" b="1" dirty="0">
                <a:solidFill>
                  <a:srgbClr val="003399"/>
                </a:solidFill>
                <a:latin typeface="+mj-lt"/>
              </a:rPr>
              <a:t> </a:t>
            </a:r>
            <a:r>
              <a:rPr lang="en-US" sz="5500" dirty="0" err="1">
                <a:solidFill>
                  <a:srgbClr val="002060"/>
                </a:solidFill>
                <a:latin typeface="+mj-lt"/>
              </a:rPr>
              <a:t>Hỡi</a:t>
            </a:r>
            <a:r>
              <a:rPr lang="en-US" sz="5500" dirty="0">
                <a:solidFill>
                  <a:srgbClr val="002060"/>
                </a:solidFill>
                <a:latin typeface="+mj-lt"/>
              </a:rPr>
              <a:t> </a:t>
            </a:r>
            <a:r>
              <a:rPr lang="en-US" sz="5500" dirty="0" err="1">
                <a:solidFill>
                  <a:srgbClr val="002060"/>
                </a:solidFill>
                <a:latin typeface="+mj-lt"/>
              </a:rPr>
              <a:t>cửa</a:t>
            </a:r>
            <a:r>
              <a:rPr lang="en-US" sz="5500" dirty="0">
                <a:solidFill>
                  <a:srgbClr val="002060"/>
                </a:solidFill>
                <a:latin typeface="+mj-lt"/>
              </a:rPr>
              <a:t> </a:t>
            </a:r>
            <a:r>
              <a:rPr lang="en-US" sz="5500" dirty="0" err="1">
                <a:solidFill>
                  <a:srgbClr val="002060"/>
                </a:solidFill>
                <a:latin typeface="+mj-lt"/>
              </a:rPr>
              <a:t>đền</a:t>
            </a:r>
            <a:r>
              <a:rPr lang="en-US" sz="5500" dirty="0">
                <a:solidFill>
                  <a:srgbClr val="002060"/>
                </a:solidFill>
                <a:latin typeface="+mj-lt"/>
              </a:rPr>
              <a:t>, </a:t>
            </a:r>
            <a:r>
              <a:rPr lang="en-US" sz="5500" dirty="0" err="1">
                <a:solidFill>
                  <a:srgbClr val="002060"/>
                </a:solidFill>
                <a:latin typeface="+mj-lt"/>
              </a:rPr>
              <a:t>cửa</a:t>
            </a:r>
            <a:r>
              <a:rPr lang="en-US" sz="5500" dirty="0">
                <a:solidFill>
                  <a:srgbClr val="002060"/>
                </a:solidFill>
                <a:latin typeface="+mj-lt"/>
              </a:rPr>
              <a:t> </a:t>
            </a:r>
            <a:r>
              <a:rPr lang="en-US" sz="5500" dirty="0" err="1">
                <a:solidFill>
                  <a:srgbClr val="002060"/>
                </a:solidFill>
                <a:latin typeface="+mj-lt"/>
              </a:rPr>
              <a:t>đền</a:t>
            </a:r>
            <a:r>
              <a:rPr lang="en-US" sz="5500" dirty="0">
                <a:solidFill>
                  <a:srgbClr val="002060"/>
                </a:solidFill>
                <a:latin typeface="+mj-lt"/>
              </a:rPr>
              <a:t> </a:t>
            </a:r>
            <a:r>
              <a:rPr lang="en-US" sz="5500" dirty="0" err="1">
                <a:solidFill>
                  <a:srgbClr val="002060"/>
                </a:solidFill>
                <a:latin typeface="+mj-lt"/>
              </a:rPr>
              <a:t>cổ</a:t>
            </a:r>
            <a:r>
              <a:rPr lang="en-US" sz="5500" dirty="0">
                <a:solidFill>
                  <a:srgbClr val="002060"/>
                </a:solidFill>
                <a:latin typeface="+mj-lt"/>
              </a:rPr>
              <a:t> </a:t>
            </a:r>
            <a:r>
              <a:rPr lang="en-US" sz="5500" dirty="0" err="1">
                <a:solidFill>
                  <a:srgbClr val="002060"/>
                </a:solidFill>
                <a:latin typeface="+mj-lt"/>
              </a:rPr>
              <a:t>kính</a:t>
            </a:r>
            <a:r>
              <a:rPr lang="en-US" sz="5500" dirty="0">
                <a:solidFill>
                  <a:srgbClr val="002060"/>
                </a:solidFill>
                <a:latin typeface="+mj-lt"/>
              </a:rPr>
              <a:t> </a:t>
            </a:r>
            <a:r>
              <a:rPr lang="en-US" sz="5500" dirty="0" err="1">
                <a:solidFill>
                  <a:srgbClr val="002060"/>
                </a:solidFill>
                <a:latin typeface="+mj-lt"/>
              </a:rPr>
              <a:t>hãy</a:t>
            </a:r>
            <a:r>
              <a:rPr lang="en-US" sz="5500" dirty="0">
                <a:solidFill>
                  <a:srgbClr val="002060"/>
                </a:solidFill>
                <a:latin typeface="+mj-lt"/>
              </a:rPr>
              <a:t> </a:t>
            </a:r>
            <a:r>
              <a:rPr lang="en-US" sz="5500" dirty="0" err="1">
                <a:solidFill>
                  <a:srgbClr val="002060"/>
                </a:solidFill>
                <a:latin typeface="+mj-lt"/>
              </a:rPr>
              <a:t>cất</a:t>
            </a:r>
            <a:r>
              <a:rPr lang="en-US" sz="5500" dirty="0">
                <a:solidFill>
                  <a:srgbClr val="002060"/>
                </a:solidFill>
                <a:latin typeface="+mj-lt"/>
              </a:rPr>
              <a:t> </a:t>
            </a:r>
            <a:r>
              <a:rPr lang="en-US" sz="5500" dirty="0" err="1">
                <a:solidFill>
                  <a:srgbClr val="002060"/>
                </a:solidFill>
                <a:latin typeface="+mj-lt"/>
              </a:rPr>
              <a:t>cao</a:t>
            </a:r>
            <a:r>
              <a:rPr lang="en-US" sz="5500" dirty="0">
                <a:solidFill>
                  <a:srgbClr val="002060"/>
                </a:solidFill>
                <a:latin typeface="+mj-lt"/>
              </a:rPr>
              <a:t> </a:t>
            </a:r>
            <a:r>
              <a:rPr lang="en-US" sz="5500" dirty="0" err="1">
                <a:solidFill>
                  <a:srgbClr val="002060"/>
                </a:solidFill>
                <a:latin typeface="+mj-lt"/>
              </a:rPr>
              <a:t>lên</a:t>
            </a:r>
            <a:r>
              <a:rPr lang="en-US" sz="5500" dirty="0">
                <a:solidFill>
                  <a:srgbClr val="002060"/>
                </a:solidFill>
                <a:latin typeface="+mj-lt"/>
              </a:rPr>
              <a:t>, </a:t>
            </a:r>
            <a:r>
              <a:rPr lang="en-US" sz="5500" dirty="0" err="1">
                <a:solidFill>
                  <a:srgbClr val="002060"/>
                </a:solidFill>
                <a:latin typeface="+mj-lt"/>
              </a:rPr>
              <a:t>để</a:t>
            </a:r>
            <a:r>
              <a:rPr lang="en-US" sz="5500" dirty="0">
                <a:solidFill>
                  <a:srgbClr val="002060"/>
                </a:solidFill>
                <a:latin typeface="+mj-lt"/>
              </a:rPr>
              <a:t> </a:t>
            </a:r>
            <a:r>
              <a:rPr lang="en-US" sz="5500" dirty="0" err="1">
                <a:solidFill>
                  <a:srgbClr val="002060"/>
                </a:solidFill>
                <a:latin typeface="+mj-lt"/>
              </a:rPr>
              <a:t>Vua</a:t>
            </a:r>
            <a:r>
              <a:rPr lang="en-US" sz="5500" dirty="0">
                <a:solidFill>
                  <a:srgbClr val="002060"/>
                </a:solidFill>
                <a:latin typeface="+mj-lt"/>
              </a:rPr>
              <a:t> </a:t>
            </a:r>
            <a:r>
              <a:rPr lang="en-US" sz="5500" dirty="0" err="1">
                <a:solidFill>
                  <a:srgbClr val="002060"/>
                </a:solidFill>
                <a:latin typeface="+mj-lt"/>
              </a:rPr>
              <a:t>vinh</a:t>
            </a:r>
            <a:r>
              <a:rPr lang="en-US" sz="5500" dirty="0">
                <a:solidFill>
                  <a:srgbClr val="002060"/>
                </a:solidFill>
                <a:latin typeface="+mj-lt"/>
              </a:rPr>
              <a:t> </a:t>
            </a:r>
            <a:r>
              <a:rPr lang="en-US" sz="5500" dirty="0" err="1">
                <a:solidFill>
                  <a:srgbClr val="002060"/>
                </a:solidFill>
                <a:latin typeface="+mj-lt"/>
              </a:rPr>
              <a:t>hiển</a:t>
            </a:r>
            <a:r>
              <a:rPr lang="en-US" sz="5500" dirty="0">
                <a:solidFill>
                  <a:srgbClr val="002060"/>
                </a:solidFill>
                <a:latin typeface="+mj-lt"/>
              </a:rPr>
              <a:t> </a:t>
            </a:r>
            <a:r>
              <a:rPr lang="en-US" sz="5500" dirty="0" err="1">
                <a:solidFill>
                  <a:srgbClr val="002060"/>
                </a:solidFill>
                <a:latin typeface="+mj-lt"/>
              </a:rPr>
              <a:t>ngự</a:t>
            </a:r>
            <a:r>
              <a:rPr lang="en-US" sz="5500" dirty="0">
                <a:solidFill>
                  <a:srgbClr val="002060"/>
                </a:solidFill>
                <a:latin typeface="+mj-lt"/>
              </a:rPr>
              <a:t> qua. </a:t>
            </a:r>
            <a:r>
              <a:rPr lang="en-US" sz="5500" dirty="0" err="1">
                <a:solidFill>
                  <a:srgbClr val="002060"/>
                </a:solidFill>
                <a:latin typeface="+mj-lt"/>
              </a:rPr>
              <a:t>Vua</a:t>
            </a:r>
            <a:r>
              <a:rPr lang="en-US" sz="5500" dirty="0">
                <a:solidFill>
                  <a:srgbClr val="002060"/>
                </a:solidFill>
                <a:latin typeface="+mj-lt"/>
              </a:rPr>
              <a:t> </a:t>
            </a:r>
            <a:r>
              <a:rPr lang="en-US" sz="5500" dirty="0" err="1">
                <a:solidFill>
                  <a:srgbClr val="002060"/>
                </a:solidFill>
                <a:latin typeface="+mj-lt"/>
              </a:rPr>
              <a:t>vinh</a:t>
            </a:r>
            <a:r>
              <a:rPr lang="en-US" sz="5500" dirty="0">
                <a:solidFill>
                  <a:srgbClr val="002060"/>
                </a:solidFill>
                <a:latin typeface="+mj-lt"/>
              </a:rPr>
              <a:t> </a:t>
            </a:r>
            <a:r>
              <a:rPr lang="en-US" sz="5500" dirty="0" err="1">
                <a:solidFill>
                  <a:srgbClr val="002060"/>
                </a:solidFill>
                <a:latin typeface="+mj-lt"/>
              </a:rPr>
              <a:t>hiển</a:t>
            </a:r>
            <a:r>
              <a:rPr lang="en-US" sz="5500" dirty="0">
                <a:solidFill>
                  <a:srgbClr val="002060"/>
                </a:solidFill>
                <a:latin typeface="+mj-lt"/>
              </a:rPr>
              <a:t> </a:t>
            </a:r>
            <a:r>
              <a:rPr lang="en-US" sz="5500" dirty="0" err="1">
                <a:solidFill>
                  <a:srgbClr val="002060"/>
                </a:solidFill>
                <a:latin typeface="+mj-lt"/>
              </a:rPr>
              <a:t>đó</a:t>
            </a:r>
            <a:r>
              <a:rPr lang="en-US" sz="5500" dirty="0">
                <a:solidFill>
                  <a:srgbClr val="002060"/>
                </a:solidFill>
                <a:latin typeface="+mj-lt"/>
              </a:rPr>
              <a:t> </a:t>
            </a:r>
            <a:r>
              <a:rPr lang="en-US" sz="5500" dirty="0" err="1">
                <a:solidFill>
                  <a:srgbClr val="002060"/>
                </a:solidFill>
                <a:latin typeface="+mj-lt"/>
              </a:rPr>
              <a:t>là</a:t>
            </a:r>
            <a:r>
              <a:rPr lang="en-US" sz="5500" dirty="0">
                <a:solidFill>
                  <a:srgbClr val="002060"/>
                </a:solidFill>
                <a:latin typeface="+mj-lt"/>
              </a:rPr>
              <a:t> </a:t>
            </a:r>
            <a:r>
              <a:rPr lang="en-US" sz="5500" dirty="0" err="1">
                <a:solidFill>
                  <a:srgbClr val="002060"/>
                </a:solidFill>
                <a:latin typeface="+mj-lt"/>
              </a:rPr>
              <a:t>ai</a:t>
            </a:r>
            <a:r>
              <a:rPr lang="en-US" sz="5500" dirty="0">
                <a:solidFill>
                  <a:srgbClr val="002060"/>
                </a:solidFill>
                <a:latin typeface="+mj-lt"/>
              </a:rPr>
              <a:t>? </a:t>
            </a:r>
            <a:r>
              <a:rPr lang="en-US" sz="5500" dirty="0" err="1">
                <a:solidFill>
                  <a:srgbClr val="002060"/>
                </a:solidFill>
                <a:latin typeface="+mj-lt"/>
              </a:rPr>
              <a:t>Là</a:t>
            </a:r>
            <a:r>
              <a:rPr lang="en-US" sz="5500" dirty="0">
                <a:solidFill>
                  <a:srgbClr val="002060"/>
                </a:solidFill>
                <a:latin typeface="+mj-lt"/>
              </a:rPr>
              <a:t> </a:t>
            </a:r>
            <a:r>
              <a:rPr lang="en-US" sz="5500" dirty="0" err="1">
                <a:solidFill>
                  <a:srgbClr val="002060"/>
                </a:solidFill>
                <a:latin typeface="+mj-lt"/>
              </a:rPr>
              <a:t>chính</a:t>
            </a:r>
            <a:r>
              <a:rPr lang="en-US" sz="5500" dirty="0">
                <a:solidFill>
                  <a:srgbClr val="002060"/>
                </a:solidFill>
                <a:latin typeface="+mj-lt"/>
              </a:rPr>
              <a:t> </a:t>
            </a:r>
            <a:r>
              <a:rPr lang="en-US" sz="5500" dirty="0" err="1">
                <a:solidFill>
                  <a:srgbClr val="002060"/>
                </a:solidFill>
                <a:latin typeface="+mj-lt"/>
              </a:rPr>
              <a:t>Chúa</a:t>
            </a:r>
            <a:r>
              <a:rPr lang="en-US" sz="5500" dirty="0">
                <a:solidFill>
                  <a:srgbClr val="002060"/>
                </a:solidFill>
                <a:latin typeface="+mj-lt"/>
              </a:rPr>
              <a:t> </a:t>
            </a:r>
            <a:r>
              <a:rPr lang="en-US" sz="5500" dirty="0" err="1">
                <a:solidFill>
                  <a:srgbClr val="002060"/>
                </a:solidFill>
                <a:latin typeface="+mj-lt"/>
              </a:rPr>
              <a:t>tể</a:t>
            </a:r>
            <a:r>
              <a:rPr lang="en-US" sz="5500" dirty="0">
                <a:solidFill>
                  <a:srgbClr val="002060"/>
                </a:solidFill>
                <a:latin typeface="+mj-lt"/>
              </a:rPr>
              <a:t> </a:t>
            </a:r>
            <a:r>
              <a:rPr lang="en-US" sz="5500" dirty="0" err="1">
                <a:solidFill>
                  <a:srgbClr val="002060"/>
                </a:solidFill>
                <a:latin typeface="+mj-lt"/>
              </a:rPr>
              <a:t>càn</a:t>
            </a:r>
            <a:r>
              <a:rPr lang="en-US" sz="5500" dirty="0">
                <a:solidFill>
                  <a:srgbClr val="002060"/>
                </a:solidFill>
                <a:latin typeface="+mj-lt"/>
              </a:rPr>
              <a:t> </a:t>
            </a:r>
            <a:r>
              <a:rPr lang="en-US" sz="5500" dirty="0" err="1">
                <a:solidFill>
                  <a:srgbClr val="002060"/>
                </a:solidFill>
                <a:latin typeface="+mj-lt"/>
              </a:rPr>
              <a:t>khôn</a:t>
            </a:r>
            <a:r>
              <a:rPr lang="en-US" sz="5500" dirty="0">
                <a:solidFill>
                  <a:srgbClr val="002060"/>
                </a:solidFill>
                <a:latin typeface="+mj-lt"/>
              </a:rPr>
              <a:t>, </a:t>
            </a:r>
            <a:r>
              <a:rPr lang="en-US" sz="5500" dirty="0" err="1">
                <a:solidFill>
                  <a:srgbClr val="002060"/>
                </a:solidFill>
                <a:latin typeface="+mj-lt"/>
              </a:rPr>
              <a:t>là</a:t>
            </a:r>
            <a:r>
              <a:rPr lang="en-US" sz="5500" dirty="0">
                <a:solidFill>
                  <a:srgbClr val="002060"/>
                </a:solidFill>
                <a:latin typeface="+mj-lt"/>
              </a:rPr>
              <a:t> </a:t>
            </a:r>
            <a:r>
              <a:rPr lang="en-US" sz="5500" dirty="0" err="1">
                <a:solidFill>
                  <a:srgbClr val="002060"/>
                </a:solidFill>
                <a:latin typeface="+mj-lt"/>
              </a:rPr>
              <a:t>chính</a:t>
            </a:r>
            <a:r>
              <a:rPr lang="en-US" sz="5500" dirty="0">
                <a:solidFill>
                  <a:srgbClr val="002060"/>
                </a:solidFill>
                <a:latin typeface="+mj-lt"/>
              </a:rPr>
              <a:t> </a:t>
            </a:r>
            <a:r>
              <a:rPr lang="en-US" sz="5500" dirty="0" err="1">
                <a:solidFill>
                  <a:srgbClr val="002060"/>
                </a:solidFill>
                <a:latin typeface="+mj-lt"/>
              </a:rPr>
              <a:t>Đức</a:t>
            </a:r>
            <a:r>
              <a:rPr lang="en-US" sz="5500" dirty="0">
                <a:solidFill>
                  <a:srgbClr val="002060"/>
                </a:solidFill>
                <a:latin typeface="+mj-lt"/>
              </a:rPr>
              <a:t> </a:t>
            </a:r>
            <a:r>
              <a:rPr lang="en-US" sz="5500" dirty="0" err="1">
                <a:solidFill>
                  <a:srgbClr val="002060"/>
                </a:solidFill>
                <a:latin typeface="+mj-lt"/>
              </a:rPr>
              <a:t>Vua</a:t>
            </a:r>
            <a:r>
              <a:rPr lang="en-US" sz="5500" dirty="0">
                <a:solidFill>
                  <a:srgbClr val="002060"/>
                </a:solidFill>
                <a:latin typeface="+mj-lt"/>
              </a:rPr>
              <a:t> </a:t>
            </a:r>
            <a:r>
              <a:rPr lang="en-US" sz="5500" dirty="0" err="1">
                <a:solidFill>
                  <a:srgbClr val="002060"/>
                </a:solidFill>
                <a:latin typeface="+mj-lt"/>
              </a:rPr>
              <a:t>hiển</a:t>
            </a:r>
            <a:r>
              <a:rPr lang="en-US" sz="5500" dirty="0">
                <a:solidFill>
                  <a:srgbClr val="002060"/>
                </a:solidFill>
                <a:latin typeface="+mj-lt"/>
              </a:rPr>
              <a:t> </a:t>
            </a:r>
            <a:r>
              <a:rPr lang="en-US" sz="5500" dirty="0" err="1">
                <a:solidFill>
                  <a:srgbClr val="002060"/>
                </a:solidFill>
                <a:latin typeface="+mj-lt"/>
              </a:rPr>
              <a:t>trị</a:t>
            </a:r>
            <a:r>
              <a:rPr lang="en-US" sz="5500" dirty="0">
                <a:solidFill>
                  <a:srgbClr val="002060"/>
                </a:solidFill>
                <a:latin typeface="+mj-lt"/>
              </a:rPr>
              <a:t>.</a:t>
            </a:r>
            <a:endParaRPr lang="vi-VN" sz="5500" dirty="0">
              <a:solidFill>
                <a:srgbClr val="002060"/>
              </a:solidFill>
              <a:effectLst/>
              <a:latin typeface="+mj-lt"/>
            </a:endParaRPr>
          </a:p>
        </p:txBody>
      </p:sp>
    </p:spTree>
    <p:extLst>
      <p:ext uri="{BB962C8B-B14F-4D97-AF65-F5344CB8AC3E}">
        <p14:creationId xmlns:p14="http://schemas.microsoft.com/office/powerpoint/2010/main" val="9864908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2" name="Rectangle 1"/>
          <p:cNvSpPr/>
          <p:nvPr/>
        </p:nvSpPr>
        <p:spPr>
          <a:xfrm>
            <a:off x="0" y="1320046"/>
            <a:ext cx="9144000" cy="2005421"/>
          </a:xfrm>
          <a:prstGeom prst="rect">
            <a:avLst/>
          </a:prstGeom>
        </p:spPr>
        <p:txBody>
          <a:bodyPr wrap="square">
            <a:spAutoFit/>
          </a:bodyPr>
          <a:lstStyle/>
          <a:p>
            <a:pPr algn="just">
              <a:lnSpc>
                <a:spcPct val="120000"/>
              </a:lnSpc>
            </a:pPr>
            <a:r>
              <a:rPr lang="en-US" sz="5500" b="1" u="sng" dirty="0" err="1">
                <a:solidFill>
                  <a:srgbClr val="C00000"/>
                </a:solidFill>
                <a:effectLst>
                  <a:outerShdw blurRad="38100" dist="38100" dir="2700000" algn="tl">
                    <a:srgbClr val="000000">
                      <a:alpha val="43137"/>
                    </a:srgbClr>
                  </a:outerShdw>
                </a:effectLst>
              </a:rPr>
              <a:t>Đk</a:t>
            </a:r>
            <a:r>
              <a:rPr lang="en-US" sz="5500" b="1" u="sng" dirty="0">
                <a:solidFill>
                  <a:srgbClr val="C00000"/>
                </a:solidFill>
                <a:effectLst>
                  <a:outerShdw blurRad="38100" dist="38100" dir="2700000" algn="tl">
                    <a:srgbClr val="000000">
                      <a:alpha val="43137"/>
                    </a:srgbClr>
                  </a:outerShdw>
                </a:effectLst>
              </a:rPr>
              <a:t>:</a:t>
            </a:r>
            <a:r>
              <a:rPr lang="en-US" sz="5500" b="1" dirty="0">
                <a:solidFill>
                  <a:srgbClr val="003399"/>
                </a:solidFill>
                <a:effectLst>
                  <a:outerShdw blurRad="38100" dist="38100" dir="2700000" algn="tl">
                    <a:srgbClr val="000000">
                      <a:alpha val="43137"/>
                    </a:srgbClr>
                  </a:outerShdw>
                </a:effectLst>
              </a:rPr>
              <a:t> </a:t>
            </a:r>
            <a:r>
              <a:rPr lang="en-US" sz="5500" dirty="0" err="1">
                <a:solidFill>
                  <a:srgbClr val="002060"/>
                </a:solidFill>
              </a:rPr>
              <a:t>Nhưng</a:t>
            </a:r>
            <a:r>
              <a:rPr lang="en-US" sz="5500" dirty="0">
                <a:solidFill>
                  <a:srgbClr val="002060"/>
                </a:solidFill>
              </a:rPr>
              <a:t> </a:t>
            </a:r>
            <a:r>
              <a:rPr lang="en-US" sz="5500" dirty="0" err="1">
                <a:solidFill>
                  <a:srgbClr val="002060"/>
                </a:solidFill>
              </a:rPr>
              <a:t>Vua</a:t>
            </a:r>
            <a:r>
              <a:rPr lang="en-US" sz="5500" dirty="0">
                <a:solidFill>
                  <a:srgbClr val="002060"/>
                </a:solidFill>
              </a:rPr>
              <a:t> </a:t>
            </a:r>
            <a:r>
              <a:rPr lang="en-US" sz="5500" dirty="0" err="1">
                <a:solidFill>
                  <a:srgbClr val="002060"/>
                </a:solidFill>
              </a:rPr>
              <a:t>vinh</a:t>
            </a:r>
            <a:r>
              <a:rPr lang="en-US" sz="5500" dirty="0">
                <a:solidFill>
                  <a:srgbClr val="002060"/>
                </a:solidFill>
              </a:rPr>
              <a:t> </a:t>
            </a:r>
            <a:r>
              <a:rPr lang="en-US" sz="5500" dirty="0" err="1">
                <a:solidFill>
                  <a:srgbClr val="002060"/>
                </a:solidFill>
              </a:rPr>
              <a:t>hiển</a:t>
            </a:r>
            <a:r>
              <a:rPr lang="en-US" sz="5500" dirty="0">
                <a:solidFill>
                  <a:srgbClr val="002060"/>
                </a:solidFill>
              </a:rPr>
              <a:t> </a:t>
            </a:r>
            <a:r>
              <a:rPr lang="en-US" sz="5500" dirty="0" err="1">
                <a:solidFill>
                  <a:srgbClr val="002060"/>
                </a:solidFill>
              </a:rPr>
              <a:t>là</a:t>
            </a:r>
            <a:r>
              <a:rPr lang="en-US" sz="5500" dirty="0">
                <a:solidFill>
                  <a:srgbClr val="002060"/>
                </a:solidFill>
              </a:rPr>
              <a:t> </a:t>
            </a:r>
            <a:r>
              <a:rPr lang="en-US" sz="5500" dirty="0" err="1">
                <a:solidFill>
                  <a:srgbClr val="002060"/>
                </a:solidFill>
              </a:rPr>
              <a:t>ai</a:t>
            </a:r>
            <a:r>
              <a:rPr lang="en-US" sz="5500" dirty="0">
                <a:solidFill>
                  <a:srgbClr val="002060"/>
                </a:solidFill>
              </a:rPr>
              <a:t>? </a:t>
            </a:r>
            <a:r>
              <a:rPr lang="en-US" sz="5500" dirty="0" err="1">
                <a:solidFill>
                  <a:srgbClr val="002060"/>
                </a:solidFill>
              </a:rPr>
              <a:t>Là</a:t>
            </a:r>
            <a:r>
              <a:rPr lang="en-US" sz="5500" dirty="0">
                <a:solidFill>
                  <a:srgbClr val="002060"/>
                </a:solidFill>
              </a:rPr>
              <a:t> </a:t>
            </a:r>
            <a:r>
              <a:rPr lang="en-US" sz="5500" dirty="0" err="1">
                <a:solidFill>
                  <a:srgbClr val="002060"/>
                </a:solidFill>
              </a:rPr>
              <a:t>chính</a:t>
            </a:r>
            <a:r>
              <a:rPr lang="en-US" sz="5500" dirty="0">
                <a:solidFill>
                  <a:srgbClr val="002060"/>
                </a:solidFill>
              </a:rPr>
              <a:t> </a:t>
            </a:r>
            <a:r>
              <a:rPr lang="en-US" sz="5500" dirty="0" err="1">
                <a:solidFill>
                  <a:srgbClr val="002060"/>
                </a:solidFill>
              </a:rPr>
              <a:t>Chúa</a:t>
            </a:r>
            <a:r>
              <a:rPr lang="en-US" sz="5500" dirty="0">
                <a:solidFill>
                  <a:srgbClr val="002060"/>
                </a:solidFill>
              </a:rPr>
              <a:t> </a:t>
            </a:r>
            <a:r>
              <a:rPr lang="en-US" sz="5500" dirty="0" err="1">
                <a:solidFill>
                  <a:srgbClr val="002060"/>
                </a:solidFill>
              </a:rPr>
              <a:t>tể</a:t>
            </a:r>
            <a:r>
              <a:rPr lang="en-US" sz="5500" dirty="0">
                <a:solidFill>
                  <a:srgbClr val="002060"/>
                </a:solidFill>
              </a:rPr>
              <a:t> </a:t>
            </a:r>
            <a:r>
              <a:rPr lang="en-US" sz="5500" dirty="0" err="1">
                <a:solidFill>
                  <a:srgbClr val="002060"/>
                </a:solidFill>
              </a:rPr>
              <a:t>càn</a:t>
            </a:r>
            <a:r>
              <a:rPr lang="en-US" sz="5500" dirty="0">
                <a:solidFill>
                  <a:srgbClr val="002060"/>
                </a:solidFill>
              </a:rPr>
              <a:t> </a:t>
            </a:r>
            <a:r>
              <a:rPr lang="en-US" sz="5500" dirty="0" err="1">
                <a:solidFill>
                  <a:srgbClr val="002060"/>
                </a:solidFill>
              </a:rPr>
              <a:t>khôn</a:t>
            </a:r>
            <a:r>
              <a:rPr lang="en-US" sz="5500" dirty="0">
                <a:solidFill>
                  <a:srgbClr val="002060"/>
                </a:solidFill>
              </a:rPr>
              <a:t>.</a:t>
            </a:r>
            <a:endParaRPr lang="vi-VN" sz="5500" dirty="0">
              <a:solidFill>
                <a:srgbClr val="002060"/>
              </a:solidFill>
              <a:latin typeface="+mj-lt"/>
            </a:endParaRPr>
          </a:p>
        </p:txBody>
      </p:sp>
    </p:spTree>
    <p:extLst>
      <p:ext uri="{BB962C8B-B14F-4D97-AF65-F5344CB8AC3E}">
        <p14:creationId xmlns:p14="http://schemas.microsoft.com/office/powerpoint/2010/main" val="10065885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0" y="0"/>
            <a:ext cx="9144000" cy="2062103"/>
          </a:xfrm>
          <a:prstGeom prst="rect">
            <a:avLst/>
          </a:prstGeom>
        </p:spPr>
        <p:txBody>
          <a:bodyPr wrap="square">
            <a:spAutoFit/>
          </a:bodyPr>
          <a:lstStyle/>
          <a:p>
            <a:r>
              <a:rPr lang="vi-VN" sz="3600" u="sng" dirty="0" smtClean="0">
                <a:solidFill>
                  <a:srgbClr val="C00000"/>
                </a:solidFill>
              </a:rPr>
              <a:t>Bài </a:t>
            </a:r>
            <a:r>
              <a:rPr lang="vi-VN" sz="3600" u="sng" dirty="0">
                <a:solidFill>
                  <a:srgbClr val="C00000"/>
                </a:solidFill>
              </a:rPr>
              <a:t>đọc </a:t>
            </a:r>
            <a:r>
              <a:rPr lang="vi-VN" sz="3600" u="sng" dirty="0" smtClean="0">
                <a:solidFill>
                  <a:srgbClr val="C00000"/>
                </a:solidFill>
              </a:rPr>
              <a:t>1</a:t>
            </a:r>
            <a:endParaRPr lang="vi-VN" sz="3600" u="sng" dirty="0">
              <a:solidFill>
                <a:srgbClr val="C00000"/>
              </a:solidFill>
            </a:endParaRPr>
          </a:p>
          <a:p>
            <a:r>
              <a:rPr lang="vi-VN" sz="2800" i="1" dirty="0">
                <a:solidFill>
                  <a:srgbClr val="4BACC6">
                    <a:lumMod val="50000"/>
                  </a:srgbClr>
                </a:solidFill>
              </a:rPr>
              <a:t>Đức Giê-su đã phải nên giống anh em mình về mọi phương diện, để trở thành vị thượng tế nhân từ</a:t>
            </a:r>
            <a:r>
              <a:rPr lang="vi-VN" sz="2800" i="1" dirty="0" smtClean="0">
                <a:solidFill>
                  <a:srgbClr val="4BACC6">
                    <a:lumMod val="50000"/>
                  </a:srgbClr>
                </a:solidFill>
              </a:rPr>
              <a:t>.</a:t>
            </a:r>
            <a:endParaRPr lang="vi-VN" sz="2800" i="1" dirty="0">
              <a:solidFill>
                <a:srgbClr val="4BACC6">
                  <a:lumMod val="50000"/>
                </a:srgbClr>
              </a:solidFill>
            </a:endParaRPr>
          </a:p>
          <a:p>
            <a:r>
              <a:rPr lang="vi-VN" sz="3600" dirty="0">
                <a:solidFill>
                  <a:srgbClr val="C00000"/>
                </a:solidFill>
              </a:rPr>
              <a:t>Bài trích thư gửi tín hữu Híp-ri.</a:t>
            </a:r>
            <a:endParaRPr lang="vi-VN" sz="4800" dirty="0">
              <a:solidFill>
                <a:srgbClr val="C00000"/>
              </a:solidFill>
            </a:endParaRPr>
          </a:p>
        </p:txBody>
      </p:sp>
    </p:spTree>
    <p:extLst>
      <p:ext uri="{BB962C8B-B14F-4D97-AF65-F5344CB8AC3E}">
        <p14:creationId xmlns:p14="http://schemas.microsoft.com/office/powerpoint/2010/main" val="32545875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438150"/>
            <a:ext cx="9144000" cy="4267200"/>
          </a:xfrm>
        </p:spPr>
        <p:txBody>
          <a:bodyPr>
            <a:normAutofit/>
          </a:bodyPr>
          <a:lstStyle/>
          <a:p>
            <a:pPr algn="just"/>
            <a:r>
              <a:rPr lang="en-US" sz="8000" dirty="0" err="1">
                <a:solidFill>
                  <a:srgbClr val="002060"/>
                </a:solidFill>
                <a:effectLst/>
                <a:ea typeface="Times" pitchFamily="34" charset="0"/>
                <a:cs typeface="Times New Roman" pitchFamily="18" charset="0"/>
              </a:rPr>
              <a:t>Ánh</a:t>
            </a:r>
            <a:r>
              <a:rPr lang="en-US" sz="8000" dirty="0">
                <a:solidFill>
                  <a:srgbClr val="002060"/>
                </a:solidFill>
                <a:effectLst/>
                <a:ea typeface="Times" pitchFamily="34" charset="0"/>
                <a:cs typeface="Times New Roman" pitchFamily="18" charset="0"/>
              </a:rPr>
              <a:t> </a:t>
            </a:r>
            <a:r>
              <a:rPr lang="en-US" sz="8000" dirty="0" err="1">
                <a:solidFill>
                  <a:srgbClr val="002060"/>
                </a:solidFill>
                <a:effectLst/>
                <a:ea typeface="Times" pitchFamily="34" charset="0"/>
                <a:cs typeface="Times New Roman" pitchFamily="18" charset="0"/>
              </a:rPr>
              <a:t>sáng</a:t>
            </a:r>
            <a:r>
              <a:rPr lang="en-US" sz="8000" dirty="0">
                <a:solidFill>
                  <a:srgbClr val="002060"/>
                </a:solidFill>
                <a:effectLst/>
                <a:ea typeface="Times" pitchFamily="34" charset="0"/>
                <a:cs typeface="Times New Roman" pitchFamily="18" charset="0"/>
              </a:rPr>
              <a:t> </a:t>
            </a:r>
            <a:r>
              <a:rPr lang="en-US" sz="8000" dirty="0" err="1">
                <a:solidFill>
                  <a:srgbClr val="002060"/>
                </a:solidFill>
                <a:effectLst/>
                <a:ea typeface="Times" pitchFamily="34" charset="0"/>
                <a:cs typeface="Times New Roman" pitchFamily="18" charset="0"/>
              </a:rPr>
              <a:t>chiếu</a:t>
            </a:r>
            <a:r>
              <a:rPr lang="en-US" sz="8000" dirty="0">
                <a:solidFill>
                  <a:srgbClr val="002060"/>
                </a:solidFill>
                <a:effectLst/>
                <a:ea typeface="Times" pitchFamily="34" charset="0"/>
                <a:cs typeface="Times New Roman" pitchFamily="18" charset="0"/>
              </a:rPr>
              <a:t> </a:t>
            </a:r>
            <a:r>
              <a:rPr lang="en-US" sz="8000" dirty="0" err="1">
                <a:solidFill>
                  <a:srgbClr val="002060"/>
                </a:solidFill>
                <a:effectLst/>
                <a:ea typeface="Times" pitchFamily="34" charset="0"/>
                <a:cs typeface="Times New Roman" pitchFamily="18" charset="0"/>
              </a:rPr>
              <a:t>dọi</a:t>
            </a:r>
            <a:r>
              <a:rPr lang="en-US" sz="8000" dirty="0">
                <a:solidFill>
                  <a:srgbClr val="002060"/>
                </a:solidFill>
                <a:effectLst/>
                <a:ea typeface="Times" pitchFamily="34" charset="0"/>
                <a:cs typeface="Times New Roman" pitchFamily="18" charset="0"/>
              </a:rPr>
              <a:t> </a:t>
            </a:r>
            <a:r>
              <a:rPr lang="en-US" sz="8000" dirty="0" err="1">
                <a:solidFill>
                  <a:srgbClr val="002060"/>
                </a:solidFill>
                <a:effectLst/>
                <a:ea typeface="Times" pitchFamily="34" charset="0"/>
                <a:cs typeface="Times New Roman" pitchFamily="18" charset="0"/>
              </a:rPr>
              <a:t>chư</a:t>
            </a:r>
            <a:r>
              <a:rPr lang="en-US" sz="8000" dirty="0">
                <a:solidFill>
                  <a:srgbClr val="002060"/>
                </a:solidFill>
                <a:effectLst/>
                <a:ea typeface="Times" pitchFamily="34" charset="0"/>
                <a:cs typeface="Times New Roman" pitchFamily="18" charset="0"/>
              </a:rPr>
              <a:t> </a:t>
            </a:r>
            <a:r>
              <a:rPr lang="en-US" sz="8000" dirty="0" err="1">
                <a:solidFill>
                  <a:srgbClr val="002060"/>
                </a:solidFill>
                <a:effectLst/>
                <a:ea typeface="Times" pitchFamily="34" charset="0"/>
                <a:cs typeface="Times New Roman" pitchFamily="18" charset="0"/>
              </a:rPr>
              <a:t>dân</a:t>
            </a:r>
            <a:r>
              <a:rPr lang="en-US" sz="8000" dirty="0">
                <a:solidFill>
                  <a:srgbClr val="002060"/>
                </a:solidFill>
                <a:effectLst/>
                <a:ea typeface="Times" pitchFamily="34" charset="0"/>
                <a:cs typeface="Times New Roman" pitchFamily="18" charset="0"/>
              </a:rPr>
              <a:t>. </a:t>
            </a:r>
            <a:r>
              <a:rPr lang="en-US" sz="8000" dirty="0" err="1">
                <a:solidFill>
                  <a:srgbClr val="002060"/>
                </a:solidFill>
                <a:effectLst/>
                <a:ea typeface="Times" pitchFamily="34" charset="0"/>
                <a:cs typeface="Times New Roman" pitchFamily="18" charset="0"/>
              </a:rPr>
              <a:t>Vinh</a:t>
            </a:r>
            <a:r>
              <a:rPr lang="en-US" sz="8000" dirty="0">
                <a:solidFill>
                  <a:srgbClr val="002060"/>
                </a:solidFill>
                <a:effectLst/>
                <a:ea typeface="Times" pitchFamily="34" charset="0"/>
                <a:cs typeface="Times New Roman" pitchFamily="18" charset="0"/>
              </a:rPr>
              <a:t> </a:t>
            </a:r>
            <a:r>
              <a:rPr lang="en-US" sz="8000" dirty="0" err="1">
                <a:solidFill>
                  <a:srgbClr val="002060"/>
                </a:solidFill>
                <a:effectLst/>
                <a:ea typeface="Times" pitchFamily="34" charset="0"/>
                <a:cs typeface="Times New Roman" pitchFamily="18" charset="0"/>
              </a:rPr>
              <a:t>quang</a:t>
            </a:r>
            <a:r>
              <a:rPr lang="en-US" sz="8000" dirty="0">
                <a:solidFill>
                  <a:srgbClr val="002060"/>
                </a:solidFill>
                <a:effectLst/>
                <a:ea typeface="Times" pitchFamily="34" charset="0"/>
                <a:cs typeface="Times New Roman" pitchFamily="18" charset="0"/>
              </a:rPr>
              <a:t> Is-</a:t>
            </a:r>
            <a:r>
              <a:rPr lang="en-US" sz="8000" dirty="0" err="1">
                <a:solidFill>
                  <a:srgbClr val="002060"/>
                </a:solidFill>
                <a:effectLst/>
                <a:ea typeface="Times" pitchFamily="34" charset="0"/>
                <a:cs typeface="Times New Roman" pitchFamily="18" charset="0"/>
              </a:rPr>
              <a:t>ra</a:t>
            </a:r>
            <a:r>
              <a:rPr lang="en-US" sz="8000" dirty="0">
                <a:solidFill>
                  <a:srgbClr val="002060"/>
                </a:solidFill>
                <a:effectLst/>
                <a:ea typeface="Times" pitchFamily="34" charset="0"/>
                <a:cs typeface="Times New Roman" pitchFamily="18" charset="0"/>
              </a:rPr>
              <a:t>-en </a:t>
            </a:r>
            <a:r>
              <a:rPr lang="en-US" sz="8000" dirty="0" err="1">
                <a:solidFill>
                  <a:srgbClr val="002060"/>
                </a:solidFill>
                <a:effectLst/>
                <a:ea typeface="Times" pitchFamily="34" charset="0"/>
                <a:cs typeface="Times New Roman" pitchFamily="18" charset="0"/>
              </a:rPr>
              <a:t>dân</a:t>
            </a:r>
            <a:r>
              <a:rPr lang="en-US" sz="8000" dirty="0">
                <a:solidFill>
                  <a:srgbClr val="002060"/>
                </a:solidFill>
                <a:effectLst/>
                <a:ea typeface="Times" pitchFamily="34" charset="0"/>
                <a:cs typeface="Times New Roman" pitchFamily="18" charset="0"/>
              </a:rPr>
              <a:t> </a:t>
            </a:r>
            <a:r>
              <a:rPr lang="en-US" sz="8000" dirty="0" err="1">
                <a:solidFill>
                  <a:srgbClr val="002060"/>
                </a:solidFill>
                <a:effectLst/>
                <a:ea typeface="Times" pitchFamily="34" charset="0"/>
                <a:cs typeface="Times New Roman" pitchFamily="18" charset="0"/>
              </a:rPr>
              <a:t>Ngài</a:t>
            </a:r>
            <a:r>
              <a:rPr lang="en-US" sz="8000" dirty="0">
                <a:solidFill>
                  <a:srgbClr val="002060"/>
                </a:solidFill>
                <a:effectLst/>
                <a:ea typeface="Times" pitchFamily="34" charset="0"/>
                <a:cs typeface="Times New Roman" pitchFamily="18" charset="0"/>
              </a:rPr>
              <a:t>.</a:t>
            </a:r>
          </a:p>
        </p:txBody>
      </p:sp>
      <p:sp>
        <p:nvSpPr>
          <p:cNvPr id="3" name="TextBox 2"/>
          <p:cNvSpPr txBox="1"/>
          <p:nvPr/>
        </p:nvSpPr>
        <p:spPr>
          <a:xfrm>
            <a:off x="76200" y="23622"/>
            <a:ext cx="2871299" cy="584775"/>
          </a:xfrm>
          <a:prstGeom prst="rect">
            <a:avLst/>
          </a:prstGeom>
          <a:noFill/>
        </p:spPr>
        <p:txBody>
          <a:bodyPr wrap="none" rtlCol="0">
            <a:spAutoFit/>
          </a:bodyPr>
          <a:lstStyle/>
          <a:p>
            <a:r>
              <a:rPr lang="en-US" sz="3200" u="sng" dirty="0">
                <a:solidFill>
                  <a:srgbClr val="C00000"/>
                </a:solidFill>
                <a:cs typeface="Times New Roman" pitchFamily="18" charset="0"/>
              </a:rPr>
              <a:t>Alleluia-Alleluia.</a:t>
            </a:r>
          </a:p>
        </p:txBody>
      </p:sp>
      <p:sp>
        <p:nvSpPr>
          <p:cNvPr id="4" name="Rectangle 3"/>
          <p:cNvSpPr/>
          <p:nvPr/>
        </p:nvSpPr>
        <p:spPr>
          <a:xfrm>
            <a:off x="6615604" y="4400550"/>
            <a:ext cx="1808507" cy="707886"/>
          </a:xfrm>
          <a:prstGeom prst="rect">
            <a:avLst/>
          </a:prstGeom>
        </p:spPr>
        <p:txBody>
          <a:bodyPr wrap="none">
            <a:spAutoFit/>
          </a:bodyPr>
          <a:lstStyle/>
          <a:p>
            <a:pPr algn="r"/>
            <a:r>
              <a:rPr lang="en-US" sz="4000" u="sng" dirty="0">
                <a:solidFill>
                  <a:srgbClr val="C00000"/>
                </a:solidFill>
                <a:cs typeface="Times New Roman" pitchFamily="18" charset="0"/>
              </a:rPr>
              <a:t>Alleluia.</a:t>
            </a:r>
          </a:p>
        </p:txBody>
      </p:sp>
    </p:spTree>
    <p:extLst>
      <p:ext uri="{BB962C8B-B14F-4D97-AF65-F5344CB8AC3E}">
        <p14:creationId xmlns:p14="http://schemas.microsoft.com/office/powerpoint/2010/main" val="8782410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605946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0216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0000"/>
                </a:solidFill>
                <a:effectLst/>
                <a:latin typeface="+mj-lt"/>
                <a:cs typeface="Times New Roman" pitchFamily="18" charset="0"/>
              </a:rPr>
              <a:t>KINH TIN KÍNH</a:t>
            </a:r>
          </a:p>
        </p:txBody>
      </p:sp>
    </p:spTree>
    <p:extLst>
      <p:ext uri="{BB962C8B-B14F-4D97-AF65-F5344CB8AC3E}">
        <p14:creationId xmlns:p14="http://schemas.microsoft.com/office/powerpoint/2010/main" val="34620066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796849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rgbClr val="FF0000"/>
                </a:solidFill>
                <a:effectLst/>
                <a:latin typeface="+mj-lt"/>
                <a:cs typeface="Times New Roman" pitchFamily="18" charset="0"/>
              </a:rPr>
              <a:t>Tôi tin kính một Thiên Chúa là Cha toàn năng, </a:t>
            </a:r>
            <a:r>
              <a:rPr lang="vi-VN" sz="6600" b="0" dirty="0">
                <a:solidFill>
                  <a:srgbClr val="002060"/>
                </a:solidFill>
                <a:effectLst/>
                <a:latin typeface="+mj-lt"/>
                <a:cs typeface="Times New Roman" pitchFamily="18" charset="0"/>
              </a:rPr>
              <a:t>Đấng tạo thành trời đất, muôn vật hữu hình và vô hình. </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1837029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0" dirty="0" err="1">
                <a:solidFill>
                  <a:srgbClr val="002060"/>
                </a:solidFill>
                <a:effectLst/>
                <a:latin typeface="+mj-lt"/>
                <a:cs typeface="Times New Roman" pitchFamily="18" charset="0"/>
              </a:rPr>
              <a:t>Tôi</a:t>
            </a:r>
            <a:r>
              <a:rPr lang="en-US" sz="6600" b="0" dirty="0">
                <a:solidFill>
                  <a:srgbClr val="002060"/>
                </a:solidFill>
                <a:effectLst/>
                <a:latin typeface="+mj-lt"/>
                <a:cs typeface="Times New Roman" pitchFamily="18" charset="0"/>
              </a:rPr>
              <a:t> tin </a:t>
            </a:r>
            <a:r>
              <a:rPr lang="en-US" sz="6600" b="0" dirty="0" err="1">
                <a:solidFill>
                  <a:srgbClr val="002060"/>
                </a:solidFill>
                <a:effectLst/>
                <a:latin typeface="+mj-lt"/>
                <a:cs typeface="Times New Roman" pitchFamily="18" charset="0"/>
              </a:rPr>
              <a:t>kính</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một</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Chúa</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Giêsu</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Kitô</a:t>
            </a:r>
            <a:r>
              <a:rPr lang="en-US" sz="6600" b="0" dirty="0">
                <a:solidFill>
                  <a:srgbClr val="002060"/>
                </a:solidFill>
                <a:effectLst/>
                <a:latin typeface="+mj-lt"/>
                <a:cs typeface="Times New Roman" pitchFamily="18" charset="0"/>
              </a:rPr>
              <a:t>, Con </a:t>
            </a:r>
            <a:r>
              <a:rPr lang="en-US" sz="6600" b="0" dirty="0" err="1">
                <a:solidFill>
                  <a:srgbClr val="002060"/>
                </a:solidFill>
                <a:effectLst/>
                <a:latin typeface="+mj-lt"/>
                <a:cs typeface="Times New Roman" pitchFamily="18" charset="0"/>
              </a:rPr>
              <a:t>Một</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Thiên</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Chúa</a:t>
            </a:r>
            <a:r>
              <a:rPr lang="en-US" sz="6600" b="0" dirty="0">
                <a:solidFill>
                  <a:srgbClr val="002060"/>
                </a:solidFill>
                <a:effectLst/>
                <a:latin typeface="+mj-lt"/>
                <a:cs typeface="Times New Roman" pitchFamily="18" charset="0"/>
              </a:rPr>
              <a:t>, </a:t>
            </a:r>
            <a:r>
              <a:rPr lang="vi-VN" sz="6600" b="0" dirty="0">
                <a:solidFill>
                  <a:srgbClr val="002060"/>
                </a:solidFill>
                <a:effectLst/>
                <a:latin typeface="+mj-lt"/>
                <a:cs typeface="Times New Roman" pitchFamily="18" charset="0"/>
              </a:rPr>
              <a:t>Sinh bởi Đức Chúa Cha từ trước muôn đời. </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754120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rgbClr val="002060"/>
                </a:solidFill>
                <a:effectLst/>
                <a:latin typeface="+mj-lt"/>
                <a:cs typeface="Times New Roman" pitchFamily="18" charset="0"/>
              </a:rPr>
              <a:t>Người là Thiên Chúa bởi Thiên Chúa, Ánh Sáng bởi Ánh Sáng,</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Thiên</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Chúa</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thật</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bởi</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Thiên</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Chúa</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thật</a:t>
            </a:r>
            <a:r>
              <a:rPr lang="en-US" sz="6600" b="0" dirty="0">
                <a:solidFill>
                  <a:srgbClr val="002060"/>
                </a:solidFill>
                <a:effectLst/>
                <a:latin typeface="+mj-lt"/>
                <a:cs typeface="Times New Roman" pitchFamily="18" charset="0"/>
              </a:rPr>
              <a:t>,</a:t>
            </a:r>
          </a:p>
        </p:txBody>
      </p:sp>
    </p:spTree>
    <p:extLst>
      <p:ext uri="{BB962C8B-B14F-4D97-AF65-F5344CB8AC3E}">
        <p14:creationId xmlns:p14="http://schemas.microsoft.com/office/powerpoint/2010/main" val="33190362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rgbClr val="002060"/>
                </a:solidFill>
                <a:effectLst/>
                <a:latin typeface="+mj-lt"/>
              </a:rPr>
              <a:t>được sinh ra mà không phải được tạo thành, đồng bản thể với Đức Chúa Cha: nhờ Người mà muôn vật được tạo thành. </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40868622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7200" b="0" dirty="0">
                <a:solidFill>
                  <a:srgbClr val="002060"/>
                </a:solidFill>
                <a:effectLst/>
                <a:latin typeface="+mj-lt"/>
              </a:rPr>
              <a:t>Vì loài người chúng ta và để cứu độ chúng ta,</a:t>
            </a:r>
            <a:r>
              <a:rPr lang="en-US" sz="7200" b="0" dirty="0">
                <a:solidFill>
                  <a:srgbClr val="002060"/>
                </a:solidFill>
                <a:effectLst/>
                <a:latin typeface="+mj-lt"/>
              </a:rPr>
              <a:t> </a:t>
            </a:r>
            <a:r>
              <a:rPr lang="vi-VN" sz="7200" b="0" dirty="0">
                <a:solidFill>
                  <a:srgbClr val="002060"/>
                </a:solidFill>
                <a:effectLst/>
                <a:latin typeface="+mj-lt"/>
                <a:cs typeface="Times New Roman" pitchFamily="18" charset="0"/>
              </a:rPr>
              <a:t>Người đã từ trời xuống thế. </a:t>
            </a:r>
            <a:endParaRPr lang="en-US" sz="72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4443386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rgbClr val="FF00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39822167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300" b="0" dirty="0">
                <a:solidFill>
                  <a:srgbClr val="002060"/>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9564860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rgbClr val="00206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7349665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b="0" dirty="0">
                <a:solidFill>
                  <a:srgbClr val="002060"/>
                </a:solidFill>
                <a:effectLst/>
                <a:latin typeface="+mj-lt"/>
              </a:rPr>
              <a:t>Người được phụng thờ và tôn vinh cùng với Đức Chúa Cha và Đức Chúa Con: Người đã dùng các tiên tri mà phán dạy. </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5596596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7200" b="0" dirty="0">
                <a:solidFill>
                  <a:srgbClr val="002060"/>
                </a:solidFill>
                <a:effectLst/>
                <a:latin typeface="+mj-lt"/>
              </a:rPr>
              <a:t>Tôi tin Hội Thánh duy nhất thánh thiện công giáo và tông truyền.</a:t>
            </a:r>
            <a:endParaRPr lang="en-US" sz="72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700833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3" name="Title 1"/>
          <p:cNvSpPr txBox="1">
            <a:spLocks/>
          </p:cNvSpPr>
          <p:nvPr/>
        </p:nvSpPr>
        <p:spPr bwMode="auto">
          <a:xfrm>
            <a:off x="0" y="1"/>
            <a:ext cx="9144000" cy="5143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8000" b="1" dirty="0">
                <a:solidFill>
                  <a:srgbClr val="C00000"/>
                </a:solidFill>
                <a:latin typeface="+mj-lt"/>
                <a:ea typeface="Times" pitchFamily="34" charset="0"/>
                <a:cs typeface="Times New Roman" pitchFamily="18" charset="0"/>
              </a:rPr>
              <a:t>Ca </a:t>
            </a:r>
            <a:r>
              <a:rPr lang="en-US" sz="8000" b="1" dirty="0" err="1">
                <a:solidFill>
                  <a:srgbClr val="C00000"/>
                </a:solidFill>
                <a:latin typeface="+mj-lt"/>
                <a:ea typeface="Times" pitchFamily="34" charset="0"/>
                <a:cs typeface="Times New Roman" pitchFamily="18" charset="0"/>
              </a:rPr>
              <a:t>Nhập</a:t>
            </a:r>
            <a:r>
              <a:rPr lang="en-US" sz="8000" b="1" dirty="0">
                <a:solidFill>
                  <a:srgbClr val="C00000"/>
                </a:solidFill>
                <a:latin typeface="+mj-lt"/>
                <a:ea typeface="Times" pitchFamily="34" charset="0"/>
                <a:cs typeface="Times New Roman" pitchFamily="18" charset="0"/>
              </a:rPr>
              <a:t> </a:t>
            </a:r>
            <a:r>
              <a:rPr lang="en-US" sz="8000" b="1" dirty="0" err="1">
                <a:solidFill>
                  <a:srgbClr val="C00000"/>
                </a:solidFill>
                <a:latin typeface="+mj-lt"/>
                <a:ea typeface="Times" pitchFamily="34" charset="0"/>
                <a:cs typeface="Times New Roman" pitchFamily="18" charset="0"/>
              </a:rPr>
              <a:t>Lễ</a:t>
            </a:r>
            <a:r>
              <a:rPr lang="en-US" sz="8000" b="1" dirty="0">
                <a:solidFill>
                  <a:srgbClr val="C00000"/>
                </a:solidFill>
                <a:latin typeface="+mj-lt"/>
                <a:ea typeface="Times" pitchFamily="34" charset="0"/>
                <a:cs typeface="Times New Roman" pitchFamily="18" charset="0"/>
              </a:rPr>
              <a:t/>
            </a:r>
            <a:br>
              <a:rPr lang="en-US" sz="8000" b="1" dirty="0">
                <a:solidFill>
                  <a:srgbClr val="C00000"/>
                </a:solidFill>
                <a:latin typeface="+mj-lt"/>
                <a:ea typeface="Times" pitchFamily="34" charset="0"/>
                <a:cs typeface="Times New Roman" pitchFamily="18" charset="0"/>
              </a:rPr>
            </a:br>
            <a:r>
              <a:rPr lang="en-US" sz="8000" b="1" dirty="0" smtClean="0">
                <a:solidFill>
                  <a:srgbClr val="C00000"/>
                </a:solidFill>
                <a:latin typeface="+mj-lt"/>
                <a:ea typeface="Times" pitchFamily="34" charset="0"/>
                <a:cs typeface="Times New Roman" pitchFamily="18" charset="0"/>
              </a:rPr>
              <a:t>Con </a:t>
            </a:r>
            <a:r>
              <a:rPr lang="en-US" sz="8000" b="1" dirty="0" err="1" smtClean="0">
                <a:solidFill>
                  <a:srgbClr val="C00000"/>
                </a:solidFill>
                <a:latin typeface="+mj-lt"/>
                <a:ea typeface="Times" pitchFamily="34" charset="0"/>
                <a:cs typeface="Times New Roman" pitchFamily="18" charset="0"/>
              </a:rPr>
              <a:t>Dâng</a:t>
            </a:r>
            <a:r>
              <a:rPr lang="en-US" sz="8000" b="1" dirty="0" smtClean="0">
                <a:solidFill>
                  <a:srgbClr val="C00000"/>
                </a:solidFill>
                <a:latin typeface="+mj-lt"/>
                <a:ea typeface="Times" pitchFamily="34" charset="0"/>
                <a:cs typeface="Times New Roman" pitchFamily="18" charset="0"/>
              </a:rPr>
              <a:t> 2</a:t>
            </a:r>
          </a:p>
          <a:p>
            <a:r>
              <a:rPr lang="en-US" sz="5400" i="1" kern="0" dirty="0" err="1" smtClean="0">
                <a:solidFill>
                  <a:srgbClr val="003399"/>
                </a:solidFill>
                <a:latin typeface="+mj-lt"/>
              </a:rPr>
              <a:t>Viết</a:t>
            </a:r>
            <a:r>
              <a:rPr lang="en-US" sz="5400" i="1" kern="0" dirty="0" smtClean="0">
                <a:solidFill>
                  <a:srgbClr val="003399"/>
                </a:solidFill>
                <a:latin typeface="+mj-lt"/>
              </a:rPr>
              <a:t> Chung</a:t>
            </a:r>
            <a:endParaRPr lang="en-US" sz="6000" i="1" kern="0" dirty="0">
              <a:solidFill>
                <a:srgbClr val="003399"/>
              </a:solidFill>
              <a:latin typeface="+mj-lt"/>
            </a:endParaRPr>
          </a:p>
        </p:txBody>
      </p:sp>
    </p:spTree>
    <p:extLst>
      <p:ext uri="{BB962C8B-B14F-4D97-AF65-F5344CB8AC3E}">
        <p14:creationId xmlns:p14="http://schemas.microsoft.com/office/powerpoint/2010/main" val="12756602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rgbClr val="002060"/>
                </a:solidFill>
                <a:effectLst/>
                <a:latin typeface="+mj-lt"/>
                <a:cs typeface="Times New Roman" pitchFamily="18" charset="0"/>
              </a:rPr>
              <a:t>Tôi tuyên xưng có một Phép Rửa để tha tội. Tôi trông đợi kẻ chết sống lại và sự</a:t>
            </a:r>
            <a:r>
              <a:rPr lang="en-US" sz="6600" b="0" dirty="0">
                <a:solidFill>
                  <a:srgbClr val="002060"/>
                </a:solidFill>
                <a:effectLst/>
                <a:latin typeface="+mj-lt"/>
                <a:cs typeface="Times New Roman" pitchFamily="18" charset="0"/>
              </a:rPr>
              <a:t> </a:t>
            </a:r>
            <a:r>
              <a:rPr lang="vi-VN" sz="6600" b="0" dirty="0">
                <a:solidFill>
                  <a:srgbClr val="002060"/>
                </a:solidFill>
                <a:effectLst/>
                <a:latin typeface="+mj-lt"/>
                <a:cs typeface="Times New Roman" pitchFamily="18" charset="0"/>
              </a:rPr>
              <a:t>sống đời sau. </a:t>
            </a:r>
            <a:r>
              <a:rPr lang="vi-VN" sz="6600" b="0" u="sng" dirty="0">
                <a:solidFill>
                  <a:srgbClr val="FF0000"/>
                </a:solidFill>
                <a:effectLst/>
                <a:latin typeface="+mj-lt"/>
                <a:cs typeface="Times New Roman" pitchFamily="18" charset="0"/>
              </a:rPr>
              <a:t>Amen.</a:t>
            </a:r>
            <a:endParaRPr lang="en-US" sz="6600" b="0" u="sng"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18546773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878596"/>
            <a:ext cx="1828799" cy="3264903"/>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399" y="209550"/>
            <a:ext cx="2022605" cy="348615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3000" y="3774757"/>
            <a:ext cx="2743200" cy="1313307"/>
          </a:xfrm>
          <a:prstGeom prst="rect">
            <a:avLst/>
          </a:prstGeom>
        </p:spPr>
      </p:pic>
      <p:sp>
        <p:nvSpPr>
          <p:cNvPr id="7" name="Rectangle 6"/>
          <p:cNvSpPr/>
          <p:nvPr/>
        </p:nvSpPr>
        <p:spPr>
          <a:xfrm>
            <a:off x="3124200" y="209550"/>
            <a:ext cx="5562600" cy="707886"/>
          </a:xfrm>
          <a:prstGeom prst="rect">
            <a:avLst/>
          </a:prstGeom>
        </p:spPr>
        <p:txBody>
          <a:bodyPr wrap="square">
            <a:spAutoFit/>
          </a:bodyPr>
          <a:lstStyle/>
          <a:p>
            <a:pPr algn="ctr"/>
            <a:r>
              <a:rPr lang="en-US" sz="4000" dirty="0">
                <a:solidFill>
                  <a:srgbClr val="002060"/>
                </a:solidFill>
              </a:rPr>
              <a:t>LỜI NGUYỆN TÍN HỮU</a:t>
            </a:r>
          </a:p>
        </p:txBody>
      </p:sp>
      <p:sp>
        <p:nvSpPr>
          <p:cNvPr id="8" name="Rectangle 7"/>
          <p:cNvSpPr/>
          <p:nvPr/>
        </p:nvSpPr>
        <p:spPr>
          <a:xfrm>
            <a:off x="2286000" y="917436"/>
            <a:ext cx="6705600" cy="3785652"/>
          </a:xfrm>
          <a:prstGeom prst="rect">
            <a:avLst/>
          </a:prstGeom>
        </p:spPr>
        <p:txBody>
          <a:bodyPr wrap="square">
            <a:spAutoFit/>
          </a:bodyPr>
          <a:lstStyle/>
          <a:p>
            <a:pPr algn="just"/>
            <a:r>
              <a:rPr lang="en-US" sz="3000" dirty="0" err="1">
                <a:solidFill>
                  <a:srgbClr val="C00000"/>
                </a:solidFill>
              </a:rPr>
              <a:t>Anh</a:t>
            </a:r>
            <a:r>
              <a:rPr lang="en-US" sz="3000" dirty="0">
                <a:solidFill>
                  <a:srgbClr val="C00000"/>
                </a:solidFill>
              </a:rPr>
              <a:t> </a:t>
            </a:r>
            <a:r>
              <a:rPr lang="en-US" sz="3000" dirty="0" err="1">
                <a:solidFill>
                  <a:srgbClr val="C00000"/>
                </a:solidFill>
              </a:rPr>
              <a:t>chị</a:t>
            </a:r>
            <a:r>
              <a:rPr lang="en-US" sz="3000" dirty="0">
                <a:solidFill>
                  <a:srgbClr val="C00000"/>
                </a:solidFill>
              </a:rPr>
              <a:t> </a:t>
            </a:r>
            <a:r>
              <a:rPr lang="en-US" sz="3000" dirty="0" err="1">
                <a:solidFill>
                  <a:srgbClr val="C00000"/>
                </a:solidFill>
              </a:rPr>
              <a:t>em</a:t>
            </a:r>
            <a:r>
              <a:rPr lang="en-US" sz="3000" dirty="0">
                <a:solidFill>
                  <a:srgbClr val="C00000"/>
                </a:solidFill>
              </a:rPr>
              <a:t> </a:t>
            </a:r>
            <a:r>
              <a:rPr lang="en-US" sz="3000" dirty="0" err="1">
                <a:solidFill>
                  <a:srgbClr val="C00000"/>
                </a:solidFill>
              </a:rPr>
              <a:t>thân</a:t>
            </a:r>
            <a:r>
              <a:rPr lang="en-US" sz="3000" dirty="0">
                <a:solidFill>
                  <a:srgbClr val="C00000"/>
                </a:solidFill>
              </a:rPr>
              <a:t> </a:t>
            </a:r>
            <a:r>
              <a:rPr lang="en-US" sz="3000" dirty="0" err="1">
                <a:solidFill>
                  <a:srgbClr val="C00000"/>
                </a:solidFill>
              </a:rPr>
              <a:t>mến</a:t>
            </a:r>
            <a:r>
              <a:rPr lang="en-US" sz="3000" dirty="0">
                <a:solidFill>
                  <a:srgbClr val="C00000"/>
                </a:solidFill>
              </a:rPr>
              <a:t>, </a:t>
            </a:r>
            <a:r>
              <a:rPr lang="en-US" sz="3000" dirty="0" err="1">
                <a:solidFill>
                  <a:srgbClr val="C00000"/>
                </a:solidFill>
              </a:rPr>
              <a:t>hôm</a:t>
            </a:r>
            <a:r>
              <a:rPr lang="en-US" sz="3000" dirty="0">
                <a:solidFill>
                  <a:srgbClr val="C00000"/>
                </a:solidFill>
              </a:rPr>
              <a:t> nay </a:t>
            </a:r>
            <a:r>
              <a:rPr lang="en-US" sz="3000" dirty="0" err="1">
                <a:solidFill>
                  <a:srgbClr val="C00000"/>
                </a:solidFill>
              </a:rPr>
              <a:t>chúng</a:t>
            </a:r>
            <a:r>
              <a:rPr lang="en-US" sz="3000" dirty="0">
                <a:solidFill>
                  <a:srgbClr val="C00000"/>
                </a:solidFill>
              </a:rPr>
              <a:t> ta </a:t>
            </a:r>
            <a:r>
              <a:rPr lang="en-US" sz="3000" dirty="0" err="1">
                <a:solidFill>
                  <a:srgbClr val="C00000"/>
                </a:solidFill>
              </a:rPr>
              <a:t>mừng</a:t>
            </a:r>
            <a:r>
              <a:rPr lang="en-US" sz="3000" dirty="0">
                <a:solidFill>
                  <a:srgbClr val="C00000"/>
                </a:solidFill>
              </a:rPr>
              <a:t> </a:t>
            </a:r>
            <a:r>
              <a:rPr lang="en-US" sz="3000" dirty="0" err="1">
                <a:solidFill>
                  <a:srgbClr val="C00000"/>
                </a:solidFill>
              </a:rPr>
              <a:t>ngày</a:t>
            </a:r>
            <a:r>
              <a:rPr lang="en-US" sz="3000" dirty="0">
                <a:solidFill>
                  <a:srgbClr val="C00000"/>
                </a:solidFill>
              </a:rPr>
              <a:t> </a:t>
            </a:r>
            <a:r>
              <a:rPr lang="en-US" sz="3000" dirty="0" err="1">
                <a:solidFill>
                  <a:srgbClr val="C00000"/>
                </a:solidFill>
              </a:rPr>
              <a:t>Chúa</a:t>
            </a:r>
            <a:r>
              <a:rPr lang="en-US" sz="3000" dirty="0">
                <a:solidFill>
                  <a:srgbClr val="C00000"/>
                </a:solidFill>
              </a:rPr>
              <a:t> </a:t>
            </a:r>
            <a:r>
              <a:rPr lang="en-US" sz="3000" dirty="0" err="1">
                <a:solidFill>
                  <a:srgbClr val="C00000"/>
                </a:solidFill>
              </a:rPr>
              <a:t>Cứu</a:t>
            </a:r>
            <a:r>
              <a:rPr lang="en-US" sz="3000" dirty="0">
                <a:solidFill>
                  <a:srgbClr val="C00000"/>
                </a:solidFill>
              </a:rPr>
              <a:t> </a:t>
            </a:r>
            <a:r>
              <a:rPr lang="en-US" sz="3000" dirty="0" err="1">
                <a:solidFill>
                  <a:srgbClr val="C00000"/>
                </a:solidFill>
              </a:rPr>
              <a:t>Thế</a:t>
            </a:r>
            <a:r>
              <a:rPr lang="en-US" sz="3000" dirty="0">
                <a:solidFill>
                  <a:srgbClr val="C00000"/>
                </a:solidFill>
              </a:rPr>
              <a:t> </a:t>
            </a:r>
            <a:r>
              <a:rPr lang="en-US" sz="3000" dirty="0" err="1">
                <a:solidFill>
                  <a:srgbClr val="C00000"/>
                </a:solidFill>
              </a:rPr>
              <a:t>được</a:t>
            </a:r>
            <a:r>
              <a:rPr lang="en-US" sz="3000" dirty="0">
                <a:solidFill>
                  <a:srgbClr val="C00000"/>
                </a:solidFill>
              </a:rPr>
              <a:t> </a:t>
            </a:r>
            <a:r>
              <a:rPr lang="en-US" sz="3000" dirty="0" err="1">
                <a:solidFill>
                  <a:srgbClr val="C00000"/>
                </a:solidFill>
              </a:rPr>
              <a:t>Đức</a:t>
            </a:r>
            <a:r>
              <a:rPr lang="en-US" sz="3000" dirty="0">
                <a:solidFill>
                  <a:srgbClr val="C00000"/>
                </a:solidFill>
              </a:rPr>
              <a:t> </a:t>
            </a:r>
            <a:r>
              <a:rPr lang="en-US" sz="3000" dirty="0" err="1">
                <a:solidFill>
                  <a:srgbClr val="C00000"/>
                </a:solidFill>
              </a:rPr>
              <a:t>Mẹ</a:t>
            </a:r>
            <a:r>
              <a:rPr lang="en-US" sz="3000" dirty="0">
                <a:solidFill>
                  <a:srgbClr val="C00000"/>
                </a:solidFill>
              </a:rPr>
              <a:t> </a:t>
            </a:r>
            <a:r>
              <a:rPr lang="en-US" sz="3000" dirty="0" err="1">
                <a:solidFill>
                  <a:srgbClr val="C00000"/>
                </a:solidFill>
              </a:rPr>
              <a:t>và</a:t>
            </a:r>
            <a:r>
              <a:rPr lang="en-US" sz="3000" dirty="0">
                <a:solidFill>
                  <a:srgbClr val="C00000"/>
                </a:solidFill>
              </a:rPr>
              <a:t> </a:t>
            </a:r>
            <a:r>
              <a:rPr lang="en-US" sz="3000" dirty="0" err="1">
                <a:solidFill>
                  <a:srgbClr val="C00000"/>
                </a:solidFill>
              </a:rPr>
              <a:t>thánh</a:t>
            </a:r>
            <a:r>
              <a:rPr lang="en-US" sz="3000" dirty="0">
                <a:solidFill>
                  <a:srgbClr val="C00000"/>
                </a:solidFill>
              </a:rPr>
              <a:t> </a:t>
            </a:r>
            <a:r>
              <a:rPr lang="en-US" sz="3000" dirty="0" err="1">
                <a:solidFill>
                  <a:srgbClr val="C00000"/>
                </a:solidFill>
              </a:rPr>
              <a:t>Giuse</a:t>
            </a:r>
            <a:r>
              <a:rPr lang="en-US" sz="3000" dirty="0">
                <a:solidFill>
                  <a:srgbClr val="C00000"/>
                </a:solidFill>
              </a:rPr>
              <a:t> </a:t>
            </a:r>
            <a:r>
              <a:rPr lang="en-US" sz="3000" dirty="0" err="1">
                <a:solidFill>
                  <a:srgbClr val="C00000"/>
                </a:solidFill>
              </a:rPr>
              <a:t>dâng</a:t>
            </a:r>
            <a:r>
              <a:rPr lang="en-US" sz="3000" dirty="0">
                <a:solidFill>
                  <a:srgbClr val="C00000"/>
                </a:solidFill>
              </a:rPr>
              <a:t> </a:t>
            </a:r>
            <a:r>
              <a:rPr lang="en-US" sz="3000" dirty="0" err="1">
                <a:solidFill>
                  <a:srgbClr val="C00000"/>
                </a:solidFill>
              </a:rPr>
              <a:t>cho</a:t>
            </a:r>
            <a:r>
              <a:rPr lang="en-US" sz="3000" dirty="0">
                <a:solidFill>
                  <a:srgbClr val="C00000"/>
                </a:solidFill>
              </a:rPr>
              <a:t> </a:t>
            </a:r>
            <a:r>
              <a:rPr lang="en-US" sz="3000" dirty="0" err="1">
                <a:solidFill>
                  <a:srgbClr val="C00000"/>
                </a:solidFill>
              </a:rPr>
              <a:t>Thiên</a:t>
            </a:r>
            <a:r>
              <a:rPr lang="en-US" sz="3000" dirty="0">
                <a:solidFill>
                  <a:srgbClr val="C00000"/>
                </a:solidFill>
              </a:rPr>
              <a:t> </a:t>
            </a:r>
            <a:r>
              <a:rPr lang="en-US" sz="3000" dirty="0" err="1">
                <a:solidFill>
                  <a:srgbClr val="C00000"/>
                </a:solidFill>
              </a:rPr>
              <a:t>Chúa</a:t>
            </a:r>
            <a:r>
              <a:rPr lang="en-US" sz="3000" dirty="0">
                <a:solidFill>
                  <a:srgbClr val="C00000"/>
                </a:solidFill>
              </a:rPr>
              <a:t> Cha </a:t>
            </a:r>
            <a:r>
              <a:rPr lang="en-US" sz="3000" dirty="0" err="1">
                <a:solidFill>
                  <a:srgbClr val="C00000"/>
                </a:solidFill>
              </a:rPr>
              <a:t>trong</a:t>
            </a:r>
            <a:r>
              <a:rPr lang="en-US" sz="3000" dirty="0">
                <a:solidFill>
                  <a:srgbClr val="C00000"/>
                </a:solidFill>
              </a:rPr>
              <a:t> </a:t>
            </a:r>
            <a:r>
              <a:rPr lang="en-US" sz="3000" dirty="0" err="1">
                <a:solidFill>
                  <a:srgbClr val="C00000"/>
                </a:solidFill>
              </a:rPr>
              <a:t>đền</a:t>
            </a:r>
            <a:r>
              <a:rPr lang="en-US" sz="3000" dirty="0">
                <a:solidFill>
                  <a:srgbClr val="C00000"/>
                </a:solidFill>
              </a:rPr>
              <a:t> </a:t>
            </a:r>
            <a:r>
              <a:rPr lang="en-US" sz="3000" dirty="0" err="1">
                <a:solidFill>
                  <a:srgbClr val="C00000"/>
                </a:solidFill>
              </a:rPr>
              <a:t>thánh</a:t>
            </a:r>
            <a:r>
              <a:rPr lang="en-US" sz="3000" dirty="0">
                <a:solidFill>
                  <a:srgbClr val="C00000"/>
                </a:solidFill>
              </a:rPr>
              <a:t>. </a:t>
            </a:r>
            <a:r>
              <a:rPr lang="en-US" sz="3000" dirty="0" err="1">
                <a:solidFill>
                  <a:srgbClr val="C00000"/>
                </a:solidFill>
              </a:rPr>
              <a:t>Nhìn</a:t>
            </a:r>
            <a:r>
              <a:rPr lang="en-US" sz="3000" dirty="0">
                <a:solidFill>
                  <a:srgbClr val="C00000"/>
                </a:solidFill>
              </a:rPr>
              <a:t> </a:t>
            </a:r>
            <a:r>
              <a:rPr lang="en-US" sz="3000" dirty="0" err="1">
                <a:solidFill>
                  <a:srgbClr val="C00000"/>
                </a:solidFill>
              </a:rPr>
              <a:t>từ</a:t>
            </a:r>
            <a:r>
              <a:rPr lang="en-US" sz="3000" dirty="0">
                <a:solidFill>
                  <a:srgbClr val="C00000"/>
                </a:solidFill>
              </a:rPr>
              <a:t> </a:t>
            </a:r>
            <a:r>
              <a:rPr lang="en-US" sz="3000" dirty="0" err="1">
                <a:solidFill>
                  <a:srgbClr val="C00000"/>
                </a:solidFill>
              </a:rPr>
              <a:t>bên</a:t>
            </a:r>
            <a:r>
              <a:rPr lang="en-US" sz="3000" dirty="0">
                <a:solidFill>
                  <a:srgbClr val="C00000"/>
                </a:solidFill>
              </a:rPr>
              <a:t> </a:t>
            </a:r>
            <a:r>
              <a:rPr lang="en-US" sz="3000" dirty="0" err="1">
                <a:solidFill>
                  <a:srgbClr val="C00000"/>
                </a:solidFill>
              </a:rPr>
              <a:t>ngoài</a:t>
            </a:r>
            <a:r>
              <a:rPr lang="en-US" sz="3000" dirty="0">
                <a:solidFill>
                  <a:srgbClr val="C00000"/>
                </a:solidFill>
              </a:rPr>
              <a:t>, ta </a:t>
            </a:r>
            <a:r>
              <a:rPr lang="en-US" sz="3000" dirty="0" err="1">
                <a:solidFill>
                  <a:srgbClr val="C00000"/>
                </a:solidFill>
              </a:rPr>
              <a:t>thấy</a:t>
            </a:r>
            <a:r>
              <a:rPr lang="en-US" sz="3000" dirty="0">
                <a:solidFill>
                  <a:srgbClr val="C00000"/>
                </a:solidFill>
              </a:rPr>
              <a:t> </a:t>
            </a:r>
            <a:r>
              <a:rPr lang="en-US" sz="3000" dirty="0" err="1">
                <a:solidFill>
                  <a:srgbClr val="C00000"/>
                </a:solidFill>
              </a:rPr>
              <a:t>Người</a:t>
            </a:r>
            <a:r>
              <a:rPr lang="en-US" sz="3000" dirty="0">
                <a:solidFill>
                  <a:srgbClr val="C00000"/>
                </a:solidFill>
              </a:rPr>
              <a:t> </a:t>
            </a:r>
            <a:r>
              <a:rPr lang="en-US" sz="3000" dirty="0" err="1">
                <a:solidFill>
                  <a:srgbClr val="C00000"/>
                </a:solidFill>
              </a:rPr>
              <a:t>làm</a:t>
            </a:r>
            <a:r>
              <a:rPr lang="en-US" sz="3000" dirty="0">
                <a:solidFill>
                  <a:srgbClr val="C00000"/>
                </a:solidFill>
              </a:rPr>
              <a:t> </a:t>
            </a:r>
            <a:r>
              <a:rPr lang="en-US" sz="3000" dirty="0" err="1">
                <a:solidFill>
                  <a:srgbClr val="C00000"/>
                </a:solidFill>
              </a:rPr>
              <a:t>theo</a:t>
            </a:r>
            <a:r>
              <a:rPr lang="en-US" sz="3000" dirty="0">
                <a:solidFill>
                  <a:srgbClr val="C00000"/>
                </a:solidFill>
              </a:rPr>
              <a:t> </a:t>
            </a:r>
            <a:r>
              <a:rPr lang="en-US" sz="3000" dirty="0" err="1">
                <a:solidFill>
                  <a:srgbClr val="C00000"/>
                </a:solidFill>
              </a:rPr>
              <a:t>Luật</a:t>
            </a:r>
            <a:r>
              <a:rPr lang="en-US" sz="3000" dirty="0">
                <a:solidFill>
                  <a:srgbClr val="C00000"/>
                </a:solidFill>
              </a:rPr>
              <a:t> </a:t>
            </a:r>
            <a:r>
              <a:rPr lang="en-US" sz="3000" dirty="0" err="1">
                <a:solidFill>
                  <a:srgbClr val="C00000"/>
                </a:solidFill>
              </a:rPr>
              <a:t>dạy</a:t>
            </a:r>
            <a:r>
              <a:rPr lang="en-US" sz="3000" dirty="0">
                <a:solidFill>
                  <a:srgbClr val="C00000"/>
                </a:solidFill>
              </a:rPr>
              <a:t>, </a:t>
            </a:r>
            <a:r>
              <a:rPr lang="en-US" sz="3000" dirty="0" err="1">
                <a:solidFill>
                  <a:srgbClr val="C00000"/>
                </a:solidFill>
              </a:rPr>
              <a:t>nhưng</a:t>
            </a:r>
            <a:r>
              <a:rPr lang="en-US" sz="3000" dirty="0">
                <a:solidFill>
                  <a:srgbClr val="C00000"/>
                </a:solidFill>
              </a:rPr>
              <a:t> </a:t>
            </a:r>
            <a:r>
              <a:rPr lang="en-US" sz="3000" dirty="0" err="1">
                <a:solidFill>
                  <a:srgbClr val="C00000"/>
                </a:solidFill>
              </a:rPr>
              <a:t>thật</a:t>
            </a:r>
            <a:r>
              <a:rPr lang="en-US" sz="3000" dirty="0">
                <a:solidFill>
                  <a:srgbClr val="C00000"/>
                </a:solidFill>
              </a:rPr>
              <a:t> </a:t>
            </a:r>
            <a:r>
              <a:rPr lang="en-US" sz="3000" dirty="0" err="1">
                <a:solidFill>
                  <a:srgbClr val="C00000"/>
                </a:solidFill>
              </a:rPr>
              <a:t>ra</a:t>
            </a:r>
            <a:r>
              <a:rPr lang="en-US" sz="3000" dirty="0">
                <a:solidFill>
                  <a:srgbClr val="C00000"/>
                </a:solidFill>
              </a:rPr>
              <a:t>, qua </a:t>
            </a:r>
            <a:r>
              <a:rPr lang="en-US" sz="3000" dirty="0" err="1">
                <a:solidFill>
                  <a:srgbClr val="C00000"/>
                </a:solidFill>
              </a:rPr>
              <a:t>sự</a:t>
            </a:r>
            <a:r>
              <a:rPr lang="en-US" sz="3000" dirty="0">
                <a:solidFill>
                  <a:srgbClr val="C00000"/>
                </a:solidFill>
              </a:rPr>
              <a:t> </a:t>
            </a:r>
            <a:r>
              <a:rPr lang="en-US" sz="3000" dirty="0" err="1">
                <a:solidFill>
                  <a:srgbClr val="C00000"/>
                </a:solidFill>
              </a:rPr>
              <a:t>kiện</a:t>
            </a:r>
            <a:r>
              <a:rPr lang="en-US" sz="3000" dirty="0">
                <a:solidFill>
                  <a:srgbClr val="C00000"/>
                </a:solidFill>
              </a:rPr>
              <a:t> </a:t>
            </a:r>
            <a:r>
              <a:rPr lang="en-US" sz="3000" dirty="0" err="1">
                <a:solidFill>
                  <a:srgbClr val="C00000"/>
                </a:solidFill>
              </a:rPr>
              <a:t>này</a:t>
            </a:r>
            <a:r>
              <a:rPr lang="en-US" sz="3000" dirty="0">
                <a:solidFill>
                  <a:srgbClr val="C00000"/>
                </a:solidFill>
              </a:rPr>
              <a:t>, </a:t>
            </a:r>
            <a:r>
              <a:rPr lang="en-US" sz="3000" dirty="0" err="1">
                <a:solidFill>
                  <a:srgbClr val="C00000"/>
                </a:solidFill>
              </a:rPr>
              <a:t>Người</a:t>
            </a:r>
            <a:r>
              <a:rPr lang="en-US" sz="3000" dirty="0">
                <a:solidFill>
                  <a:srgbClr val="C00000"/>
                </a:solidFill>
              </a:rPr>
              <a:t> </a:t>
            </a:r>
            <a:r>
              <a:rPr lang="en-US" sz="3000" dirty="0" err="1">
                <a:solidFill>
                  <a:srgbClr val="C00000"/>
                </a:solidFill>
              </a:rPr>
              <a:t>đến</a:t>
            </a:r>
            <a:r>
              <a:rPr lang="en-US" sz="3000" dirty="0">
                <a:solidFill>
                  <a:srgbClr val="C00000"/>
                </a:solidFill>
              </a:rPr>
              <a:t> </a:t>
            </a:r>
            <a:r>
              <a:rPr lang="en-US" sz="3000" dirty="0" err="1">
                <a:solidFill>
                  <a:srgbClr val="C00000"/>
                </a:solidFill>
              </a:rPr>
              <a:t>gặp</a:t>
            </a:r>
            <a:r>
              <a:rPr lang="en-US" sz="3000" dirty="0">
                <a:solidFill>
                  <a:srgbClr val="C00000"/>
                </a:solidFill>
              </a:rPr>
              <a:t> </a:t>
            </a:r>
            <a:r>
              <a:rPr lang="en-US" sz="3000" dirty="0" err="1">
                <a:solidFill>
                  <a:srgbClr val="C00000"/>
                </a:solidFill>
              </a:rPr>
              <a:t>dân</a:t>
            </a:r>
            <a:r>
              <a:rPr lang="en-US" sz="3000" dirty="0">
                <a:solidFill>
                  <a:srgbClr val="C00000"/>
                </a:solidFill>
              </a:rPr>
              <a:t> </a:t>
            </a:r>
            <a:r>
              <a:rPr lang="en-US" sz="3000" dirty="0" err="1">
                <a:solidFill>
                  <a:srgbClr val="C00000"/>
                </a:solidFill>
              </a:rPr>
              <a:t>Người</a:t>
            </a:r>
            <a:r>
              <a:rPr lang="en-US" sz="3000" dirty="0">
                <a:solidFill>
                  <a:srgbClr val="C00000"/>
                </a:solidFill>
              </a:rPr>
              <a:t>. </a:t>
            </a:r>
            <a:r>
              <a:rPr lang="en-US" sz="3000" dirty="0" err="1">
                <a:solidFill>
                  <a:srgbClr val="C00000"/>
                </a:solidFill>
              </a:rPr>
              <a:t>Chúng</a:t>
            </a:r>
            <a:r>
              <a:rPr lang="en-US" sz="3000" dirty="0">
                <a:solidFill>
                  <a:srgbClr val="C00000"/>
                </a:solidFill>
              </a:rPr>
              <a:t> ta </a:t>
            </a:r>
            <a:r>
              <a:rPr lang="en-US" sz="3000" dirty="0" err="1">
                <a:solidFill>
                  <a:srgbClr val="C00000"/>
                </a:solidFill>
              </a:rPr>
              <a:t>cùng</a:t>
            </a:r>
            <a:r>
              <a:rPr lang="en-US" sz="3000" dirty="0">
                <a:solidFill>
                  <a:srgbClr val="C00000"/>
                </a:solidFill>
              </a:rPr>
              <a:t> </a:t>
            </a:r>
            <a:r>
              <a:rPr lang="en-US" sz="3000" dirty="0" err="1">
                <a:solidFill>
                  <a:srgbClr val="C00000"/>
                </a:solidFill>
              </a:rPr>
              <a:t>cảm</a:t>
            </a:r>
            <a:r>
              <a:rPr lang="en-US" sz="3000" dirty="0">
                <a:solidFill>
                  <a:srgbClr val="C00000"/>
                </a:solidFill>
              </a:rPr>
              <a:t> </a:t>
            </a:r>
            <a:r>
              <a:rPr lang="en-US" sz="3000" dirty="0" err="1">
                <a:solidFill>
                  <a:srgbClr val="C00000"/>
                </a:solidFill>
              </a:rPr>
              <a:t>tạ</a:t>
            </a:r>
            <a:r>
              <a:rPr lang="en-US" sz="3000" dirty="0">
                <a:solidFill>
                  <a:srgbClr val="C00000"/>
                </a:solidFill>
              </a:rPr>
              <a:t> </a:t>
            </a:r>
            <a:r>
              <a:rPr lang="en-US" sz="3000" dirty="0" err="1">
                <a:solidFill>
                  <a:srgbClr val="C00000"/>
                </a:solidFill>
              </a:rPr>
              <a:t>Chúa</a:t>
            </a:r>
            <a:r>
              <a:rPr lang="en-US" sz="3000" dirty="0">
                <a:solidFill>
                  <a:srgbClr val="C00000"/>
                </a:solidFill>
              </a:rPr>
              <a:t> </a:t>
            </a:r>
            <a:r>
              <a:rPr lang="en-US" sz="3000" dirty="0" err="1">
                <a:solidFill>
                  <a:srgbClr val="C00000"/>
                </a:solidFill>
              </a:rPr>
              <a:t>và</a:t>
            </a:r>
            <a:r>
              <a:rPr lang="en-US" sz="3000" dirty="0">
                <a:solidFill>
                  <a:srgbClr val="C00000"/>
                </a:solidFill>
              </a:rPr>
              <a:t> </a:t>
            </a:r>
            <a:r>
              <a:rPr lang="en-US" sz="3000" dirty="0" err="1">
                <a:solidFill>
                  <a:srgbClr val="C00000"/>
                </a:solidFill>
              </a:rPr>
              <a:t>dâng</a:t>
            </a:r>
            <a:r>
              <a:rPr lang="en-US" sz="3000" dirty="0">
                <a:solidFill>
                  <a:srgbClr val="C00000"/>
                </a:solidFill>
              </a:rPr>
              <a:t> </a:t>
            </a:r>
            <a:r>
              <a:rPr lang="en-US" sz="3000" dirty="0" err="1">
                <a:solidFill>
                  <a:srgbClr val="C00000"/>
                </a:solidFill>
              </a:rPr>
              <a:t>lời</a:t>
            </a:r>
            <a:r>
              <a:rPr lang="en-US" sz="3000" dirty="0">
                <a:solidFill>
                  <a:srgbClr val="C00000"/>
                </a:solidFill>
              </a:rPr>
              <a:t> </a:t>
            </a:r>
            <a:r>
              <a:rPr lang="en-US" sz="3000" dirty="0" err="1">
                <a:solidFill>
                  <a:srgbClr val="C00000"/>
                </a:solidFill>
              </a:rPr>
              <a:t>cầu</a:t>
            </a:r>
            <a:r>
              <a:rPr lang="en-US" sz="3000" dirty="0">
                <a:solidFill>
                  <a:srgbClr val="C00000"/>
                </a:solidFill>
              </a:rPr>
              <a:t> </a:t>
            </a:r>
            <a:r>
              <a:rPr lang="en-US" sz="3000" dirty="0" err="1">
                <a:solidFill>
                  <a:srgbClr val="C00000"/>
                </a:solidFill>
              </a:rPr>
              <a:t>xin</a:t>
            </a:r>
            <a:endParaRPr lang="en-US" sz="3000" dirty="0">
              <a:solidFill>
                <a:srgbClr val="C00000"/>
              </a:solidFill>
            </a:endParaRPr>
          </a:p>
        </p:txBody>
      </p:sp>
    </p:spTree>
    <p:extLst>
      <p:ext uri="{BB962C8B-B14F-4D97-AF65-F5344CB8AC3E}">
        <p14:creationId xmlns:p14="http://schemas.microsoft.com/office/powerpoint/2010/main" val="6422044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3" name="Title 1"/>
          <p:cNvSpPr txBox="1">
            <a:spLocks/>
          </p:cNvSpPr>
          <p:nvPr/>
        </p:nvSpPr>
        <p:spPr bwMode="auto">
          <a:xfrm>
            <a:off x="0" y="1"/>
            <a:ext cx="9144000" cy="5143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8000" b="1" dirty="0">
                <a:solidFill>
                  <a:srgbClr val="C00000"/>
                </a:solidFill>
                <a:latin typeface="UTM American Sans"/>
                <a:ea typeface="Times" pitchFamily="34" charset="0"/>
                <a:cs typeface="Times New Roman" pitchFamily="18" charset="0"/>
              </a:rPr>
              <a:t>Ca </a:t>
            </a:r>
            <a:r>
              <a:rPr lang="en-US" sz="8000" b="1" dirty="0" err="1">
                <a:solidFill>
                  <a:srgbClr val="C00000"/>
                </a:solidFill>
                <a:latin typeface="UTM American Sans"/>
                <a:ea typeface="Times" pitchFamily="34" charset="0"/>
                <a:cs typeface="Times New Roman" pitchFamily="18" charset="0"/>
              </a:rPr>
              <a:t>Dâng</a:t>
            </a:r>
            <a:r>
              <a:rPr lang="en-US" sz="8000" b="1" dirty="0">
                <a:solidFill>
                  <a:srgbClr val="C00000"/>
                </a:solidFill>
                <a:latin typeface="UTM American Sans"/>
                <a:ea typeface="Times" pitchFamily="34" charset="0"/>
                <a:cs typeface="Times New Roman" pitchFamily="18" charset="0"/>
              </a:rPr>
              <a:t> </a:t>
            </a:r>
            <a:r>
              <a:rPr lang="en-US" sz="8000" b="1" dirty="0" err="1">
                <a:solidFill>
                  <a:srgbClr val="C00000"/>
                </a:solidFill>
                <a:latin typeface="UTM American Sans"/>
                <a:ea typeface="Times" pitchFamily="34" charset="0"/>
                <a:cs typeface="Times New Roman" pitchFamily="18" charset="0"/>
              </a:rPr>
              <a:t>Lễ</a:t>
            </a:r>
            <a:r>
              <a:rPr lang="en-US" sz="8000" b="1" dirty="0">
                <a:solidFill>
                  <a:srgbClr val="C00000"/>
                </a:solidFill>
                <a:latin typeface="UTM American Sans"/>
                <a:ea typeface="Times" pitchFamily="34" charset="0"/>
                <a:cs typeface="Times New Roman" pitchFamily="18" charset="0"/>
              </a:rPr>
              <a:t/>
            </a:r>
            <a:br>
              <a:rPr lang="en-US" sz="8000" b="1" dirty="0">
                <a:solidFill>
                  <a:srgbClr val="C00000"/>
                </a:solidFill>
                <a:latin typeface="UTM American Sans"/>
                <a:ea typeface="Times" pitchFamily="34" charset="0"/>
                <a:cs typeface="Times New Roman" pitchFamily="18" charset="0"/>
              </a:rPr>
            </a:br>
            <a:r>
              <a:rPr lang="en-US" sz="7000" b="1" dirty="0">
                <a:solidFill>
                  <a:srgbClr val="C00000"/>
                </a:solidFill>
                <a:latin typeface="UTM American Sans"/>
                <a:ea typeface="Times" pitchFamily="34" charset="0"/>
                <a:cs typeface="Times New Roman" pitchFamily="18" charset="0"/>
              </a:rPr>
              <a:t>DÂNG NIỀM CẢM MẾN</a:t>
            </a:r>
            <a:br>
              <a:rPr lang="en-US" sz="7000" b="1" dirty="0">
                <a:solidFill>
                  <a:srgbClr val="C00000"/>
                </a:solidFill>
                <a:latin typeface="UTM American Sans"/>
                <a:ea typeface="Times" pitchFamily="34" charset="0"/>
                <a:cs typeface="Times New Roman" pitchFamily="18" charset="0"/>
              </a:rPr>
            </a:br>
            <a:r>
              <a:rPr lang="en-US" sz="5400" i="1" kern="0" dirty="0" err="1">
                <a:solidFill>
                  <a:srgbClr val="003399"/>
                </a:solidFill>
                <a:latin typeface="UTM American Sans"/>
              </a:rPr>
              <a:t>Phanxico</a:t>
            </a:r>
            <a:endParaRPr lang="en-US" sz="6000" i="1" kern="0" dirty="0">
              <a:solidFill>
                <a:srgbClr val="003399"/>
              </a:solidFill>
              <a:latin typeface="UTM American Sans"/>
            </a:endParaRPr>
          </a:p>
        </p:txBody>
      </p:sp>
    </p:spTree>
    <p:extLst>
      <p:ext uri="{BB962C8B-B14F-4D97-AF65-F5344CB8AC3E}">
        <p14:creationId xmlns:p14="http://schemas.microsoft.com/office/powerpoint/2010/main" val="807808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2" name="Rectangle 1"/>
          <p:cNvSpPr/>
          <p:nvPr/>
        </p:nvSpPr>
        <p:spPr>
          <a:xfrm>
            <a:off x="0" y="-19050"/>
            <a:ext cx="9144000" cy="5301067"/>
          </a:xfrm>
          <a:prstGeom prst="rect">
            <a:avLst/>
          </a:prstGeom>
        </p:spPr>
        <p:txBody>
          <a:bodyPr wrap="square">
            <a:spAutoFit/>
          </a:bodyPr>
          <a:lstStyle/>
          <a:p>
            <a:pPr algn="just">
              <a:lnSpc>
                <a:spcPct val="110000"/>
              </a:lnSpc>
            </a:pPr>
            <a:r>
              <a:rPr lang="en-US" sz="5100" u="sng" dirty="0">
                <a:solidFill>
                  <a:srgbClr val="C00000"/>
                </a:solidFill>
                <a:latin typeface="+mj-lt"/>
              </a:rPr>
              <a:t>Tk1:</a:t>
            </a:r>
            <a:r>
              <a:rPr lang="en-US" sz="5100" dirty="0">
                <a:solidFill>
                  <a:srgbClr val="003399"/>
                </a:solidFill>
                <a:latin typeface="+mj-lt"/>
              </a:rPr>
              <a:t> </a:t>
            </a:r>
            <a:r>
              <a:rPr lang="vi-VN" sz="5100" dirty="0">
                <a:solidFill>
                  <a:srgbClr val="002060"/>
                </a:solidFill>
                <a:latin typeface="+mj-lt"/>
              </a:rPr>
              <a:t>Như dòng nến trôi trên bàn thờ, tâm hồn con lâng lâng niềm cảm mến vô bờ.  Xin tiến dâng đây con tim ươm bao ước vọng, hằng muốn sắt son một đời mến yêu. </a:t>
            </a:r>
            <a:endParaRPr lang="en-US" sz="5100" dirty="0">
              <a:solidFill>
                <a:srgbClr val="002060"/>
              </a:solidFill>
              <a:latin typeface="+mj-lt"/>
            </a:endParaRPr>
          </a:p>
        </p:txBody>
      </p:sp>
    </p:spTree>
    <p:extLst>
      <p:ext uri="{BB962C8B-B14F-4D97-AF65-F5344CB8AC3E}">
        <p14:creationId xmlns:p14="http://schemas.microsoft.com/office/powerpoint/2010/main" val="26668930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2" name="Rectangle 1"/>
          <p:cNvSpPr/>
          <p:nvPr/>
        </p:nvSpPr>
        <p:spPr>
          <a:xfrm>
            <a:off x="0" y="604998"/>
            <a:ext cx="9144000" cy="3816429"/>
          </a:xfrm>
          <a:prstGeom prst="rect">
            <a:avLst/>
          </a:prstGeom>
        </p:spPr>
        <p:txBody>
          <a:bodyPr wrap="square">
            <a:spAutoFit/>
          </a:bodyPr>
          <a:lstStyle/>
          <a:p>
            <a:pPr algn="just">
              <a:lnSpc>
                <a:spcPct val="110000"/>
              </a:lnSpc>
            </a:pPr>
            <a:r>
              <a:rPr lang="vi-VN" sz="5500" u="sng" dirty="0">
                <a:solidFill>
                  <a:srgbClr val="C00000"/>
                </a:solidFill>
                <a:latin typeface="+mj-lt"/>
              </a:rPr>
              <a:t>Đ</a:t>
            </a:r>
            <a:r>
              <a:rPr lang="en-US" sz="5500" u="sng" dirty="0">
                <a:solidFill>
                  <a:srgbClr val="C00000"/>
                </a:solidFill>
                <a:latin typeface="+mj-lt"/>
              </a:rPr>
              <a:t>k</a:t>
            </a:r>
            <a:r>
              <a:rPr lang="vi-VN" sz="5500" u="sng" dirty="0">
                <a:solidFill>
                  <a:srgbClr val="C00000"/>
                </a:solidFill>
                <a:latin typeface="+mj-lt"/>
              </a:rPr>
              <a:t>:</a:t>
            </a:r>
            <a:r>
              <a:rPr lang="vi-VN" sz="5500" dirty="0">
                <a:solidFill>
                  <a:srgbClr val="003399"/>
                </a:solidFill>
                <a:latin typeface="+mj-lt"/>
              </a:rPr>
              <a:t> </a:t>
            </a:r>
            <a:r>
              <a:rPr lang="vi-VN" sz="5500" dirty="0">
                <a:solidFill>
                  <a:srgbClr val="002060"/>
                </a:solidFill>
                <a:latin typeface="+mj-lt"/>
              </a:rPr>
              <a:t>Kính tiến Chúa tình yêu bao nhiêu mà có gì.  Xin Chúa thánh hoá lòng con, tình yêu mới bước tới ngày mai.</a:t>
            </a:r>
            <a:endParaRPr lang="en-US" sz="5500" dirty="0">
              <a:solidFill>
                <a:srgbClr val="002060"/>
              </a:solidFill>
              <a:latin typeface="+mj-lt"/>
            </a:endParaRPr>
          </a:p>
        </p:txBody>
      </p:sp>
    </p:spTree>
    <p:extLst>
      <p:ext uri="{BB962C8B-B14F-4D97-AF65-F5344CB8AC3E}">
        <p14:creationId xmlns:p14="http://schemas.microsoft.com/office/powerpoint/2010/main" val="40323224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2" name="Rectangle 1"/>
          <p:cNvSpPr/>
          <p:nvPr/>
        </p:nvSpPr>
        <p:spPr>
          <a:xfrm>
            <a:off x="0" y="0"/>
            <a:ext cx="9144000" cy="5170646"/>
          </a:xfrm>
          <a:prstGeom prst="rect">
            <a:avLst/>
          </a:prstGeom>
        </p:spPr>
        <p:txBody>
          <a:bodyPr wrap="square">
            <a:spAutoFit/>
          </a:bodyPr>
          <a:lstStyle/>
          <a:p>
            <a:pPr algn="just">
              <a:lnSpc>
                <a:spcPct val="110000"/>
              </a:lnSpc>
            </a:pPr>
            <a:r>
              <a:rPr lang="en-US" sz="5000" u="sng" dirty="0">
                <a:solidFill>
                  <a:srgbClr val="C00000"/>
                </a:solidFill>
                <a:latin typeface="+mj-lt"/>
              </a:rPr>
              <a:t>Tk2:</a:t>
            </a:r>
            <a:r>
              <a:rPr lang="vi-VN" sz="5000" dirty="0">
                <a:solidFill>
                  <a:srgbClr val="003399"/>
                </a:solidFill>
                <a:latin typeface="+mj-lt"/>
              </a:rPr>
              <a:t> </a:t>
            </a:r>
            <a:r>
              <a:rPr lang="vi-VN" sz="5000" dirty="0">
                <a:solidFill>
                  <a:srgbClr val="002060"/>
                </a:solidFill>
                <a:latin typeface="+mj-lt"/>
              </a:rPr>
              <a:t>Bao ngày tháng xuôi theo dòng đời, tâm hồn con lênh đênh tìm hạnh phúc mong chờ.  Xin Chúa thương khi con đây trông mong đến Ngài, là Núi Đá che chở người tháng năm.</a:t>
            </a:r>
            <a:endParaRPr lang="en-US" sz="5000" dirty="0">
              <a:solidFill>
                <a:srgbClr val="002060"/>
              </a:solidFill>
              <a:latin typeface="+mj-lt"/>
            </a:endParaRPr>
          </a:p>
        </p:txBody>
      </p:sp>
    </p:spTree>
    <p:extLst>
      <p:ext uri="{BB962C8B-B14F-4D97-AF65-F5344CB8AC3E}">
        <p14:creationId xmlns:p14="http://schemas.microsoft.com/office/powerpoint/2010/main" val="22929415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2" name="Rectangle 1"/>
          <p:cNvSpPr/>
          <p:nvPr/>
        </p:nvSpPr>
        <p:spPr>
          <a:xfrm>
            <a:off x="0" y="604998"/>
            <a:ext cx="9144000" cy="3816429"/>
          </a:xfrm>
          <a:prstGeom prst="rect">
            <a:avLst/>
          </a:prstGeom>
        </p:spPr>
        <p:txBody>
          <a:bodyPr wrap="square">
            <a:spAutoFit/>
          </a:bodyPr>
          <a:lstStyle/>
          <a:p>
            <a:pPr algn="just">
              <a:lnSpc>
                <a:spcPct val="110000"/>
              </a:lnSpc>
            </a:pPr>
            <a:r>
              <a:rPr lang="vi-VN" sz="5500" u="sng" dirty="0">
                <a:solidFill>
                  <a:srgbClr val="C00000"/>
                </a:solidFill>
                <a:latin typeface="+mj-lt"/>
              </a:rPr>
              <a:t>Đ</a:t>
            </a:r>
            <a:r>
              <a:rPr lang="en-US" sz="5500" u="sng" dirty="0">
                <a:solidFill>
                  <a:srgbClr val="C00000"/>
                </a:solidFill>
              </a:rPr>
              <a:t>k</a:t>
            </a:r>
            <a:r>
              <a:rPr lang="vi-VN" sz="5500" u="sng" dirty="0">
                <a:solidFill>
                  <a:srgbClr val="C00000"/>
                </a:solidFill>
                <a:latin typeface="+mj-lt"/>
              </a:rPr>
              <a:t>:</a:t>
            </a:r>
            <a:r>
              <a:rPr lang="vi-VN" sz="5500" dirty="0">
                <a:solidFill>
                  <a:srgbClr val="003399"/>
                </a:solidFill>
                <a:latin typeface="+mj-lt"/>
              </a:rPr>
              <a:t> </a:t>
            </a:r>
            <a:r>
              <a:rPr lang="vi-VN" sz="5500" dirty="0">
                <a:solidFill>
                  <a:srgbClr val="002060"/>
                </a:solidFill>
                <a:latin typeface="+mj-lt"/>
              </a:rPr>
              <a:t>Kính tiến Chúa tình yêu bao nhiêu mà có gì.  Xin Chúa thánh hoá lòng con, tình yêu mới bước tới ngày mai.</a:t>
            </a:r>
            <a:endParaRPr lang="en-US" sz="5500" dirty="0">
              <a:solidFill>
                <a:srgbClr val="002060"/>
              </a:solidFill>
            </a:endParaRPr>
          </a:p>
        </p:txBody>
      </p:sp>
    </p:spTree>
    <p:extLst>
      <p:ext uri="{BB962C8B-B14F-4D97-AF65-F5344CB8AC3E}">
        <p14:creationId xmlns:p14="http://schemas.microsoft.com/office/powerpoint/2010/main" val="23035338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49471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9292228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302865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4800" u="sng" dirty="0" smtClean="0">
                <a:solidFill>
                  <a:srgbClr val="C00000"/>
                </a:solidFill>
                <a:latin typeface="+mj-lt"/>
              </a:rPr>
              <a:t>T</a:t>
            </a:r>
            <a:r>
              <a:rPr lang="en-US" sz="4800" u="sng" dirty="0" smtClean="0">
                <a:solidFill>
                  <a:srgbClr val="C00000"/>
                </a:solidFill>
                <a:effectLst/>
                <a:latin typeface="+mj-lt"/>
              </a:rPr>
              <a:t>k1:</a:t>
            </a:r>
            <a:r>
              <a:rPr lang="vi-VN" sz="4800" dirty="0">
                <a:solidFill>
                  <a:srgbClr val="003399"/>
                </a:solidFill>
                <a:effectLst/>
                <a:latin typeface="+mj-lt"/>
              </a:rPr>
              <a:t> </a:t>
            </a:r>
            <a:r>
              <a:rPr lang="vi-VN" sz="4800" dirty="0">
                <a:solidFill>
                  <a:srgbClr val="002060"/>
                </a:solidFill>
                <a:latin typeface="+mj-lt"/>
              </a:rPr>
              <a:t>Một ngày xưa, Mẹ đem Con lên đền thánh, với đôi bồ câu xinh xinh, Mẹ dâng lễ vật trung thành. Rồi từ đó, Mẹ mang trên vai nặng gánh, sớt chia vui buồn với Con, lãnh bao khổ nhục thế gian.</a:t>
            </a:r>
            <a:endParaRPr lang="vi-VN" sz="4800" dirty="0">
              <a:solidFill>
                <a:srgbClr val="002060"/>
              </a:solidFill>
              <a:effectLst/>
              <a:latin typeface="+mj-lt"/>
            </a:endParaRPr>
          </a:p>
        </p:txBody>
      </p:sp>
    </p:spTree>
    <p:extLst>
      <p:ext uri="{BB962C8B-B14F-4D97-AF65-F5344CB8AC3E}">
        <p14:creationId xmlns:p14="http://schemas.microsoft.com/office/powerpoint/2010/main" val="39409415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5A988F5E-1C9E-1F5E-BE73-E8D3D9280437}"/>
              </a:ext>
            </a:extLst>
          </p:cNvPr>
          <p:cNvSpPr txBox="1">
            <a:spLocks noGrp="1" noRot="1" noMove="1" noResize="1" noEditPoints="1" noAdjustHandles="1" noChangeArrowheads="1" noChangeShapeType="1"/>
          </p:cNvSpPr>
          <p:nvPr/>
        </p:nvSpPr>
        <p:spPr>
          <a:xfrm>
            <a:off x="0" y="0"/>
            <a:ext cx="9144000" cy="5401479"/>
          </a:xfrm>
          <a:prstGeom prst="rect">
            <a:avLst/>
          </a:prstGeom>
          <a:noFill/>
        </p:spPr>
        <p:txBody>
          <a:bodyPr wrap="square" lIns="68580" tIns="34290" rIns="68580" bIns="34290">
            <a:spAutoFit/>
          </a:bodyPr>
          <a:lstStyle/>
          <a:p>
            <a:pPr algn="just" defTabSz="685800"/>
            <a:r>
              <a:rPr lang="vi-VN" sz="4800" b="1" dirty="0">
                <a:solidFill>
                  <a:srgbClr val="002060"/>
                </a:solidFill>
                <a:latin typeface="+mj-lt"/>
                <a:ea typeface="Segoe UI Black" panose="020B0A02040204020203" pitchFamily="34" charset="0"/>
              </a:rPr>
              <a:t>Lạy Cha trên trời</a:t>
            </a:r>
            <a:r>
              <a:rPr lang="en-US" sz="4800" b="1" dirty="0">
                <a:solidFill>
                  <a:srgbClr val="C00000"/>
                </a:solidFill>
                <a:ea typeface="Segoe UI Black" panose="020B0A02040204020203" pitchFamily="34" charset="0"/>
              </a:rPr>
              <a:t>/</a:t>
            </a:r>
            <a:r>
              <a:rPr lang="en-US" sz="4800" b="1" dirty="0">
                <a:solidFill>
                  <a:srgbClr val="002060"/>
                </a:solidFill>
                <a:ea typeface="Segoe UI Black" panose="020B0A02040204020203" pitchFamily="34" charset="0"/>
              </a:rPr>
              <a:t> </a:t>
            </a:r>
            <a:r>
              <a:rPr lang="vi-VN" sz="4800" b="1" dirty="0">
                <a:solidFill>
                  <a:srgbClr val="002060"/>
                </a:solidFill>
                <a:latin typeface="+mj-lt"/>
                <a:ea typeface="Segoe UI Black" panose="020B0A02040204020203" pitchFamily="34" charset="0"/>
              </a:rPr>
              <a:t>Xin cho ơn đức tin mà Cha ban tặng chúng con</a:t>
            </a:r>
            <a:r>
              <a:rPr lang="en-US" sz="4800" b="1" dirty="0">
                <a:solidFill>
                  <a:srgbClr val="C00000"/>
                </a:solidFill>
                <a:ea typeface="Segoe UI Black" panose="020B0A02040204020203" pitchFamily="34" charset="0"/>
              </a:rPr>
              <a:t>/</a:t>
            </a:r>
            <a:r>
              <a:rPr lang="en-US" sz="4800" b="1" dirty="0">
                <a:solidFill>
                  <a:srgbClr val="002060"/>
                </a:solidFill>
                <a:ea typeface="Segoe UI Black" panose="020B0A02040204020203" pitchFamily="34" charset="0"/>
              </a:rPr>
              <a:t> </a:t>
            </a:r>
            <a:r>
              <a:rPr lang="vi-VN" sz="4800" b="1" dirty="0">
                <a:solidFill>
                  <a:srgbClr val="002060"/>
                </a:solidFill>
                <a:latin typeface="+mj-lt"/>
                <a:ea typeface="Segoe UI Black" panose="020B0A02040204020203" pitchFamily="34" charset="0"/>
              </a:rPr>
              <a:t>trong Chúa Giêsu Kitô Con Cha</a:t>
            </a:r>
            <a:r>
              <a:rPr lang="en-US" sz="4800" b="1" dirty="0">
                <a:solidFill>
                  <a:srgbClr val="C00000"/>
                </a:solidFill>
                <a:ea typeface="Segoe UI Black" panose="020B0A02040204020203" pitchFamily="34" charset="0"/>
              </a:rPr>
              <a:t>/</a:t>
            </a:r>
            <a:r>
              <a:rPr lang="vi-VN" sz="4800" b="1" dirty="0">
                <a:solidFill>
                  <a:srgbClr val="002060"/>
                </a:solidFill>
                <a:latin typeface="+mj-lt"/>
                <a:ea typeface="Segoe UI Black" panose="020B0A02040204020203" pitchFamily="34" charset="0"/>
              </a:rPr>
              <a:t> và Anh của chúng con</a:t>
            </a:r>
            <a:r>
              <a:rPr lang="en-US" sz="4800" b="1" dirty="0">
                <a:solidFill>
                  <a:srgbClr val="C00000"/>
                </a:solidFill>
                <a:ea typeface="Segoe UI Black" panose="020B0A02040204020203" pitchFamily="34" charset="0"/>
              </a:rPr>
              <a:t>/</a:t>
            </a:r>
            <a:r>
              <a:rPr lang="en-US" sz="4800" b="1" dirty="0">
                <a:solidFill>
                  <a:srgbClr val="002060"/>
                </a:solidFill>
                <a:ea typeface="Segoe UI Black" panose="020B0A02040204020203" pitchFamily="34" charset="0"/>
              </a:rPr>
              <a:t> </a:t>
            </a:r>
            <a:r>
              <a:rPr lang="vi-VN" sz="4800" b="1" dirty="0">
                <a:solidFill>
                  <a:srgbClr val="002060"/>
                </a:solidFill>
                <a:latin typeface="+mj-lt"/>
                <a:ea typeface="Segoe UI Black" panose="020B0A02040204020203" pitchFamily="34" charset="0"/>
              </a:rPr>
              <a:t>cùng ngọn lửa đức ái được thắp lên trong tâm hồn chúng con bởi Chúa Thánh Thần</a:t>
            </a:r>
            <a:r>
              <a:rPr lang="en-US" sz="4800" b="1" dirty="0">
                <a:solidFill>
                  <a:srgbClr val="C00000"/>
                </a:solidFill>
                <a:ea typeface="Segoe UI Black" panose="020B0A02040204020203" pitchFamily="34" charset="0"/>
              </a:rPr>
              <a:t>/</a:t>
            </a:r>
            <a:endParaRPr lang="vi-VN" sz="4800" b="1"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309639986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7DCE95F5-73C1-CF22-B229-14A13429CD3C}"/>
              </a:ext>
            </a:extLst>
          </p:cNvPr>
          <p:cNvSpPr txBox="1">
            <a:spLocks noGrp="1" noRot="1" noMove="1" noResize="1" noEditPoints="1" noAdjustHandles="1" noChangeArrowheads="1" noChangeShapeType="1"/>
          </p:cNvSpPr>
          <p:nvPr/>
        </p:nvSpPr>
        <p:spPr>
          <a:xfrm>
            <a:off x="1" y="0"/>
            <a:ext cx="9092741" cy="4916731"/>
          </a:xfrm>
          <a:prstGeom prst="rect">
            <a:avLst/>
          </a:prstGeom>
          <a:noFill/>
        </p:spPr>
        <p:txBody>
          <a:bodyPr wrap="square" lIns="68580" tIns="34290" rIns="68580" bIns="34290">
            <a:spAutoFit/>
          </a:bodyPr>
          <a:lstStyle/>
          <a:p>
            <a:pPr algn="just" defTabSz="685800"/>
            <a:r>
              <a:rPr lang="vi-VN" sz="5300" b="1" dirty="0">
                <a:solidFill>
                  <a:srgbClr val="002060"/>
                </a:solidFill>
                <a:latin typeface="+mj-lt"/>
                <a:ea typeface="Segoe UI Black" panose="020B0A02040204020203" pitchFamily="34" charset="0"/>
              </a:rPr>
              <a:t>khơi dậy trong chúng con niềm hy vọng</a:t>
            </a:r>
            <a:r>
              <a:rPr lang="en-US" sz="5300" b="1" dirty="0">
                <a:solidFill>
                  <a:srgbClr val="002060"/>
                </a:solidFill>
                <a:ea typeface="Segoe UI Black" panose="020B0A02040204020203" pitchFamily="34" charset="0"/>
              </a:rPr>
              <a:t> </a:t>
            </a:r>
            <a:r>
              <a:rPr lang="vi-VN" sz="5300" b="1" dirty="0">
                <a:solidFill>
                  <a:srgbClr val="002060"/>
                </a:solidFill>
                <a:latin typeface="+mj-lt"/>
                <a:ea typeface="Segoe UI Black" panose="020B0A02040204020203" pitchFamily="34" charset="0"/>
              </a:rPr>
              <a:t>hồng phúc</a:t>
            </a:r>
            <a:r>
              <a:rPr lang="en-US" sz="5300" b="1" dirty="0">
                <a:solidFill>
                  <a:srgbClr val="FF0000"/>
                </a:solidFill>
                <a:ea typeface="Segoe UI Black" panose="020B0A02040204020203" pitchFamily="34" charset="0"/>
              </a:rPr>
              <a:t>/</a:t>
            </a:r>
            <a:r>
              <a:rPr lang="vi-VN" sz="5300" b="1" dirty="0">
                <a:solidFill>
                  <a:srgbClr val="002060"/>
                </a:solidFill>
                <a:latin typeface="+mj-lt"/>
                <a:ea typeface="Segoe UI Black" panose="020B0A02040204020203" pitchFamily="34" charset="0"/>
              </a:rPr>
              <a:t> hướng về Nước Cha trị đến</a:t>
            </a:r>
            <a:r>
              <a:rPr lang="en-US" sz="5300" b="1" dirty="0">
                <a:solidFill>
                  <a:srgbClr val="002060"/>
                </a:solidFill>
                <a:ea typeface="Segoe UI Black" panose="020B0A02040204020203" pitchFamily="34" charset="0"/>
              </a:rPr>
              <a:t> </a:t>
            </a:r>
            <a:r>
              <a:rPr lang="en-US" sz="5300" dirty="0">
                <a:solidFill>
                  <a:srgbClr val="C00000"/>
                </a:solidFill>
                <a:ea typeface="Segoe UI Black" panose="020B0A02040204020203" pitchFamily="34" charset="0"/>
              </a:rPr>
              <a:t>/</a:t>
            </a:r>
            <a:r>
              <a:rPr lang="en-US" sz="5300" b="1" dirty="0">
                <a:solidFill>
                  <a:srgbClr val="002060"/>
                </a:solidFill>
                <a:ea typeface="Segoe UI Black" panose="020B0A02040204020203" pitchFamily="34" charset="0"/>
              </a:rPr>
              <a:t> </a:t>
            </a:r>
            <a:r>
              <a:rPr lang="vi-VN" sz="5300" b="1" dirty="0">
                <a:solidFill>
                  <a:srgbClr val="002060"/>
                </a:solidFill>
                <a:latin typeface="+mj-lt"/>
                <a:ea typeface="Segoe UI Black" panose="020B0A02040204020203" pitchFamily="34" charset="0"/>
              </a:rPr>
              <a:t>Xin ân sủng Cha biến đổi chúng con</a:t>
            </a:r>
            <a:r>
              <a:rPr lang="en-US" sz="5300" b="1" dirty="0">
                <a:solidFill>
                  <a:srgbClr val="C00000"/>
                </a:solidFill>
                <a:ea typeface="Segoe UI Black" panose="020B0A02040204020203" pitchFamily="34" charset="0"/>
              </a:rPr>
              <a:t>/</a:t>
            </a:r>
            <a:r>
              <a:rPr lang="en-US" sz="5300" b="1" dirty="0">
                <a:solidFill>
                  <a:srgbClr val="002060"/>
                </a:solidFill>
                <a:ea typeface="Segoe UI Black" panose="020B0A02040204020203" pitchFamily="34" charset="0"/>
              </a:rPr>
              <a:t> </a:t>
            </a:r>
            <a:r>
              <a:rPr lang="vi-VN" sz="5300" b="1" dirty="0">
                <a:solidFill>
                  <a:srgbClr val="002060"/>
                </a:solidFill>
                <a:latin typeface="+mj-lt"/>
                <a:ea typeface="Segoe UI Black" panose="020B0A02040204020203" pitchFamily="34" charset="0"/>
              </a:rPr>
              <a:t>thành những người miệt mài vun trồng hạt giống Tin Mừng</a:t>
            </a:r>
            <a:r>
              <a:rPr lang="en-US" sz="5300" b="1" dirty="0">
                <a:solidFill>
                  <a:srgbClr val="C00000"/>
                </a:solidFill>
                <a:ea typeface="Segoe UI Black" panose="020B0A02040204020203" pitchFamily="34" charset="0"/>
              </a:rPr>
              <a:t>/</a:t>
            </a:r>
            <a:endParaRPr lang="vi-VN" sz="5300" b="1"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407854497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621E4E54-D9DE-0AFC-529C-74FD7C78669F}"/>
              </a:ext>
            </a:extLst>
          </p:cNvPr>
          <p:cNvSpPr txBox="1">
            <a:spLocks noGrp="1" noRot="1" noMove="1" noResize="1" noEditPoints="1" noAdjustHandles="1" noChangeArrowheads="1" noChangeShapeType="1"/>
          </p:cNvSpPr>
          <p:nvPr/>
        </p:nvSpPr>
        <p:spPr>
          <a:xfrm>
            <a:off x="0" y="1"/>
            <a:ext cx="9144000" cy="4916731"/>
          </a:xfrm>
          <a:prstGeom prst="rect">
            <a:avLst/>
          </a:prstGeom>
          <a:noFill/>
        </p:spPr>
        <p:txBody>
          <a:bodyPr wrap="square" lIns="68580" tIns="34290" rIns="68580" bIns="34290">
            <a:spAutoFit/>
          </a:bodyPr>
          <a:lstStyle/>
          <a:p>
            <a:pPr algn="just" defTabSz="685800"/>
            <a:r>
              <a:rPr lang="vi-VN" sz="4500" b="1" dirty="0">
                <a:solidFill>
                  <a:srgbClr val="002060"/>
                </a:solidFill>
                <a:latin typeface="+mj-lt"/>
                <a:ea typeface="Segoe UI Black" panose="020B0A02040204020203" pitchFamily="34" charset="0"/>
              </a:rPr>
              <a:t>Ước gì những hạt giống ấy</a:t>
            </a:r>
            <a:r>
              <a:rPr lang="en-US" sz="4500" b="1" dirty="0">
                <a:solidFill>
                  <a:srgbClr val="C00000"/>
                </a:solidFill>
                <a:ea typeface="Segoe UI Black" panose="020B0A02040204020203" pitchFamily="34" charset="0"/>
              </a:rPr>
              <a:t>/</a:t>
            </a:r>
            <a:r>
              <a:rPr lang="en-US" sz="4500" b="1" dirty="0">
                <a:solidFill>
                  <a:srgbClr val="002060"/>
                </a:solidFill>
                <a:ea typeface="Segoe UI Black" panose="020B0A02040204020203" pitchFamily="34" charset="0"/>
              </a:rPr>
              <a:t> </a:t>
            </a:r>
            <a:r>
              <a:rPr lang="vi-VN" sz="4500" b="1" dirty="0">
                <a:solidFill>
                  <a:srgbClr val="002060"/>
                </a:solidFill>
                <a:latin typeface="+mj-lt"/>
                <a:ea typeface="Segoe UI Black" panose="020B0A02040204020203" pitchFamily="34" charset="0"/>
              </a:rPr>
              <a:t>biến đổi từ bên trong nhân loại và toàn thể vũ trụ này</a:t>
            </a:r>
            <a:r>
              <a:rPr lang="en-US" sz="4500" b="1" dirty="0">
                <a:solidFill>
                  <a:srgbClr val="C00000"/>
                </a:solidFill>
                <a:ea typeface="Segoe UI Black" panose="020B0A02040204020203" pitchFamily="34" charset="0"/>
              </a:rPr>
              <a:t>/</a:t>
            </a:r>
            <a:r>
              <a:rPr lang="en-US" sz="4500" b="1" dirty="0">
                <a:solidFill>
                  <a:srgbClr val="002060"/>
                </a:solidFill>
                <a:ea typeface="Segoe UI Black" panose="020B0A02040204020203" pitchFamily="34" charset="0"/>
              </a:rPr>
              <a:t> </a:t>
            </a:r>
            <a:r>
              <a:rPr lang="vi-VN" sz="4500" b="1" dirty="0">
                <a:solidFill>
                  <a:srgbClr val="002060"/>
                </a:solidFill>
                <a:latin typeface="+mj-lt"/>
                <a:ea typeface="Segoe UI Black" panose="020B0A02040204020203" pitchFamily="34" charset="0"/>
              </a:rPr>
              <a:t>trong khi vững</a:t>
            </a:r>
            <a:r>
              <a:rPr lang="en-US" sz="4500" b="1" dirty="0">
                <a:solidFill>
                  <a:srgbClr val="002060"/>
                </a:solidFill>
                <a:ea typeface="Segoe UI Black" panose="020B0A02040204020203" pitchFamily="34" charset="0"/>
              </a:rPr>
              <a:t> </a:t>
            </a:r>
            <a:r>
              <a:rPr lang="vi-VN" sz="4500" b="1" dirty="0">
                <a:solidFill>
                  <a:srgbClr val="002060"/>
                </a:solidFill>
                <a:latin typeface="+mj-lt"/>
                <a:ea typeface="Segoe UI Black" panose="020B0A02040204020203" pitchFamily="34" charset="0"/>
              </a:rPr>
              <a:t>lòng mong đợi trời mới đất mới</a:t>
            </a:r>
            <a:r>
              <a:rPr lang="en-US" sz="4500" b="1" dirty="0">
                <a:solidFill>
                  <a:srgbClr val="C00000"/>
                </a:solidFill>
                <a:ea typeface="Segoe UI Black" panose="020B0A02040204020203" pitchFamily="34" charset="0"/>
              </a:rPr>
              <a:t>/</a:t>
            </a:r>
            <a:r>
              <a:rPr lang="en-US" sz="4500" b="1" dirty="0">
                <a:solidFill>
                  <a:srgbClr val="002060"/>
                </a:solidFill>
                <a:ea typeface="Segoe UI Black" panose="020B0A02040204020203" pitchFamily="34" charset="0"/>
              </a:rPr>
              <a:t> </a:t>
            </a:r>
            <a:r>
              <a:rPr lang="vi-VN" sz="4500" b="1" dirty="0">
                <a:solidFill>
                  <a:srgbClr val="002060"/>
                </a:solidFill>
                <a:latin typeface="+mj-lt"/>
                <a:ea typeface="Segoe UI Black" panose="020B0A02040204020203" pitchFamily="34" charset="0"/>
              </a:rPr>
              <a:t>lúc mà quyền lực Sự Dữ sẽ bị đánh bại</a:t>
            </a:r>
            <a:r>
              <a:rPr lang="en-US" sz="4500" b="1" dirty="0">
                <a:solidFill>
                  <a:srgbClr val="FF0000"/>
                </a:solidFill>
                <a:ea typeface="Segoe UI Black" panose="020B0A02040204020203" pitchFamily="34" charset="0"/>
              </a:rPr>
              <a:t>/</a:t>
            </a:r>
            <a:r>
              <a:rPr lang="en-US" sz="4500" b="1" dirty="0">
                <a:solidFill>
                  <a:srgbClr val="002060"/>
                </a:solidFill>
                <a:ea typeface="Segoe UI Black" panose="020B0A02040204020203" pitchFamily="34" charset="0"/>
              </a:rPr>
              <a:t> </a:t>
            </a:r>
            <a:r>
              <a:rPr lang="vi-VN" sz="4500" b="1" dirty="0">
                <a:solidFill>
                  <a:srgbClr val="002060"/>
                </a:solidFill>
                <a:latin typeface="+mj-lt"/>
                <a:ea typeface="Segoe UI Black" panose="020B0A02040204020203" pitchFamily="34" charset="0"/>
              </a:rPr>
              <a:t>và vinh quang Cha sẽ chiếu sáng muôn đời</a:t>
            </a:r>
            <a:r>
              <a:rPr lang="en-US" sz="4500" b="1" dirty="0">
                <a:solidFill>
                  <a:srgbClr val="C00000"/>
                </a:solidFill>
                <a:ea typeface="Segoe UI Black" panose="020B0A02040204020203" pitchFamily="34" charset="0"/>
              </a:rPr>
              <a:t>/</a:t>
            </a:r>
            <a:endParaRPr lang="vi-VN" sz="4500" b="1"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10042416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8FF0002-F9DA-9150-5034-0415D11F8759}"/>
              </a:ext>
            </a:extLst>
          </p:cNvPr>
          <p:cNvSpPr txBox="1"/>
          <p:nvPr/>
        </p:nvSpPr>
        <p:spPr>
          <a:xfrm>
            <a:off x="0" y="231649"/>
            <a:ext cx="9088912" cy="4685898"/>
          </a:xfrm>
          <a:prstGeom prst="rect">
            <a:avLst/>
          </a:prstGeom>
          <a:noFill/>
        </p:spPr>
        <p:txBody>
          <a:bodyPr wrap="square" lIns="68580" tIns="34290" rIns="68580" bIns="34290">
            <a:spAutoFit/>
          </a:bodyPr>
          <a:lstStyle/>
          <a:p>
            <a:pPr algn="just" defTabSz="685800"/>
            <a:r>
              <a:rPr lang="vi-VN" sz="5000" b="1" dirty="0">
                <a:solidFill>
                  <a:srgbClr val="002060"/>
                </a:solidFill>
                <a:latin typeface="+mj-lt"/>
                <a:ea typeface="Segoe UI Black" panose="020B0A02040204020203" pitchFamily="34" charset="0"/>
              </a:rPr>
              <a:t>Xin cho ân sủng của Năm</a:t>
            </a:r>
            <a:r>
              <a:rPr lang="en-US" sz="5000" b="1" dirty="0">
                <a:solidFill>
                  <a:srgbClr val="002060"/>
                </a:solidFill>
                <a:ea typeface="Segoe UI Black" panose="020B0A02040204020203" pitchFamily="34" charset="0"/>
              </a:rPr>
              <a:t> </a:t>
            </a:r>
            <a:r>
              <a:rPr lang="vi-VN" sz="5000" b="1" dirty="0">
                <a:solidFill>
                  <a:srgbClr val="002060"/>
                </a:solidFill>
                <a:latin typeface="+mj-lt"/>
                <a:ea typeface="Segoe UI Black" panose="020B0A02040204020203" pitchFamily="34" charset="0"/>
              </a:rPr>
              <a:t>Thánh này</a:t>
            </a:r>
            <a:r>
              <a:rPr lang="en-US" sz="5000" b="1" dirty="0">
                <a:solidFill>
                  <a:srgbClr val="C00000"/>
                </a:solidFill>
                <a:ea typeface="Segoe UI Black" panose="020B0A02040204020203" pitchFamily="34" charset="0"/>
              </a:rPr>
              <a:t>/</a:t>
            </a:r>
            <a:r>
              <a:rPr lang="en-US" sz="5000" b="1" dirty="0">
                <a:solidFill>
                  <a:srgbClr val="002060"/>
                </a:solidFill>
                <a:ea typeface="Segoe UI Black" panose="020B0A02040204020203" pitchFamily="34" charset="0"/>
              </a:rPr>
              <a:t> </a:t>
            </a:r>
            <a:r>
              <a:rPr lang="vi-VN" sz="5000" b="1" dirty="0">
                <a:solidFill>
                  <a:srgbClr val="002060"/>
                </a:solidFill>
                <a:latin typeface="+mj-lt"/>
                <a:ea typeface="Segoe UI Black" panose="020B0A02040204020203" pitchFamily="34" charset="0"/>
              </a:rPr>
              <a:t>khơi dậy trong chúng con</a:t>
            </a:r>
            <a:r>
              <a:rPr lang="en-US" sz="5000" b="1" dirty="0">
                <a:solidFill>
                  <a:srgbClr val="C00000"/>
                </a:solidFill>
                <a:ea typeface="Segoe UI Black" panose="020B0A02040204020203" pitchFamily="34" charset="0"/>
              </a:rPr>
              <a:t>/</a:t>
            </a:r>
            <a:r>
              <a:rPr lang="vi-VN" sz="5000" b="1" dirty="0">
                <a:solidFill>
                  <a:srgbClr val="002060"/>
                </a:solidFill>
                <a:latin typeface="+mj-lt"/>
                <a:ea typeface="Segoe UI Black" panose="020B0A02040204020203" pitchFamily="34" charset="0"/>
              </a:rPr>
              <a:t> là Những Người Lữ Hành Hy Vọng</a:t>
            </a:r>
            <a:r>
              <a:rPr lang="en-US" sz="5000" b="1" dirty="0">
                <a:solidFill>
                  <a:srgbClr val="C00000"/>
                </a:solidFill>
                <a:ea typeface="Segoe UI Black" panose="020B0A02040204020203" pitchFamily="34" charset="0"/>
              </a:rPr>
              <a:t>/ </a:t>
            </a:r>
            <a:r>
              <a:rPr lang="vi-VN" sz="5000" b="1" dirty="0">
                <a:solidFill>
                  <a:srgbClr val="002060"/>
                </a:solidFill>
                <a:latin typeface="+mj-lt"/>
                <a:ea typeface="Segoe UI Black" panose="020B0A02040204020203" pitchFamily="34" charset="0"/>
              </a:rPr>
              <a:t>niềm khao khát kho tàng ở trên trời</a:t>
            </a:r>
            <a:r>
              <a:rPr lang="en-US" sz="5000" b="1" dirty="0">
                <a:solidFill>
                  <a:srgbClr val="C00000"/>
                </a:solidFill>
                <a:ea typeface="Segoe UI Black" panose="020B0A02040204020203" pitchFamily="34" charset="0"/>
              </a:rPr>
              <a:t>/</a:t>
            </a:r>
            <a:r>
              <a:rPr lang="en-US" sz="5000" b="1" dirty="0">
                <a:solidFill>
                  <a:srgbClr val="002060"/>
                </a:solidFill>
                <a:ea typeface="Segoe UI Black" panose="020B0A02040204020203" pitchFamily="34" charset="0"/>
              </a:rPr>
              <a:t> đ</a:t>
            </a:r>
            <a:r>
              <a:rPr lang="vi-VN" sz="5000" b="1" dirty="0">
                <a:solidFill>
                  <a:srgbClr val="002060"/>
                </a:solidFill>
                <a:latin typeface="+mj-lt"/>
                <a:ea typeface="Segoe UI Black" panose="020B0A02040204020203" pitchFamily="34" charset="0"/>
              </a:rPr>
              <a:t>ồng thời cũng làm lan tỏa trên khắp thế giới</a:t>
            </a:r>
            <a:r>
              <a:rPr lang="en-US" sz="5000" b="1" dirty="0">
                <a:solidFill>
                  <a:srgbClr val="C00000"/>
                </a:solidFill>
                <a:ea typeface="Segoe UI Black" panose="020B0A02040204020203" pitchFamily="34" charset="0"/>
              </a:rPr>
              <a:t>/</a:t>
            </a:r>
            <a:endParaRPr lang="vi-VN" sz="5000" b="1"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383043100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B748ABB-EE38-6E79-1095-9A23AA9B59F5}"/>
              </a:ext>
            </a:extLst>
          </p:cNvPr>
          <p:cNvSpPr txBox="1">
            <a:spLocks noGrp="1" noRot="1" noMove="1" noResize="1" noEditPoints="1" noAdjustHandles="1" noChangeArrowheads="1" noChangeShapeType="1"/>
          </p:cNvSpPr>
          <p:nvPr/>
        </p:nvSpPr>
        <p:spPr>
          <a:xfrm>
            <a:off x="0" y="1"/>
            <a:ext cx="9085672" cy="5055230"/>
          </a:xfrm>
          <a:prstGeom prst="rect">
            <a:avLst/>
          </a:prstGeom>
          <a:noFill/>
        </p:spPr>
        <p:txBody>
          <a:bodyPr wrap="square" lIns="68580" tIns="34290" rIns="68580" bIns="34290">
            <a:spAutoFit/>
          </a:bodyPr>
          <a:lstStyle/>
          <a:p>
            <a:pPr algn="just" defTabSz="685800"/>
            <a:r>
              <a:rPr lang="en-US" sz="5400" b="1" dirty="0" err="1">
                <a:solidFill>
                  <a:srgbClr val="002060"/>
                </a:solidFill>
                <a:ea typeface="Segoe UI Black" panose="020B0A02040204020203" pitchFamily="34" charset="0"/>
              </a:rPr>
              <a:t>niềm</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vui</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và</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sự</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bình</a:t>
            </a:r>
            <a:r>
              <a:rPr lang="en-US" sz="5400" b="1" dirty="0">
                <a:solidFill>
                  <a:srgbClr val="002060"/>
                </a:solidFill>
                <a:ea typeface="Segoe UI Black" panose="020B0A02040204020203" pitchFamily="34" charset="0"/>
              </a:rPr>
              <a:t> an </a:t>
            </a:r>
            <a:r>
              <a:rPr lang="en-US" sz="5400" b="1" dirty="0" err="1">
                <a:solidFill>
                  <a:srgbClr val="002060"/>
                </a:solidFill>
                <a:ea typeface="Segoe UI Black" panose="020B0A02040204020203" pitchFamily="34" charset="0"/>
              </a:rPr>
              <a:t>của</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Đấng</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Cứu</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Chuộc</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chúng</a:t>
            </a:r>
            <a:r>
              <a:rPr lang="en-US" sz="5400" b="1" dirty="0">
                <a:solidFill>
                  <a:srgbClr val="002060"/>
                </a:solidFill>
                <a:ea typeface="Segoe UI Black" panose="020B0A02040204020203" pitchFamily="34" charset="0"/>
              </a:rPr>
              <a:t> con</a:t>
            </a:r>
            <a:r>
              <a:rPr lang="en-US" sz="5400" b="1" dirty="0">
                <a:solidFill>
                  <a:srgbClr val="C00000"/>
                </a:solidFill>
                <a:ea typeface="Segoe UI Black" panose="020B0A02040204020203" pitchFamily="34" charset="0"/>
              </a:rPr>
              <a:t>/ </a:t>
            </a:r>
            <a:r>
              <a:rPr lang="en-US" sz="5400" b="1" dirty="0">
                <a:solidFill>
                  <a:srgbClr val="002060"/>
                </a:solidFill>
                <a:ea typeface="Segoe UI Black" panose="020B0A02040204020203" pitchFamily="34" charset="0"/>
              </a:rPr>
              <a:t>Xin </a:t>
            </a:r>
            <a:r>
              <a:rPr lang="en-US" sz="5400" b="1" dirty="0" err="1">
                <a:solidFill>
                  <a:srgbClr val="002060"/>
                </a:solidFill>
                <a:ea typeface="Segoe UI Black" panose="020B0A02040204020203" pitchFamily="34" charset="0"/>
              </a:rPr>
              <a:t>tôn</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vinh</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và</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ngợi</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khen</a:t>
            </a:r>
            <a:r>
              <a:rPr lang="en-US" sz="5400" b="1" dirty="0">
                <a:solidFill>
                  <a:srgbClr val="002060"/>
                </a:solidFill>
                <a:ea typeface="Segoe UI Black" panose="020B0A02040204020203" pitchFamily="34" charset="0"/>
              </a:rPr>
              <a:t> Cha </a:t>
            </a:r>
            <a:r>
              <a:rPr lang="en-US" sz="5400" b="1" dirty="0" err="1">
                <a:solidFill>
                  <a:srgbClr val="002060"/>
                </a:solidFill>
                <a:ea typeface="Segoe UI Black" panose="020B0A02040204020203" pitchFamily="34" charset="0"/>
              </a:rPr>
              <a:t>là</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Thiên</a:t>
            </a:r>
            <a:r>
              <a:rPr lang="en-US" sz="5400" b="1" dirty="0">
                <a:solidFill>
                  <a:srgbClr val="002060"/>
                </a:solidFill>
                <a:ea typeface="Segoe UI Black" panose="020B0A02040204020203" pitchFamily="34" charset="0"/>
              </a:rPr>
              <a:t> Chúa </a:t>
            </a:r>
            <a:r>
              <a:rPr lang="en-US" sz="5400" b="1" dirty="0" err="1">
                <a:solidFill>
                  <a:srgbClr val="002060"/>
                </a:solidFill>
                <a:ea typeface="Segoe UI Black" panose="020B0A02040204020203" pitchFamily="34" charset="0"/>
              </a:rPr>
              <a:t>chúng</a:t>
            </a:r>
            <a:r>
              <a:rPr lang="en-US" sz="5400" b="1" dirty="0">
                <a:solidFill>
                  <a:srgbClr val="002060"/>
                </a:solidFill>
                <a:ea typeface="Segoe UI Black" panose="020B0A02040204020203" pitchFamily="34" charset="0"/>
              </a:rPr>
              <a:t> con</a:t>
            </a:r>
            <a:r>
              <a:rPr lang="en-US" sz="5400" b="1" dirty="0">
                <a:solidFill>
                  <a:srgbClr val="C00000"/>
                </a:solidFill>
                <a:ea typeface="Segoe UI Black" panose="020B0A02040204020203" pitchFamily="34" charset="0"/>
              </a:rPr>
              <a:t>/ </a:t>
            </a:r>
            <a:r>
              <a:rPr lang="en-US" sz="5400" b="1" dirty="0">
                <a:solidFill>
                  <a:srgbClr val="002060"/>
                </a:solidFill>
                <a:ea typeface="Segoe UI Black" panose="020B0A02040204020203" pitchFamily="34" charset="0"/>
              </a:rPr>
              <a:t>Cha </a:t>
            </a:r>
            <a:r>
              <a:rPr lang="en-US" sz="5400" b="1" dirty="0" err="1">
                <a:solidFill>
                  <a:srgbClr val="002060"/>
                </a:solidFill>
                <a:ea typeface="Segoe UI Black" panose="020B0A02040204020203" pitchFamily="34" charset="0"/>
              </a:rPr>
              <a:t>đáng</a:t>
            </a:r>
            <a:r>
              <a:rPr lang="en-US" sz="5400" b="1">
                <a:solidFill>
                  <a:srgbClr val="002060"/>
                </a:solidFill>
                <a:ea typeface="Segoe UI Black" panose="020B0A02040204020203" pitchFamily="34" charset="0"/>
              </a:rPr>
              <a:t> chúc</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tụng</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mãi</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muôn</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đời</a:t>
            </a:r>
            <a:r>
              <a:rPr lang="en-US" sz="5400" b="1" dirty="0">
                <a:solidFill>
                  <a:srgbClr val="002060"/>
                </a:solidFill>
                <a:ea typeface="Segoe UI Black" panose="020B0A02040204020203" pitchFamily="34" charset="0"/>
              </a:rPr>
              <a:t>. </a:t>
            </a:r>
            <a:r>
              <a:rPr lang="en-US" sz="5400" b="1" dirty="0">
                <a:solidFill>
                  <a:srgbClr val="C00000"/>
                </a:solidFill>
                <a:ea typeface="Segoe UI Black" panose="020B0A02040204020203" pitchFamily="34" charset="0"/>
              </a:rPr>
              <a:t>Amen.</a:t>
            </a:r>
          </a:p>
        </p:txBody>
      </p:sp>
    </p:spTree>
    <p:extLst>
      <p:ext uri="{BB962C8B-B14F-4D97-AF65-F5344CB8AC3E}">
        <p14:creationId xmlns:p14="http://schemas.microsoft.com/office/powerpoint/2010/main" val="423385029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9157222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3" name="Title 1"/>
          <p:cNvSpPr txBox="1">
            <a:spLocks/>
          </p:cNvSpPr>
          <p:nvPr/>
        </p:nvSpPr>
        <p:spPr bwMode="auto">
          <a:xfrm>
            <a:off x="0" y="1"/>
            <a:ext cx="9144000" cy="5143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6600" kern="0" dirty="0">
                <a:solidFill>
                  <a:srgbClr val="C00000"/>
                </a:solidFill>
                <a:latin typeface="+mj-lt"/>
              </a:rPr>
              <a:t>Ca </a:t>
            </a:r>
            <a:r>
              <a:rPr lang="en-US" sz="6600" kern="0" dirty="0" err="1">
                <a:solidFill>
                  <a:srgbClr val="C00000"/>
                </a:solidFill>
                <a:latin typeface="+mj-lt"/>
              </a:rPr>
              <a:t>Nguyện</a:t>
            </a:r>
            <a:r>
              <a:rPr lang="en-US" sz="6600" kern="0" dirty="0">
                <a:solidFill>
                  <a:srgbClr val="C00000"/>
                </a:solidFill>
                <a:latin typeface="+mj-lt"/>
              </a:rPr>
              <a:t> </a:t>
            </a:r>
            <a:r>
              <a:rPr lang="en-US" sz="6600" kern="0" dirty="0" err="1">
                <a:solidFill>
                  <a:srgbClr val="C00000"/>
                </a:solidFill>
                <a:latin typeface="+mj-lt"/>
              </a:rPr>
              <a:t>Hiệp</a:t>
            </a:r>
            <a:r>
              <a:rPr lang="en-US" sz="6600" kern="0" dirty="0">
                <a:solidFill>
                  <a:srgbClr val="C00000"/>
                </a:solidFill>
                <a:latin typeface="+mj-lt"/>
              </a:rPr>
              <a:t> </a:t>
            </a:r>
            <a:r>
              <a:rPr lang="en-US" sz="6600" kern="0" dirty="0" err="1" smtClean="0">
                <a:solidFill>
                  <a:srgbClr val="C00000"/>
                </a:solidFill>
                <a:latin typeface="+mj-lt"/>
              </a:rPr>
              <a:t>Lễ</a:t>
            </a:r>
            <a:r>
              <a:rPr lang="en-US" sz="6600" kern="0" dirty="0">
                <a:solidFill>
                  <a:srgbClr val="C00000"/>
                </a:solidFill>
                <a:latin typeface="+mj-lt"/>
              </a:rPr>
              <a:t/>
            </a:r>
            <a:br>
              <a:rPr lang="en-US" sz="6600" kern="0" dirty="0">
                <a:solidFill>
                  <a:srgbClr val="C00000"/>
                </a:solidFill>
                <a:latin typeface="+mj-lt"/>
              </a:rPr>
            </a:br>
            <a:r>
              <a:rPr lang="en-US" sz="6000" kern="0" dirty="0" smtClean="0">
                <a:solidFill>
                  <a:srgbClr val="C00000"/>
                </a:solidFill>
                <a:latin typeface="+mj-lt"/>
              </a:rPr>
              <a:t>VINH </a:t>
            </a:r>
            <a:r>
              <a:rPr lang="en-US" sz="6000" kern="0" dirty="0">
                <a:solidFill>
                  <a:srgbClr val="C00000"/>
                </a:solidFill>
                <a:latin typeface="+mj-lt"/>
              </a:rPr>
              <a:t>QUANG CHÚA</a:t>
            </a:r>
          </a:p>
          <a:p>
            <a:r>
              <a:rPr lang="en-US" sz="5400" i="1" kern="0" dirty="0" err="1" smtClean="0">
                <a:solidFill>
                  <a:srgbClr val="002060"/>
                </a:solidFill>
                <a:latin typeface="+mj-lt"/>
              </a:rPr>
              <a:t>Nguyên</a:t>
            </a:r>
            <a:r>
              <a:rPr lang="en-US" sz="5400" i="1" kern="0" dirty="0" smtClean="0">
                <a:solidFill>
                  <a:srgbClr val="002060"/>
                </a:solidFill>
                <a:latin typeface="+mj-lt"/>
              </a:rPr>
              <a:t> </a:t>
            </a:r>
            <a:r>
              <a:rPr lang="en-US" sz="5400" i="1" kern="0" dirty="0" err="1">
                <a:solidFill>
                  <a:srgbClr val="002060"/>
                </a:solidFill>
                <a:latin typeface="+mj-lt"/>
              </a:rPr>
              <a:t>Hữu</a:t>
            </a:r>
            <a:endParaRPr lang="en-US" sz="7200" i="1" kern="0" dirty="0">
              <a:solidFill>
                <a:srgbClr val="002060"/>
              </a:solidFill>
              <a:latin typeface="+mj-lt"/>
            </a:endParaRPr>
          </a:p>
        </p:txBody>
      </p:sp>
    </p:spTree>
    <p:extLst>
      <p:ext uri="{BB962C8B-B14F-4D97-AF65-F5344CB8AC3E}">
        <p14:creationId xmlns:p14="http://schemas.microsoft.com/office/powerpoint/2010/main" val="19706169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3" name="Title 1"/>
          <p:cNvSpPr txBox="1">
            <a:spLocks/>
          </p:cNvSpPr>
          <p:nvPr/>
        </p:nvSpPr>
        <p:spPr bwMode="auto">
          <a:xfrm>
            <a:off x="0" y="1"/>
            <a:ext cx="9144000" cy="5143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just">
              <a:lnSpc>
                <a:spcPct val="110000"/>
              </a:lnSpc>
            </a:pPr>
            <a:r>
              <a:rPr lang="en-US" sz="5000" u="sng" kern="0" dirty="0" err="1">
                <a:solidFill>
                  <a:srgbClr val="C00000"/>
                </a:solidFill>
                <a:latin typeface="+mj-lt"/>
              </a:rPr>
              <a:t>Đk</a:t>
            </a:r>
            <a:r>
              <a:rPr lang="en-US" sz="5000" u="sng" kern="0" dirty="0">
                <a:solidFill>
                  <a:srgbClr val="C00000"/>
                </a:solidFill>
                <a:latin typeface="+mj-lt"/>
              </a:rPr>
              <a:t>:</a:t>
            </a:r>
            <a:r>
              <a:rPr lang="en-US" sz="5000" kern="0" dirty="0">
                <a:solidFill>
                  <a:srgbClr val="003399"/>
                </a:solidFill>
                <a:latin typeface="+mj-lt"/>
              </a:rPr>
              <a:t> </a:t>
            </a:r>
            <a:r>
              <a:rPr lang="vi-VN" sz="5000" kern="0" dirty="0">
                <a:solidFill>
                  <a:srgbClr val="002060"/>
                </a:solidFill>
                <a:latin typeface="+mj-lt"/>
              </a:rPr>
              <a:t>Vinh quang Chúa ta sắp tỏ hiện. Vinh quang Chúa ta sắp tỏ hiện. Và mọi người sẽ thấy và mọi người sẽ thấy ơn Cứu Độ của Chúa chúng ta.</a:t>
            </a:r>
            <a:endParaRPr lang="vi-VN" sz="5000" kern="0" dirty="0">
              <a:solidFill>
                <a:srgbClr val="002060"/>
              </a:solidFill>
              <a:latin typeface="+mj-lt"/>
            </a:endParaRPr>
          </a:p>
        </p:txBody>
      </p:sp>
    </p:spTree>
    <p:extLst>
      <p:ext uri="{BB962C8B-B14F-4D97-AF65-F5344CB8AC3E}">
        <p14:creationId xmlns:p14="http://schemas.microsoft.com/office/powerpoint/2010/main" val="26825912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3" name="Title 1"/>
          <p:cNvSpPr txBox="1">
            <a:spLocks/>
          </p:cNvSpPr>
          <p:nvPr/>
        </p:nvSpPr>
        <p:spPr bwMode="auto">
          <a:xfrm>
            <a:off x="0" y="1"/>
            <a:ext cx="9144000" cy="5143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just"/>
            <a:r>
              <a:rPr lang="en-US" sz="7200" u="sng" kern="0" dirty="0">
                <a:solidFill>
                  <a:srgbClr val="C00000"/>
                </a:solidFill>
                <a:latin typeface="+mj-lt"/>
              </a:rPr>
              <a:t>Tk1:</a:t>
            </a:r>
            <a:r>
              <a:rPr lang="en-US" sz="7200" kern="0" dirty="0">
                <a:solidFill>
                  <a:srgbClr val="003399"/>
                </a:solidFill>
                <a:latin typeface="+mj-lt"/>
              </a:rPr>
              <a:t> </a:t>
            </a:r>
            <a:r>
              <a:rPr lang="vi-VN" sz="6600" kern="0" dirty="0">
                <a:solidFill>
                  <a:srgbClr val="002060"/>
                </a:solidFill>
                <a:latin typeface="+mj-lt"/>
              </a:rPr>
              <a:t>Hãy an ủi dân Ta, hãy an ủi dân Ta. Hãy báo cho Xi-on : Thời tang tóc từ nay không còn.</a:t>
            </a:r>
            <a:endParaRPr lang="vi-VN" sz="6600" kern="0" dirty="0">
              <a:solidFill>
                <a:srgbClr val="002060"/>
              </a:solidFill>
              <a:latin typeface="+mj-lt"/>
            </a:endParaRPr>
          </a:p>
        </p:txBody>
      </p:sp>
    </p:spTree>
    <p:extLst>
      <p:ext uri="{BB962C8B-B14F-4D97-AF65-F5344CB8AC3E}">
        <p14:creationId xmlns:p14="http://schemas.microsoft.com/office/powerpoint/2010/main" val="302754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3" name="Title 1"/>
          <p:cNvSpPr txBox="1">
            <a:spLocks/>
          </p:cNvSpPr>
          <p:nvPr/>
        </p:nvSpPr>
        <p:spPr bwMode="auto">
          <a:xfrm>
            <a:off x="0" y="1"/>
            <a:ext cx="9144000" cy="5143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just">
              <a:lnSpc>
                <a:spcPct val="110000"/>
              </a:lnSpc>
            </a:pPr>
            <a:r>
              <a:rPr lang="en-US" sz="5000" u="sng" kern="0" dirty="0" err="1">
                <a:solidFill>
                  <a:srgbClr val="C00000"/>
                </a:solidFill>
                <a:latin typeface="UTM American Sans"/>
              </a:rPr>
              <a:t>Đk</a:t>
            </a:r>
            <a:r>
              <a:rPr lang="en-US" sz="5000" u="sng" kern="0" dirty="0">
                <a:solidFill>
                  <a:srgbClr val="C00000"/>
                </a:solidFill>
                <a:latin typeface="UTM American Sans"/>
              </a:rPr>
              <a:t>:</a:t>
            </a:r>
            <a:r>
              <a:rPr lang="en-US" sz="5000" kern="0" dirty="0">
                <a:solidFill>
                  <a:srgbClr val="003399"/>
                </a:solidFill>
                <a:latin typeface="UTM American Sans"/>
              </a:rPr>
              <a:t> </a:t>
            </a:r>
            <a:r>
              <a:rPr lang="vi-VN" sz="5000" kern="0" dirty="0">
                <a:solidFill>
                  <a:srgbClr val="002060"/>
                </a:solidFill>
                <a:latin typeface="+mj-lt"/>
              </a:rPr>
              <a:t>Vinh quang Chúa ta sắp tỏ hiện. Vinh quang Chúa ta sắp tỏ hiện. Và mọi người sẽ thấy và mọi người sẽ thấy ơn Cứu Độ của Chúa chúng ta.</a:t>
            </a:r>
          </a:p>
        </p:txBody>
      </p:sp>
    </p:spTree>
    <p:extLst>
      <p:ext uri="{BB962C8B-B14F-4D97-AF65-F5344CB8AC3E}">
        <p14:creationId xmlns:p14="http://schemas.microsoft.com/office/powerpoint/2010/main" val="1633322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4400" b="0" u="sng" dirty="0" smtClean="0">
                <a:solidFill>
                  <a:srgbClr val="C00000"/>
                </a:solidFill>
                <a:effectLst/>
                <a:latin typeface="+mj-lt"/>
              </a:rPr>
              <a:t>***</a:t>
            </a:r>
            <a:r>
              <a:rPr lang="vi-VN" sz="4400" b="0" u="sng" dirty="0" smtClean="0">
                <a:solidFill>
                  <a:srgbClr val="C00000"/>
                </a:solidFill>
                <a:effectLst/>
                <a:latin typeface="+mj-lt"/>
              </a:rPr>
              <a:t>:</a:t>
            </a:r>
            <a:r>
              <a:rPr lang="vi-VN" sz="4400" b="0" dirty="0" smtClean="0">
                <a:solidFill>
                  <a:srgbClr val="003399"/>
                </a:solidFill>
                <a:effectLst/>
                <a:latin typeface="+mj-lt"/>
              </a:rPr>
              <a:t> </a:t>
            </a:r>
            <a:r>
              <a:rPr lang="vi-VN" sz="4400" dirty="0">
                <a:solidFill>
                  <a:srgbClr val="002060"/>
                </a:solidFill>
                <a:latin typeface="+mj-lt"/>
              </a:rPr>
              <a:t>Dâng Con là lễ ân tình. Dâng Con, Mẹ hiến bản thân, theo Con vào trong cuộc sống loan báo Tin Mừng. Nay con tận hiến cho Mẹ: thân con và trái tim con, hoà đồng vào trong lòng nhân thế với tình thương.</a:t>
            </a:r>
            <a:endParaRPr lang="vi-VN" sz="4400" dirty="0">
              <a:solidFill>
                <a:srgbClr val="002060"/>
              </a:solidFill>
              <a:effectLst/>
              <a:latin typeface="+mj-lt"/>
            </a:endParaRPr>
          </a:p>
        </p:txBody>
      </p:sp>
    </p:spTree>
    <p:extLst>
      <p:ext uri="{BB962C8B-B14F-4D97-AF65-F5344CB8AC3E}">
        <p14:creationId xmlns:p14="http://schemas.microsoft.com/office/powerpoint/2010/main" val="19804871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3" name="Title 1"/>
          <p:cNvSpPr txBox="1">
            <a:spLocks/>
          </p:cNvSpPr>
          <p:nvPr/>
        </p:nvSpPr>
        <p:spPr bwMode="auto">
          <a:xfrm>
            <a:off x="0" y="1"/>
            <a:ext cx="9144000" cy="5143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just"/>
            <a:r>
              <a:rPr lang="en-US" sz="6000" u="sng" kern="0" dirty="0">
                <a:solidFill>
                  <a:srgbClr val="C00000"/>
                </a:solidFill>
                <a:latin typeface="+mj-lt"/>
              </a:rPr>
              <a:t>Tk2:</a:t>
            </a:r>
            <a:r>
              <a:rPr lang="en-US" sz="6000" kern="0" dirty="0">
                <a:solidFill>
                  <a:srgbClr val="003399"/>
                </a:solidFill>
                <a:latin typeface="+mj-lt"/>
              </a:rPr>
              <a:t> </a:t>
            </a:r>
            <a:r>
              <a:rPr lang="vi-VN" sz="6000" kern="0" dirty="0">
                <a:solidFill>
                  <a:srgbClr val="002060"/>
                </a:solidFill>
                <a:latin typeface="+mj-lt"/>
              </a:rPr>
              <a:t>Mắt con nhìn thấy Chúa, mắt con nhìn thấy Chúa. Đấng Cứu Tinh muôn dân nguồn ánh sáng rạng soi gian trần.</a:t>
            </a:r>
            <a:endParaRPr lang="en-US" sz="6000" kern="0" dirty="0">
              <a:solidFill>
                <a:srgbClr val="002060"/>
              </a:solidFill>
              <a:latin typeface="+mj-lt"/>
            </a:endParaRPr>
          </a:p>
        </p:txBody>
      </p:sp>
    </p:spTree>
    <p:extLst>
      <p:ext uri="{BB962C8B-B14F-4D97-AF65-F5344CB8AC3E}">
        <p14:creationId xmlns:p14="http://schemas.microsoft.com/office/powerpoint/2010/main" val="31652516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3" name="Title 1"/>
          <p:cNvSpPr txBox="1">
            <a:spLocks/>
          </p:cNvSpPr>
          <p:nvPr/>
        </p:nvSpPr>
        <p:spPr bwMode="auto">
          <a:xfrm>
            <a:off x="0" y="1"/>
            <a:ext cx="9144000" cy="5143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just">
              <a:lnSpc>
                <a:spcPct val="110000"/>
              </a:lnSpc>
            </a:pPr>
            <a:r>
              <a:rPr lang="en-US" sz="5000" u="sng" kern="0" dirty="0" err="1">
                <a:solidFill>
                  <a:srgbClr val="C00000"/>
                </a:solidFill>
                <a:latin typeface="UTM American Sans"/>
              </a:rPr>
              <a:t>Đk</a:t>
            </a:r>
            <a:r>
              <a:rPr lang="en-US" sz="5000" u="sng" kern="0" dirty="0">
                <a:solidFill>
                  <a:srgbClr val="C00000"/>
                </a:solidFill>
                <a:latin typeface="UTM American Sans"/>
              </a:rPr>
              <a:t>:</a:t>
            </a:r>
            <a:r>
              <a:rPr lang="en-US" sz="5000" kern="0" dirty="0">
                <a:solidFill>
                  <a:srgbClr val="003399"/>
                </a:solidFill>
                <a:latin typeface="UTM American Sans"/>
              </a:rPr>
              <a:t> </a:t>
            </a:r>
            <a:r>
              <a:rPr lang="vi-VN" sz="5000" kern="0" dirty="0">
                <a:solidFill>
                  <a:srgbClr val="002060"/>
                </a:solidFill>
                <a:latin typeface="+mj-lt"/>
              </a:rPr>
              <a:t>Vinh quang Chúa ta sắp tỏ hiện. Vinh quang Chúa ta sắp tỏ hiện. Và mọi người sẽ thấy và mọi người sẽ thấy ơn Cứu Độ của Chúa chúng ta.</a:t>
            </a:r>
          </a:p>
        </p:txBody>
      </p:sp>
    </p:spTree>
    <p:extLst>
      <p:ext uri="{BB962C8B-B14F-4D97-AF65-F5344CB8AC3E}">
        <p14:creationId xmlns:p14="http://schemas.microsoft.com/office/powerpoint/2010/main" val="1633322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3" name="Title 1"/>
          <p:cNvSpPr txBox="1">
            <a:spLocks/>
          </p:cNvSpPr>
          <p:nvPr/>
        </p:nvSpPr>
        <p:spPr bwMode="auto">
          <a:xfrm>
            <a:off x="0" y="1"/>
            <a:ext cx="9144000" cy="5143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just"/>
            <a:r>
              <a:rPr lang="en-US" sz="6600" u="sng" kern="0" dirty="0" smtClean="0">
                <a:solidFill>
                  <a:srgbClr val="C00000"/>
                </a:solidFill>
                <a:latin typeface="UTM American Sans"/>
              </a:rPr>
              <a:t>Tk3:</a:t>
            </a:r>
            <a:r>
              <a:rPr lang="en-US" sz="6600" kern="0" dirty="0" smtClean="0">
                <a:solidFill>
                  <a:srgbClr val="003399"/>
                </a:solidFill>
                <a:latin typeface="UTM American Sans"/>
              </a:rPr>
              <a:t> </a:t>
            </a:r>
            <a:r>
              <a:rPr lang="vi-VN" sz="6600" kern="0" dirty="0">
                <a:solidFill>
                  <a:srgbClr val="002060"/>
                </a:solidFill>
                <a:latin typeface="+mj-lt"/>
              </a:rPr>
              <a:t>Chính môi miệng An-na, trước cung điện Đức Chúa. Đã cất lên câu ca và minh chứng về Đức Ki-tô.</a:t>
            </a:r>
          </a:p>
        </p:txBody>
      </p:sp>
    </p:spTree>
    <p:extLst>
      <p:ext uri="{BB962C8B-B14F-4D97-AF65-F5344CB8AC3E}">
        <p14:creationId xmlns:p14="http://schemas.microsoft.com/office/powerpoint/2010/main" val="17118117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3" name="Title 1"/>
          <p:cNvSpPr txBox="1">
            <a:spLocks/>
          </p:cNvSpPr>
          <p:nvPr/>
        </p:nvSpPr>
        <p:spPr bwMode="auto">
          <a:xfrm>
            <a:off x="0" y="1"/>
            <a:ext cx="9144000" cy="5143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just">
              <a:lnSpc>
                <a:spcPct val="110000"/>
              </a:lnSpc>
            </a:pPr>
            <a:r>
              <a:rPr lang="en-US" sz="5000" u="sng" kern="0" dirty="0" err="1">
                <a:solidFill>
                  <a:srgbClr val="C00000"/>
                </a:solidFill>
                <a:latin typeface="UTM American Sans"/>
              </a:rPr>
              <a:t>Đk</a:t>
            </a:r>
            <a:r>
              <a:rPr lang="en-US" sz="5000" u="sng" kern="0" dirty="0">
                <a:solidFill>
                  <a:srgbClr val="C00000"/>
                </a:solidFill>
                <a:latin typeface="UTM American Sans"/>
              </a:rPr>
              <a:t>:</a:t>
            </a:r>
            <a:r>
              <a:rPr lang="en-US" sz="5000" kern="0" dirty="0">
                <a:solidFill>
                  <a:srgbClr val="003399"/>
                </a:solidFill>
                <a:latin typeface="UTM American Sans"/>
              </a:rPr>
              <a:t> </a:t>
            </a:r>
            <a:r>
              <a:rPr lang="vi-VN" sz="5000" kern="0" dirty="0">
                <a:solidFill>
                  <a:srgbClr val="002060"/>
                </a:solidFill>
                <a:latin typeface="+mj-lt"/>
              </a:rPr>
              <a:t>Vinh quang Chúa ta sắp tỏ hiện. Vinh quang Chúa ta sắp tỏ hiện. Và mọi người sẽ thấy và mọi người sẽ thấy ơn Cứu Độ của Chúa chúng ta.</a:t>
            </a:r>
          </a:p>
        </p:txBody>
      </p:sp>
    </p:spTree>
    <p:extLst>
      <p:ext uri="{BB962C8B-B14F-4D97-AF65-F5344CB8AC3E}">
        <p14:creationId xmlns:p14="http://schemas.microsoft.com/office/powerpoint/2010/main" val="1633322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3" name="Title 1"/>
          <p:cNvSpPr txBox="1">
            <a:spLocks/>
          </p:cNvSpPr>
          <p:nvPr/>
        </p:nvSpPr>
        <p:spPr bwMode="auto">
          <a:xfrm>
            <a:off x="0" y="1"/>
            <a:ext cx="9144000" cy="5143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just"/>
            <a:r>
              <a:rPr lang="en-US" sz="6600" u="sng" kern="0" dirty="0" smtClean="0">
                <a:solidFill>
                  <a:srgbClr val="C00000"/>
                </a:solidFill>
                <a:latin typeface="UTM American Sans"/>
              </a:rPr>
              <a:t>Tk4:</a:t>
            </a:r>
            <a:r>
              <a:rPr lang="en-US" sz="6600" kern="0" dirty="0" smtClean="0">
                <a:solidFill>
                  <a:srgbClr val="003399"/>
                </a:solidFill>
                <a:latin typeface="UTM American Sans"/>
              </a:rPr>
              <a:t> </a:t>
            </a:r>
            <a:r>
              <a:rPr lang="vi-VN" sz="6600" kern="0" dirty="0">
                <a:solidFill>
                  <a:srgbClr val="002060"/>
                </a:solidFill>
                <a:latin typeface="+mj-lt"/>
              </a:rPr>
              <a:t>Chúa đã dựng trái đất, với muôn vật muôn dân. Chúa vẽ nên không gian và cho nước biển khơi lan tràn.</a:t>
            </a:r>
            <a:endParaRPr lang="en-US" sz="6600" kern="0" dirty="0">
              <a:solidFill>
                <a:srgbClr val="002060"/>
              </a:solidFill>
              <a:latin typeface="UTM American Sans"/>
            </a:endParaRPr>
          </a:p>
        </p:txBody>
      </p:sp>
    </p:spTree>
    <p:extLst>
      <p:ext uri="{BB962C8B-B14F-4D97-AF65-F5344CB8AC3E}">
        <p14:creationId xmlns:p14="http://schemas.microsoft.com/office/powerpoint/2010/main" val="17118117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3" name="Title 1"/>
          <p:cNvSpPr txBox="1">
            <a:spLocks/>
          </p:cNvSpPr>
          <p:nvPr/>
        </p:nvSpPr>
        <p:spPr bwMode="auto">
          <a:xfrm>
            <a:off x="0" y="1"/>
            <a:ext cx="9144000" cy="5143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just">
              <a:lnSpc>
                <a:spcPct val="110000"/>
              </a:lnSpc>
            </a:pPr>
            <a:r>
              <a:rPr lang="en-US" sz="5000" u="sng" kern="0" dirty="0" err="1">
                <a:solidFill>
                  <a:srgbClr val="C00000"/>
                </a:solidFill>
                <a:latin typeface="UTM American Sans"/>
              </a:rPr>
              <a:t>Đk</a:t>
            </a:r>
            <a:r>
              <a:rPr lang="en-US" sz="5000" u="sng" kern="0" dirty="0">
                <a:solidFill>
                  <a:srgbClr val="C00000"/>
                </a:solidFill>
                <a:latin typeface="UTM American Sans"/>
              </a:rPr>
              <a:t>:</a:t>
            </a:r>
            <a:r>
              <a:rPr lang="en-US" sz="5000" kern="0" dirty="0">
                <a:solidFill>
                  <a:srgbClr val="003399"/>
                </a:solidFill>
                <a:latin typeface="UTM American Sans"/>
              </a:rPr>
              <a:t> </a:t>
            </a:r>
            <a:r>
              <a:rPr lang="vi-VN" sz="5000" kern="0" dirty="0">
                <a:solidFill>
                  <a:srgbClr val="002060"/>
                </a:solidFill>
                <a:latin typeface="+mj-lt"/>
              </a:rPr>
              <a:t>Vinh quang Chúa ta sắp tỏ hiện. Vinh quang Chúa ta sắp tỏ hiện. Và mọi người sẽ thấy và mọi người sẽ thấy ơn Cứu Độ của Chúa chúng ta.</a:t>
            </a:r>
          </a:p>
        </p:txBody>
      </p:sp>
    </p:spTree>
    <p:extLst>
      <p:ext uri="{BB962C8B-B14F-4D97-AF65-F5344CB8AC3E}">
        <p14:creationId xmlns:p14="http://schemas.microsoft.com/office/powerpoint/2010/main" val="1633322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3" name="Title 1"/>
          <p:cNvSpPr txBox="1">
            <a:spLocks/>
          </p:cNvSpPr>
          <p:nvPr/>
        </p:nvSpPr>
        <p:spPr bwMode="auto">
          <a:xfrm>
            <a:off x="0" y="1"/>
            <a:ext cx="9144000" cy="5143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just"/>
            <a:r>
              <a:rPr lang="en-US" sz="6600" u="sng" kern="0" dirty="0" smtClean="0">
                <a:solidFill>
                  <a:srgbClr val="C00000"/>
                </a:solidFill>
                <a:latin typeface="UTM American Sans"/>
              </a:rPr>
              <a:t>Tk5:</a:t>
            </a:r>
            <a:r>
              <a:rPr lang="en-US" sz="6600" kern="0" dirty="0" smtClean="0">
                <a:solidFill>
                  <a:srgbClr val="003399"/>
                </a:solidFill>
                <a:latin typeface="UTM American Sans"/>
              </a:rPr>
              <a:t> </a:t>
            </a:r>
            <a:r>
              <a:rPr lang="vi-VN" sz="6600" kern="0" dirty="0">
                <a:solidFill>
                  <a:srgbClr val="002060"/>
                </a:solidFill>
                <a:latin typeface="+mj-lt"/>
              </a:rPr>
              <a:t>Hãy vươn mình cao lên hỡi Cửa Đền đáng kính. Hãy gắng vươn lên cao để Vua rất hiển vinh ngự vào.</a:t>
            </a:r>
          </a:p>
        </p:txBody>
      </p:sp>
    </p:spTree>
    <p:extLst>
      <p:ext uri="{BB962C8B-B14F-4D97-AF65-F5344CB8AC3E}">
        <p14:creationId xmlns:p14="http://schemas.microsoft.com/office/powerpoint/2010/main" val="26185186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3" name="Title 1"/>
          <p:cNvSpPr txBox="1">
            <a:spLocks/>
          </p:cNvSpPr>
          <p:nvPr/>
        </p:nvSpPr>
        <p:spPr bwMode="auto">
          <a:xfrm>
            <a:off x="0" y="1"/>
            <a:ext cx="9144000" cy="5143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just">
              <a:lnSpc>
                <a:spcPct val="110000"/>
              </a:lnSpc>
            </a:pPr>
            <a:r>
              <a:rPr lang="en-US" sz="5000" u="sng" kern="0" dirty="0" err="1">
                <a:solidFill>
                  <a:srgbClr val="C00000"/>
                </a:solidFill>
                <a:latin typeface="UTM American Sans"/>
              </a:rPr>
              <a:t>Đk</a:t>
            </a:r>
            <a:r>
              <a:rPr lang="en-US" sz="5000" u="sng" kern="0" dirty="0">
                <a:solidFill>
                  <a:srgbClr val="C00000"/>
                </a:solidFill>
                <a:latin typeface="UTM American Sans"/>
              </a:rPr>
              <a:t>:</a:t>
            </a:r>
            <a:r>
              <a:rPr lang="en-US" sz="5000" kern="0" dirty="0">
                <a:solidFill>
                  <a:srgbClr val="003399"/>
                </a:solidFill>
                <a:latin typeface="UTM American Sans"/>
              </a:rPr>
              <a:t> </a:t>
            </a:r>
            <a:r>
              <a:rPr lang="vi-VN" sz="5000" kern="0" dirty="0">
                <a:solidFill>
                  <a:srgbClr val="002060"/>
                </a:solidFill>
                <a:latin typeface="+mj-lt"/>
              </a:rPr>
              <a:t>Vinh quang Chúa ta sắp tỏ hiện. Vinh quang Chúa ta sắp tỏ hiện. Và mọi người sẽ thấy và mọi người sẽ thấy ơn Cứu Độ của Chúa chúng ta.</a:t>
            </a:r>
          </a:p>
        </p:txBody>
      </p:sp>
    </p:spTree>
    <p:extLst>
      <p:ext uri="{BB962C8B-B14F-4D97-AF65-F5344CB8AC3E}">
        <p14:creationId xmlns:p14="http://schemas.microsoft.com/office/powerpoint/2010/main" val="1633322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3" name="Title 1"/>
          <p:cNvSpPr txBox="1">
            <a:spLocks/>
          </p:cNvSpPr>
          <p:nvPr/>
        </p:nvSpPr>
        <p:spPr bwMode="auto">
          <a:xfrm>
            <a:off x="0" y="1"/>
            <a:ext cx="9144000" cy="5143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just"/>
            <a:r>
              <a:rPr lang="en-US" sz="6600" u="sng" kern="0" dirty="0" smtClean="0">
                <a:solidFill>
                  <a:srgbClr val="C00000"/>
                </a:solidFill>
                <a:latin typeface="UTM American Sans"/>
              </a:rPr>
              <a:t>Tk6:</a:t>
            </a:r>
            <a:r>
              <a:rPr lang="en-US" sz="6600" kern="0" dirty="0" smtClean="0">
                <a:solidFill>
                  <a:srgbClr val="003399"/>
                </a:solidFill>
                <a:latin typeface="UTM American Sans"/>
              </a:rPr>
              <a:t> </a:t>
            </a:r>
            <a:r>
              <a:rPr lang="vi-VN" sz="6600" kern="0" dirty="0">
                <a:solidFill>
                  <a:srgbClr val="002060"/>
                </a:solidFill>
                <a:latin typeface="+mj-lt"/>
              </a:rPr>
              <a:t>Đức Vua là ai đây? Đức Vua là ai đây? Chúa Chí Tôn oai phong là Vua khắp càn khôn uy hùng.</a:t>
            </a:r>
            <a:endParaRPr lang="en-US" sz="6600" kern="0" dirty="0">
              <a:solidFill>
                <a:srgbClr val="002060"/>
              </a:solidFill>
              <a:latin typeface="UTM American Sans"/>
            </a:endParaRPr>
          </a:p>
        </p:txBody>
      </p:sp>
    </p:spTree>
    <p:extLst>
      <p:ext uri="{BB962C8B-B14F-4D97-AF65-F5344CB8AC3E}">
        <p14:creationId xmlns:p14="http://schemas.microsoft.com/office/powerpoint/2010/main" val="26185186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3" name="Title 1"/>
          <p:cNvSpPr txBox="1">
            <a:spLocks/>
          </p:cNvSpPr>
          <p:nvPr/>
        </p:nvSpPr>
        <p:spPr bwMode="auto">
          <a:xfrm>
            <a:off x="0" y="1"/>
            <a:ext cx="9144000" cy="5143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just">
              <a:lnSpc>
                <a:spcPct val="110000"/>
              </a:lnSpc>
            </a:pPr>
            <a:r>
              <a:rPr lang="en-US" sz="5000" u="sng" kern="0" dirty="0" err="1">
                <a:solidFill>
                  <a:srgbClr val="C00000"/>
                </a:solidFill>
                <a:latin typeface="UTM American Sans"/>
              </a:rPr>
              <a:t>Đk</a:t>
            </a:r>
            <a:r>
              <a:rPr lang="en-US" sz="5000" u="sng" kern="0" dirty="0">
                <a:solidFill>
                  <a:srgbClr val="C00000"/>
                </a:solidFill>
                <a:latin typeface="UTM American Sans"/>
              </a:rPr>
              <a:t>:</a:t>
            </a:r>
            <a:r>
              <a:rPr lang="en-US" sz="5000" kern="0" dirty="0">
                <a:solidFill>
                  <a:srgbClr val="003399"/>
                </a:solidFill>
                <a:latin typeface="UTM American Sans"/>
              </a:rPr>
              <a:t> </a:t>
            </a:r>
            <a:r>
              <a:rPr lang="vi-VN" sz="5000" kern="0" dirty="0">
                <a:solidFill>
                  <a:srgbClr val="002060"/>
                </a:solidFill>
                <a:latin typeface="+mj-lt"/>
              </a:rPr>
              <a:t>Vinh quang Chúa ta sắp tỏ hiện. Vinh quang Chúa ta sắp tỏ hiện. Và mọi người sẽ thấy và mọi người sẽ thấy ơn Cứu Độ của Chúa chúng ta.</a:t>
            </a:r>
          </a:p>
        </p:txBody>
      </p:sp>
    </p:spTree>
    <p:extLst>
      <p:ext uri="{BB962C8B-B14F-4D97-AF65-F5344CB8AC3E}">
        <p14:creationId xmlns:p14="http://schemas.microsoft.com/office/powerpoint/2010/main" val="1633322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4800" u="sng" dirty="0" smtClean="0">
                <a:solidFill>
                  <a:srgbClr val="C00000"/>
                </a:solidFill>
                <a:latin typeface="+mj-lt"/>
              </a:rPr>
              <a:t>T</a:t>
            </a:r>
            <a:r>
              <a:rPr lang="en-US" sz="4800" u="sng" dirty="0" smtClean="0">
                <a:solidFill>
                  <a:srgbClr val="C00000"/>
                </a:solidFill>
                <a:effectLst/>
                <a:latin typeface="+mj-lt"/>
              </a:rPr>
              <a:t>k2:</a:t>
            </a:r>
            <a:r>
              <a:rPr lang="vi-VN" sz="4800" dirty="0">
                <a:solidFill>
                  <a:srgbClr val="003399"/>
                </a:solidFill>
                <a:effectLst/>
                <a:latin typeface="+mj-lt"/>
              </a:rPr>
              <a:t> </a:t>
            </a:r>
            <a:r>
              <a:rPr lang="vi-VN" sz="4800" dirty="0">
                <a:solidFill>
                  <a:srgbClr val="002060"/>
                </a:solidFill>
                <a:latin typeface="+mj-lt"/>
              </a:rPr>
              <a:t>Một ngày xưa, tìm Con ngay nơi đền thánh, với nỗi niềm bao hân hoan, Mẹ dâng chính Con đầu lòng là của lễ, tình yêu bao la Mẹ đó, chứa chan trong nguồn thánh ân, thiết tha cứu chuộc thế nhân.</a:t>
            </a:r>
            <a:endParaRPr lang="vi-VN" sz="4800" dirty="0">
              <a:solidFill>
                <a:srgbClr val="002060"/>
              </a:solidFill>
              <a:effectLst/>
              <a:latin typeface="+mj-lt"/>
            </a:endParaRPr>
          </a:p>
        </p:txBody>
      </p:sp>
    </p:spTree>
    <p:extLst>
      <p:ext uri="{BB962C8B-B14F-4D97-AF65-F5344CB8AC3E}">
        <p14:creationId xmlns:p14="http://schemas.microsoft.com/office/powerpoint/2010/main" val="12181936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3" name="Title 1"/>
          <p:cNvSpPr txBox="1">
            <a:spLocks/>
          </p:cNvSpPr>
          <p:nvPr/>
        </p:nvSpPr>
        <p:spPr bwMode="auto">
          <a:xfrm>
            <a:off x="0" y="1"/>
            <a:ext cx="9144000" cy="5143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6600" kern="0" dirty="0">
                <a:solidFill>
                  <a:srgbClr val="C00000"/>
                </a:solidFill>
                <a:latin typeface="UTM American Sans"/>
              </a:rPr>
              <a:t>Ca </a:t>
            </a:r>
            <a:r>
              <a:rPr lang="en-US" sz="6600" kern="0" dirty="0" err="1">
                <a:solidFill>
                  <a:srgbClr val="C00000"/>
                </a:solidFill>
                <a:latin typeface="UTM American Sans"/>
              </a:rPr>
              <a:t>Nguyện</a:t>
            </a:r>
            <a:r>
              <a:rPr lang="en-US" sz="6600" kern="0" dirty="0">
                <a:solidFill>
                  <a:srgbClr val="C00000"/>
                </a:solidFill>
                <a:latin typeface="UTM American Sans"/>
              </a:rPr>
              <a:t> </a:t>
            </a:r>
            <a:r>
              <a:rPr lang="en-US" sz="6600" kern="0" dirty="0" err="1">
                <a:solidFill>
                  <a:srgbClr val="C00000"/>
                </a:solidFill>
                <a:latin typeface="UTM American Sans"/>
              </a:rPr>
              <a:t>Hiệp</a:t>
            </a:r>
            <a:r>
              <a:rPr lang="en-US" sz="6600" kern="0" dirty="0">
                <a:solidFill>
                  <a:srgbClr val="C00000"/>
                </a:solidFill>
                <a:latin typeface="UTM American Sans"/>
              </a:rPr>
              <a:t> </a:t>
            </a:r>
            <a:r>
              <a:rPr lang="en-US" sz="6600" kern="0" dirty="0" err="1" smtClean="0">
                <a:solidFill>
                  <a:srgbClr val="C00000"/>
                </a:solidFill>
                <a:latin typeface="UTM American Sans"/>
              </a:rPr>
              <a:t>Lễ</a:t>
            </a:r>
            <a:r>
              <a:rPr lang="en-US" sz="6600" kern="0" dirty="0">
                <a:solidFill>
                  <a:srgbClr val="C00000"/>
                </a:solidFill>
                <a:latin typeface="UTM American Sans"/>
              </a:rPr>
              <a:t/>
            </a:r>
            <a:br>
              <a:rPr lang="en-US" sz="6600" kern="0" dirty="0">
                <a:solidFill>
                  <a:srgbClr val="C00000"/>
                </a:solidFill>
                <a:latin typeface="UTM American Sans"/>
              </a:rPr>
            </a:br>
            <a:r>
              <a:rPr lang="en-US" sz="6000" kern="0" dirty="0">
                <a:solidFill>
                  <a:srgbClr val="C00000"/>
                </a:solidFill>
                <a:latin typeface="UTM American Sans"/>
              </a:rPr>
              <a:t>ĐỨC MẸ DÂNG CHÚA GIÊSU CHO THIÊN CHÚA</a:t>
            </a:r>
          </a:p>
          <a:p>
            <a:r>
              <a:rPr lang="en-US" sz="5400" i="1" kern="0" dirty="0" smtClean="0">
                <a:solidFill>
                  <a:srgbClr val="002060"/>
                </a:solidFill>
                <a:latin typeface="UTM American Sans"/>
              </a:rPr>
              <a:t>Cao </a:t>
            </a:r>
            <a:r>
              <a:rPr lang="en-US" sz="5400" i="1" kern="0" dirty="0" err="1" smtClean="0">
                <a:solidFill>
                  <a:srgbClr val="002060"/>
                </a:solidFill>
                <a:latin typeface="UTM American Sans"/>
              </a:rPr>
              <a:t>Huy</a:t>
            </a:r>
            <a:r>
              <a:rPr lang="en-US" sz="5400" i="1" kern="0" dirty="0" smtClean="0">
                <a:solidFill>
                  <a:srgbClr val="002060"/>
                </a:solidFill>
                <a:latin typeface="UTM American Sans"/>
              </a:rPr>
              <a:t> </a:t>
            </a:r>
            <a:r>
              <a:rPr lang="en-US" sz="5400" i="1" kern="0" dirty="0" err="1" smtClean="0">
                <a:solidFill>
                  <a:srgbClr val="002060"/>
                </a:solidFill>
                <a:latin typeface="UTM American Sans"/>
              </a:rPr>
              <a:t>Hoàng</a:t>
            </a:r>
            <a:endParaRPr lang="en-US" sz="7200" i="1" kern="0" dirty="0">
              <a:solidFill>
                <a:srgbClr val="002060"/>
              </a:solidFill>
              <a:latin typeface="UTM American Sans"/>
            </a:endParaRPr>
          </a:p>
        </p:txBody>
      </p:sp>
    </p:spTree>
    <p:extLst>
      <p:ext uri="{BB962C8B-B14F-4D97-AF65-F5344CB8AC3E}">
        <p14:creationId xmlns:p14="http://schemas.microsoft.com/office/powerpoint/2010/main" val="30359292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3" name="Title 1"/>
          <p:cNvSpPr txBox="1">
            <a:spLocks/>
          </p:cNvSpPr>
          <p:nvPr/>
        </p:nvSpPr>
        <p:spPr bwMode="auto">
          <a:xfrm>
            <a:off x="0" y="1"/>
            <a:ext cx="9144000" cy="5143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just">
              <a:lnSpc>
                <a:spcPct val="110000"/>
              </a:lnSpc>
            </a:pPr>
            <a:r>
              <a:rPr lang="en-US" sz="5400" u="sng" kern="0" dirty="0" err="1">
                <a:solidFill>
                  <a:srgbClr val="C00000"/>
                </a:solidFill>
                <a:latin typeface="UTM American Sans"/>
              </a:rPr>
              <a:t>Đk</a:t>
            </a:r>
            <a:r>
              <a:rPr lang="en-US" sz="5400" u="sng" kern="0" dirty="0">
                <a:solidFill>
                  <a:srgbClr val="C00000"/>
                </a:solidFill>
                <a:latin typeface="UTM American Sans"/>
              </a:rPr>
              <a:t>:</a:t>
            </a:r>
            <a:r>
              <a:rPr lang="en-US" sz="5400" kern="0" dirty="0">
                <a:solidFill>
                  <a:srgbClr val="003399"/>
                </a:solidFill>
                <a:latin typeface="UTM American Sans"/>
              </a:rPr>
              <a:t> </a:t>
            </a:r>
            <a:r>
              <a:rPr lang="vi-VN" sz="5400" kern="0" dirty="0">
                <a:solidFill>
                  <a:srgbClr val="002060"/>
                </a:solidFill>
                <a:latin typeface="+mj-lt"/>
              </a:rPr>
              <a:t>Mẹ đem Con vào đền thánh, theo đúng như luật Mai Sen, dâng cho Chúa con trai đầu lòng, cùng với đôi bồ câu non.</a:t>
            </a:r>
          </a:p>
        </p:txBody>
      </p:sp>
    </p:spTree>
    <p:extLst>
      <p:ext uri="{BB962C8B-B14F-4D97-AF65-F5344CB8AC3E}">
        <p14:creationId xmlns:p14="http://schemas.microsoft.com/office/powerpoint/2010/main" val="16048501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3" name="Title 1"/>
          <p:cNvSpPr txBox="1">
            <a:spLocks/>
          </p:cNvSpPr>
          <p:nvPr/>
        </p:nvSpPr>
        <p:spPr bwMode="auto">
          <a:xfrm>
            <a:off x="0" y="1"/>
            <a:ext cx="9144000" cy="5143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just"/>
            <a:r>
              <a:rPr lang="en-US" sz="6000" u="sng" kern="0" dirty="0">
                <a:solidFill>
                  <a:srgbClr val="C00000"/>
                </a:solidFill>
                <a:latin typeface="UTM American Sans"/>
              </a:rPr>
              <a:t>Tk1:</a:t>
            </a:r>
            <a:r>
              <a:rPr lang="en-US" sz="6000" kern="0" dirty="0">
                <a:solidFill>
                  <a:srgbClr val="003399"/>
                </a:solidFill>
                <a:latin typeface="UTM American Sans"/>
              </a:rPr>
              <a:t> </a:t>
            </a:r>
            <a:r>
              <a:rPr lang="vi-VN" sz="5400" kern="0" dirty="0">
                <a:solidFill>
                  <a:srgbClr val="002060"/>
                </a:solidFill>
                <a:latin typeface="+mj-lt"/>
              </a:rPr>
              <a:t>Xin cùng Mẹ tiến lên đền thánh, dâng Chúa đây xác hồn chúng con. Xin một lòng mến yêu Chúa luôn, vui sống theo giới luật yêu thương.</a:t>
            </a:r>
          </a:p>
        </p:txBody>
      </p:sp>
    </p:spTree>
    <p:extLst>
      <p:ext uri="{BB962C8B-B14F-4D97-AF65-F5344CB8AC3E}">
        <p14:creationId xmlns:p14="http://schemas.microsoft.com/office/powerpoint/2010/main" val="17515561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3" name="Title 1"/>
          <p:cNvSpPr txBox="1">
            <a:spLocks/>
          </p:cNvSpPr>
          <p:nvPr/>
        </p:nvSpPr>
        <p:spPr bwMode="auto">
          <a:xfrm>
            <a:off x="0" y="1"/>
            <a:ext cx="9144000" cy="5143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just"/>
            <a:r>
              <a:rPr lang="en-US" sz="6000" u="sng" kern="0" dirty="0">
                <a:solidFill>
                  <a:srgbClr val="C00000"/>
                </a:solidFill>
                <a:latin typeface="UTM American Sans"/>
              </a:rPr>
              <a:t>Tk2:</a:t>
            </a:r>
            <a:r>
              <a:rPr lang="en-US" sz="6000" kern="0" dirty="0">
                <a:solidFill>
                  <a:srgbClr val="003399"/>
                </a:solidFill>
                <a:latin typeface="UTM American Sans"/>
              </a:rPr>
              <a:t> </a:t>
            </a:r>
            <a:r>
              <a:rPr lang="vi-VN" sz="6000" kern="0" dirty="0">
                <a:solidFill>
                  <a:srgbClr val="002060"/>
                </a:solidFill>
                <a:latin typeface="+mj-lt"/>
              </a:rPr>
              <a:t>Xin cùng Mẹ tiến dâng lên Chúa đây nến hoa thắm tình mến yêu. Xin cùng Mẹ mến yêu Chúa nhiều, vui sống trong ân tình cao siêu.</a:t>
            </a:r>
            <a:endParaRPr lang="en-US" sz="6000" kern="0" dirty="0">
              <a:solidFill>
                <a:srgbClr val="002060"/>
              </a:solidFill>
              <a:latin typeface="UTM American Sans"/>
            </a:endParaRPr>
          </a:p>
        </p:txBody>
      </p:sp>
    </p:spTree>
    <p:extLst>
      <p:ext uri="{BB962C8B-B14F-4D97-AF65-F5344CB8AC3E}">
        <p14:creationId xmlns:p14="http://schemas.microsoft.com/office/powerpoint/2010/main" val="4695297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3" name="Title 1"/>
          <p:cNvSpPr txBox="1">
            <a:spLocks/>
          </p:cNvSpPr>
          <p:nvPr/>
        </p:nvSpPr>
        <p:spPr bwMode="auto">
          <a:xfrm>
            <a:off x="0" y="1"/>
            <a:ext cx="9144000" cy="5143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just"/>
            <a:r>
              <a:rPr lang="en-US" sz="5400" u="sng" kern="0" dirty="0" smtClean="0">
                <a:solidFill>
                  <a:srgbClr val="C00000"/>
                </a:solidFill>
                <a:latin typeface="UTM American Sans"/>
              </a:rPr>
              <a:t>Tk3:</a:t>
            </a:r>
            <a:r>
              <a:rPr lang="en-US" sz="5400" kern="0" dirty="0" smtClean="0">
                <a:solidFill>
                  <a:srgbClr val="003399"/>
                </a:solidFill>
                <a:latin typeface="UTM American Sans"/>
              </a:rPr>
              <a:t> </a:t>
            </a:r>
            <a:r>
              <a:rPr lang="vi-VN" sz="5400" kern="0" dirty="0">
                <a:solidFill>
                  <a:srgbClr val="002060"/>
                </a:solidFill>
                <a:latin typeface="+mj-lt"/>
              </a:rPr>
              <a:t>Xin cùng Mẹ tiến dâng lên Chúa đây nến hoa ngát nồng thắm xinh. Xin cùng Mẹ kính dâng mối tình, yêu Chúa luôn yêu người trung trinh.</a:t>
            </a:r>
          </a:p>
        </p:txBody>
      </p:sp>
    </p:spTree>
    <p:extLst>
      <p:ext uri="{BB962C8B-B14F-4D97-AF65-F5344CB8AC3E}">
        <p14:creationId xmlns:p14="http://schemas.microsoft.com/office/powerpoint/2010/main" val="2657930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37172106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38006541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3" name="Title 1"/>
          <p:cNvSpPr txBox="1">
            <a:spLocks/>
          </p:cNvSpPr>
          <p:nvPr/>
        </p:nvSpPr>
        <p:spPr bwMode="auto">
          <a:xfrm>
            <a:off x="0" y="57150"/>
            <a:ext cx="9144000"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8000" kern="0" dirty="0">
                <a:solidFill>
                  <a:srgbClr val="C00000"/>
                </a:solidFill>
                <a:latin typeface="+mj-lt"/>
              </a:rPr>
              <a:t>Ca </a:t>
            </a:r>
            <a:r>
              <a:rPr lang="en-US" sz="8000" kern="0" dirty="0" err="1">
                <a:solidFill>
                  <a:srgbClr val="C00000"/>
                </a:solidFill>
                <a:latin typeface="+mj-lt"/>
              </a:rPr>
              <a:t>Kết</a:t>
            </a:r>
            <a:r>
              <a:rPr lang="en-US" sz="8000" kern="0" dirty="0">
                <a:solidFill>
                  <a:srgbClr val="C00000"/>
                </a:solidFill>
                <a:latin typeface="+mj-lt"/>
              </a:rPr>
              <a:t> </a:t>
            </a:r>
            <a:r>
              <a:rPr lang="en-US" sz="8000" kern="0" dirty="0" err="1">
                <a:solidFill>
                  <a:srgbClr val="C00000"/>
                </a:solidFill>
                <a:latin typeface="+mj-lt"/>
              </a:rPr>
              <a:t>Lễ</a:t>
            </a:r>
            <a:r>
              <a:rPr lang="en-US" sz="8000" kern="0" dirty="0">
                <a:solidFill>
                  <a:srgbClr val="C00000"/>
                </a:solidFill>
                <a:latin typeface="+mj-lt"/>
              </a:rPr>
              <a:t/>
            </a:r>
            <a:br>
              <a:rPr lang="en-US" sz="8000" kern="0" dirty="0">
                <a:solidFill>
                  <a:srgbClr val="C00000"/>
                </a:solidFill>
                <a:latin typeface="+mj-lt"/>
              </a:rPr>
            </a:br>
            <a:r>
              <a:rPr lang="en-US" sz="6600" kern="0" dirty="0" err="1" smtClean="0">
                <a:solidFill>
                  <a:srgbClr val="C00000"/>
                </a:solidFill>
                <a:latin typeface="+mj-lt"/>
              </a:rPr>
              <a:t>Mắt</a:t>
            </a:r>
            <a:r>
              <a:rPr lang="en-US" sz="6600" kern="0" dirty="0" smtClean="0">
                <a:solidFill>
                  <a:srgbClr val="C00000"/>
                </a:solidFill>
                <a:latin typeface="+mj-lt"/>
              </a:rPr>
              <a:t> </a:t>
            </a:r>
            <a:r>
              <a:rPr lang="en-US" sz="6600" kern="0" dirty="0" err="1" smtClean="0">
                <a:solidFill>
                  <a:srgbClr val="C00000"/>
                </a:solidFill>
                <a:latin typeface="+mj-lt"/>
              </a:rPr>
              <a:t>Tôi</a:t>
            </a:r>
            <a:r>
              <a:rPr lang="en-US" sz="6600" kern="0" dirty="0" smtClean="0">
                <a:solidFill>
                  <a:srgbClr val="C00000"/>
                </a:solidFill>
                <a:latin typeface="+mj-lt"/>
              </a:rPr>
              <a:t> </a:t>
            </a:r>
            <a:r>
              <a:rPr lang="en-US" sz="6600" kern="0" dirty="0" err="1" smtClean="0">
                <a:solidFill>
                  <a:srgbClr val="C00000"/>
                </a:solidFill>
                <a:latin typeface="+mj-lt"/>
              </a:rPr>
              <a:t>Đã</a:t>
            </a:r>
            <a:r>
              <a:rPr lang="en-US" sz="6600" kern="0" dirty="0" smtClean="0">
                <a:solidFill>
                  <a:srgbClr val="C00000"/>
                </a:solidFill>
                <a:latin typeface="+mj-lt"/>
              </a:rPr>
              <a:t> </a:t>
            </a:r>
            <a:r>
              <a:rPr lang="en-US" sz="6600" kern="0" dirty="0" err="1" smtClean="0">
                <a:solidFill>
                  <a:srgbClr val="C00000"/>
                </a:solidFill>
                <a:latin typeface="+mj-lt"/>
              </a:rPr>
              <a:t>Thấy</a:t>
            </a:r>
            <a:endParaRPr lang="en-US" sz="6600" kern="0" dirty="0" smtClean="0">
              <a:solidFill>
                <a:srgbClr val="C00000"/>
              </a:solidFill>
              <a:latin typeface="+mj-lt"/>
            </a:endParaRPr>
          </a:p>
          <a:p>
            <a:r>
              <a:rPr lang="en-US" sz="5400" i="1" kern="0" dirty="0" err="1" smtClean="0">
                <a:solidFill>
                  <a:srgbClr val="003399"/>
                </a:solidFill>
                <a:latin typeface="+mj-lt"/>
              </a:rPr>
              <a:t>Vũ</a:t>
            </a:r>
            <a:r>
              <a:rPr lang="en-US" sz="5400" i="1" kern="0" dirty="0" smtClean="0">
                <a:solidFill>
                  <a:srgbClr val="003399"/>
                </a:solidFill>
                <a:latin typeface="+mj-lt"/>
              </a:rPr>
              <a:t> </a:t>
            </a:r>
            <a:r>
              <a:rPr lang="en-US" sz="5400" i="1" kern="0" dirty="0" err="1" smtClean="0">
                <a:solidFill>
                  <a:srgbClr val="003399"/>
                </a:solidFill>
                <a:latin typeface="+mj-lt"/>
              </a:rPr>
              <a:t>Văn</a:t>
            </a:r>
            <a:r>
              <a:rPr lang="en-US" sz="5400" i="1" kern="0" dirty="0" smtClean="0">
                <a:solidFill>
                  <a:srgbClr val="003399"/>
                </a:solidFill>
                <a:latin typeface="+mj-lt"/>
              </a:rPr>
              <a:t> </a:t>
            </a:r>
            <a:r>
              <a:rPr lang="en-US" sz="5400" i="1" kern="0" dirty="0" err="1" smtClean="0">
                <a:solidFill>
                  <a:srgbClr val="003399"/>
                </a:solidFill>
                <a:latin typeface="+mj-lt"/>
              </a:rPr>
              <a:t>Lịch</a:t>
            </a:r>
            <a:endParaRPr lang="en-US" sz="6000" i="1" kern="0" dirty="0">
              <a:solidFill>
                <a:srgbClr val="003399"/>
              </a:solidFill>
              <a:latin typeface="+mj-lt"/>
            </a:endParaRPr>
          </a:p>
        </p:txBody>
      </p:sp>
    </p:spTree>
    <p:extLst>
      <p:ext uri="{BB962C8B-B14F-4D97-AF65-F5344CB8AC3E}">
        <p14:creationId xmlns:p14="http://schemas.microsoft.com/office/powerpoint/2010/main" val="10157733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3" name="Title 1"/>
          <p:cNvSpPr txBox="1">
            <a:spLocks/>
          </p:cNvSpPr>
          <p:nvPr/>
        </p:nvSpPr>
        <p:spPr bwMode="auto">
          <a:xfrm>
            <a:off x="0" y="1"/>
            <a:ext cx="9144000" cy="5143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just">
              <a:lnSpc>
                <a:spcPct val="110000"/>
              </a:lnSpc>
            </a:pPr>
            <a:r>
              <a:rPr lang="en-US" sz="5200" u="sng" kern="0" dirty="0" smtClean="0">
                <a:solidFill>
                  <a:srgbClr val="C00000"/>
                </a:solidFill>
                <a:latin typeface="+mj-lt"/>
              </a:rPr>
              <a:t>***</a:t>
            </a:r>
            <a:r>
              <a:rPr lang="en-US" sz="5200" u="sng" kern="0" dirty="0" smtClean="0">
                <a:solidFill>
                  <a:srgbClr val="C00000"/>
                </a:solidFill>
                <a:latin typeface="+mj-lt"/>
              </a:rPr>
              <a:t>:</a:t>
            </a:r>
            <a:r>
              <a:rPr lang="en-US" sz="5200" kern="0" dirty="0" smtClean="0">
                <a:solidFill>
                  <a:srgbClr val="003399"/>
                </a:solidFill>
                <a:latin typeface="+mj-lt"/>
              </a:rPr>
              <a:t> </a:t>
            </a:r>
            <a:r>
              <a:rPr lang="en-US" sz="5200" kern="0" dirty="0" err="1" smtClean="0">
                <a:solidFill>
                  <a:srgbClr val="002060"/>
                </a:solidFill>
                <a:latin typeface="+mj-lt"/>
              </a:rPr>
              <a:t>Năm</a:t>
            </a:r>
            <a:r>
              <a:rPr lang="en-US" sz="5200" kern="0" dirty="0" smtClean="0">
                <a:solidFill>
                  <a:srgbClr val="002060"/>
                </a:solidFill>
                <a:latin typeface="+mj-lt"/>
              </a:rPr>
              <a:t> </a:t>
            </a:r>
            <a:r>
              <a:rPr lang="en-US" sz="5200" kern="0" dirty="0" err="1" smtClean="0">
                <a:solidFill>
                  <a:srgbClr val="002060"/>
                </a:solidFill>
                <a:latin typeface="+mj-lt"/>
              </a:rPr>
              <a:t>xưa</a:t>
            </a:r>
            <a:r>
              <a:rPr lang="en-US" sz="5200" kern="0" dirty="0" smtClean="0">
                <a:solidFill>
                  <a:srgbClr val="002060"/>
                </a:solidFill>
                <a:latin typeface="+mj-lt"/>
              </a:rPr>
              <a:t> </a:t>
            </a:r>
            <a:r>
              <a:rPr lang="en-US" sz="5200" kern="0" dirty="0" err="1" smtClean="0">
                <a:solidFill>
                  <a:srgbClr val="002060"/>
                </a:solidFill>
                <a:latin typeface="+mj-lt"/>
              </a:rPr>
              <a:t>Mẹ</a:t>
            </a:r>
            <a:r>
              <a:rPr lang="en-US" sz="5200" kern="0" dirty="0" smtClean="0">
                <a:solidFill>
                  <a:srgbClr val="002060"/>
                </a:solidFill>
                <a:latin typeface="+mj-lt"/>
              </a:rPr>
              <a:t> </a:t>
            </a:r>
            <a:r>
              <a:rPr lang="en-US" sz="5200" kern="0" dirty="0" err="1" smtClean="0">
                <a:solidFill>
                  <a:srgbClr val="002060"/>
                </a:solidFill>
                <a:latin typeface="+mj-lt"/>
              </a:rPr>
              <a:t>Dâng</a:t>
            </a:r>
            <a:r>
              <a:rPr lang="en-US" sz="5200" kern="0" dirty="0" smtClean="0">
                <a:solidFill>
                  <a:srgbClr val="002060"/>
                </a:solidFill>
                <a:latin typeface="+mj-lt"/>
              </a:rPr>
              <a:t> </a:t>
            </a:r>
            <a:r>
              <a:rPr lang="en-US" sz="5200" kern="0" dirty="0" err="1" smtClean="0">
                <a:solidFill>
                  <a:srgbClr val="002060"/>
                </a:solidFill>
                <a:latin typeface="+mj-lt"/>
              </a:rPr>
              <a:t>Chúa</a:t>
            </a:r>
            <a:r>
              <a:rPr lang="en-US" sz="5200" kern="0" dirty="0" smtClean="0">
                <a:solidFill>
                  <a:srgbClr val="002060"/>
                </a:solidFill>
                <a:latin typeface="+mj-lt"/>
              </a:rPr>
              <a:t> </a:t>
            </a:r>
            <a:r>
              <a:rPr lang="en-US" sz="5200" kern="0" dirty="0" err="1" smtClean="0">
                <a:solidFill>
                  <a:srgbClr val="002060"/>
                </a:solidFill>
                <a:latin typeface="+mj-lt"/>
              </a:rPr>
              <a:t>vào</a:t>
            </a:r>
            <a:r>
              <a:rPr lang="en-US" sz="5200" kern="0" dirty="0" smtClean="0">
                <a:solidFill>
                  <a:srgbClr val="002060"/>
                </a:solidFill>
                <a:latin typeface="+mj-lt"/>
              </a:rPr>
              <a:t> </a:t>
            </a:r>
            <a:r>
              <a:rPr lang="en-US" sz="5200" kern="0" dirty="0" err="1" smtClean="0">
                <a:solidFill>
                  <a:srgbClr val="002060"/>
                </a:solidFill>
                <a:latin typeface="+mj-lt"/>
              </a:rPr>
              <a:t>Đền</a:t>
            </a:r>
            <a:r>
              <a:rPr lang="en-US" sz="5200" kern="0" dirty="0" smtClean="0">
                <a:solidFill>
                  <a:srgbClr val="002060"/>
                </a:solidFill>
                <a:latin typeface="+mj-lt"/>
              </a:rPr>
              <a:t> </a:t>
            </a:r>
            <a:r>
              <a:rPr lang="en-US" sz="5200" kern="0" dirty="0" err="1" smtClean="0">
                <a:solidFill>
                  <a:srgbClr val="002060"/>
                </a:solidFill>
                <a:latin typeface="+mj-lt"/>
              </a:rPr>
              <a:t>Thánh</a:t>
            </a:r>
            <a:r>
              <a:rPr lang="en-US" sz="5200" kern="0" dirty="0" smtClean="0">
                <a:solidFill>
                  <a:srgbClr val="002060"/>
                </a:solidFill>
                <a:latin typeface="+mj-lt"/>
              </a:rPr>
              <a:t>, </a:t>
            </a:r>
            <a:r>
              <a:rPr lang="en-US" sz="5200" kern="0" dirty="0" err="1" smtClean="0">
                <a:solidFill>
                  <a:srgbClr val="002060"/>
                </a:solidFill>
                <a:latin typeface="+mj-lt"/>
              </a:rPr>
              <a:t>đôi</a:t>
            </a:r>
            <a:r>
              <a:rPr lang="en-US" sz="5200" kern="0" dirty="0" smtClean="0">
                <a:solidFill>
                  <a:srgbClr val="002060"/>
                </a:solidFill>
                <a:latin typeface="+mj-lt"/>
              </a:rPr>
              <a:t> </a:t>
            </a:r>
            <a:r>
              <a:rPr lang="en-US" sz="5200" kern="0" dirty="0" err="1" smtClean="0">
                <a:solidFill>
                  <a:srgbClr val="002060"/>
                </a:solidFill>
                <a:latin typeface="+mj-lt"/>
              </a:rPr>
              <a:t>chim</a:t>
            </a:r>
            <a:r>
              <a:rPr lang="en-US" sz="5200" kern="0" dirty="0" smtClean="0">
                <a:solidFill>
                  <a:srgbClr val="002060"/>
                </a:solidFill>
                <a:latin typeface="+mj-lt"/>
              </a:rPr>
              <a:t> </a:t>
            </a:r>
            <a:r>
              <a:rPr lang="en-US" sz="5200" kern="0" dirty="0" err="1" smtClean="0">
                <a:solidFill>
                  <a:srgbClr val="002060"/>
                </a:solidFill>
                <a:latin typeface="+mj-lt"/>
              </a:rPr>
              <a:t>câu</a:t>
            </a:r>
            <a:r>
              <a:rPr lang="en-US" sz="5200" kern="0" dirty="0" smtClean="0">
                <a:solidFill>
                  <a:srgbClr val="002060"/>
                </a:solidFill>
                <a:latin typeface="+mj-lt"/>
              </a:rPr>
              <a:t> </a:t>
            </a:r>
            <a:r>
              <a:rPr lang="en-US" sz="5200" kern="0" dirty="0" err="1" smtClean="0">
                <a:solidFill>
                  <a:srgbClr val="002060"/>
                </a:solidFill>
                <a:latin typeface="+mj-lt"/>
              </a:rPr>
              <a:t>xinh</a:t>
            </a:r>
            <a:r>
              <a:rPr lang="en-US" sz="5200" kern="0" dirty="0" smtClean="0">
                <a:solidFill>
                  <a:srgbClr val="002060"/>
                </a:solidFill>
                <a:latin typeface="+mj-lt"/>
              </a:rPr>
              <a:t> </a:t>
            </a:r>
            <a:r>
              <a:rPr lang="en-US" sz="5200" kern="0" dirty="0" err="1" smtClean="0">
                <a:solidFill>
                  <a:srgbClr val="002060"/>
                </a:solidFill>
                <a:latin typeface="+mj-lt"/>
              </a:rPr>
              <a:t>xinh</a:t>
            </a:r>
            <a:r>
              <a:rPr lang="en-US" sz="5200" kern="0" dirty="0" smtClean="0">
                <a:solidFill>
                  <a:srgbClr val="002060"/>
                </a:solidFill>
                <a:latin typeface="+mj-lt"/>
              </a:rPr>
              <a:t> </a:t>
            </a:r>
            <a:r>
              <a:rPr lang="en-US" sz="5200" kern="0" dirty="0" err="1" smtClean="0">
                <a:solidFill>
                  <a:srgbClr val="002060"/>
                </a:solidFill>
                <a:latin typeface="+mj-lt"/>
              </a:rPr>
              <a:t>bé</a:t>
            </a:r>
            <a:r>
              <a:rPr lang="en-US" sz="5200" kern="0" dirty="0" smtClean="0">
                <a:solidFill>
                  <a:srgbClr val="002060"/>
                </a:solidFill>
                <a:latin typeface="+mj-lt"/>
              </a:rPr>
              <a:t> </a:t>
            </a:r>
            <a:r>
              <a:rPr lang="en-US" sz="5200" kern="0" dirty="0" err="1" smtClean="0">
                <a:solidFill>
                  <a:srgbClr val="002060"/>
                </a:solidFill>
                <a:latin typeface="+mj-lt"/>
              </a:rPr>
              <a:t>nhỏ</a:t>
            </a:r>
            <a:r>
              <a:rPr lang="en-US" sz="5200" kern="0" dirty="0" smtClean="0">
                <a:solidFill>
                  <a:srgbClr val="002060"/>
                </a:solidFill>
                <a:latin typeface="+mj-lt"/>
              </a:rPr>
              <a:t>, </a:t>
            </a:r>
            <a:r>
              <a:rPr lang="en-US" sz="5200" kern="0" dirty="0" err="1" smtClean="0">
                <a:solidFill>
                  <a:srgbClr val="002060"/>
                </a:solidFill>
                <a:latin typeface="+mj-lt"/>
              </a:rPr>
              <a:t>Mẹ</a:t>
            </a:r>
            <a:r>
              <a:rPr lang="en-US" sz="5200" kern="0" dirty="0" smtClean="0">
                <a:solidFill>
                  <a:srgbClr val="002060"/>
                </a:solidFill>
                <a:latin typeface="+mj-lt"/>
              </a:rPr>
              <a:t> </a:t>
            </a:r>
            <a:r>
              <a:rPr lang="en-US" sz="5200" kern="0" dirty="0" err="1" smtClean="0">
                <a:solidFill>
                  <a:srgbClr val="002060"/>
                </a:solidFill>
                <a:latin typeface="+mj-lt"/>
              </a:rPr>
              <a:t>Dâng</a:t>
            </a:r>
            <a:r>
              <a:rPr lang="en-US" sz="5200" kern="0" dirty="0" smtClean="0">
                <a:solidFill>
                  <a:srgbClr val="002060"/>
                </a:solidFill>
                <a:latin typeface="+mj-lt"/>
              </a:rPr>
              <a:t> </a:t>
            </a:r>
            <a:r>
              <a:rPr lang="en-US" sz="5200" kern="0" dirty="0" err="1" smtClean="0">
                <a:solidFill>
                  <a:srgbClr val="002060"/>
                </a:solidFill>
                <a:latin typeface="+mj-lt"/>
              </a:rPr>
              <a:t>lên</a:t>
            </a:r>
            <a:r>
              <a:rPr lang="en-US" sz="5200" kern="0" dirty="0" smtClean="0">
                <a:solidFill>
                  <a:srgbClr val="002060"/>
                </a:solidFill>
                <a:latin typeface="+mj-lt"/>
              </a:rPr>
              <a:t> </a:t>
            </a:r>
            <a:r>
              <a:rPr lang="en-US" sz="5200" kern="0" dirty="0" err="1" smtClean="0">
                <a:solidFill>
                  <a:srgbClr val="002060"/>
                </a:solidFill>
                <a:latin typeface="+mj-lt"/>
              </a:rPr>
              <a:t>như</a:t>
            </a:r>
            <a:r>
              <a:rPr lang="en-US" sz="5200" kern="0" dirty="0" smtClean="0">
                <a:solidFill>
                  <a:srgbClr val="002060"/>
                </a:solidFill>
                <a:latin typeface="+mj-lt"/>
              </a:rPr>
              <a:t> </a:t>
            </a:r>
            <a:r>
              <a:rPr lang="en-US" sz="5200" kern="0" dirty="0" err="1" smtClean="0">
                <a:solidFill>
                  <a:srgbClr val="002060"/>
                </a:solidFill>
                <a:latin typeface="+mj-lt"/>
              </a:rPr>
              <a:t>luật</a:t>
            </a:r>
            <a:r>
              <a:rPr lang="en-US" sz="5200" kern="0" dirty="0" smtClean="0">
                <a:solidFill>
                  <a:srgbClr val="002060"/>
                </a:solidFill>
                <a:latin typeface="+mj-lt"/>
              </a:rPr>
              <a:t> </a:t>
            </a:r>
            <a:r>
              <a:rPr lang="en-US" sz="5200" kern="0" dirty="0" err="1" smtClean="0">
                <a:solidFill>
                  <a:srgbClr val="002060"/>
                </a:solidFill>
                <a:latin typeface="+mj-lt"/>
              </a:rPr>
              <a:t>truyền</a:t>
            </a:r>
            <a:r>
              <a:rPr lang="en-US" sz="5200" kern="0" dirty="0" smtClean="0">
                <a:solidFill>
                  <a:srgbClr val="002060"/>
                </a:solidFill>
                <a:latin typeface="+mj-lt"/>
              </a:rPr>
              <a:t>. </a:t>
            </a:r>
            <a:r>
              <a:rPr lang="en-US" sz="5200" kern="0" dirty="0" err="1" smtClean="0">
                <a:solidFill>
                  <a:srgbClr val="002060"/>
                </a:solidFill>
                <a:latin typeface="+mj-lt"/>
              </a:rPr>
              <a:t>Nào</a:t>
            </a:r>
            <a:r>
              <a:rPr lang="en-US" sz="5200" kern="0" dirty="0" smtClean="0">
                <a:solidFill>
                  <a:srgbClr val="002060"/>
                </a:solidFill>
                <a:latin typeface="+mj-lt"/>
              </a:rPr>
              <a:t> </a:t>
            </a:r>
            <a:r>
              <a:rPr lang="en-US" sz="5200" kern="0" dirty="0" err="1" smtClean="0">
                <a:solidFill>
                  <a:srgbClr val="002060"/>
                </a:solidFill>
                <a:latin typeface="+mj-lt"/>
              </a:rPr>
              <a:t>ai</a:t>
            </a:r>
            <a:r>
              <a:rPr lang="en-US" sz="5200" kern="0" dirty="0" smtClean="0">
                <a:solidFill>
                  <a:srgbClr val="002060"/>
                </a:solidFill>
                <a:latin typeface="+mj-lt"/>
              </a:rPr>
              <a:t> hay </a:t>
            </a:r>
            <a:r>
              <a:rPr lang="en-US" sz="5200" kern="0" dirty="0" err="1" smtClean="0">
                <a:solidFill>
                  <a:srgbClr val="002060"/>
                </a:solidFill>
                <a:latin typeface="+mj-lt"/>
              </a:rPr>
              <a:t>Hài</a:t>
            </a:r>
            <a:r>
              <a:rPr lang="en-US" sz="5200" kern="0" dirty="0" smtClean="0">
                <a:solidFill>
                  <a:srgbClr val="002060"/>
                </a:solidFill>
                <a:latin typeface="+mj-lt"/>
              </a:rPr>
              <a:t> </a:t>
            </a:r>
            <a:r>
              <a:rPr lang="en-US" sz="5200" kern="0" dirty="0" err="1" smtClean="0">
                <a:solidFill>
                  <a:srgbClr val="002060"/>
                </a:solidFill>
                <a:latin typeface="+mj-lt"/>
              </a:rPr>
              <a:t>Nhi</a:t>
            </a:r>
            <a:r>
              <a:rPr lang="en-US" sz="5200" kern="0" dirty="0" smtClean="0">
                <a:solidFill>
                  <a:srgbClr val="002060"/>
                </a:solidFill>
                <a:latin typeface="+mj-lt"/>
              </a:rPr>
              <a:t> </a:t>
            </a:r>
            <a:r>
              <a:rPr lang="en-US" sz="5200" kern="0" dirty="0" err="1" smtClean="0">
                <a:solidFill>
                  <a:srgbClr val="002060"/>
                </a:solidFill>
                <a:latin typeface="+mj-lt"/>
              </a:rPr>
              <a:t>nhỏ</a:t>
            </a:r>
            <a:r>
              <a:rPr lang="en-US" sz="5200" kern="0" dirty="0" smtClean="0">
                <a:solidFill>
                  <a:srgbClr val="002060"/>
                </a:solidFill>
                <a:latin typeface="+mj-lt"/>
              </a:rPr>
              <a:t> </a:t>
            </a:r>
            <a:r>
              <a:rPr lang="en-US" sz="5200" kern="0" dirty="0" err="1" smtClean="0">
                <a:solidFill>
                  <a:srgbClr val="002060"/>
                </a:solidFill>
                <a:latin typeface="+mj-lt"/>
              </a:rPr>
              <a:t>xinh</a:t>
            </a:r>
            <a:r>
              <a:rPr lang="en-US" sz="5200" kern="0" dirty="0" smtClean="0">
                <a:solidFill>
                  <a:srgbClr val="002060"/>
                </a:solidFill>
                <a:latin typeface="+mj-lt"/>
              </a:rPr>
              <a:t> </a:t>
            </a:r>
            <a:r>
              <a:rPr lang="en-US" sz="5200" kern="0" dirty="0" err="1" smtClean="0">
                <a:solidFill>
                  <a:srgbClr val="002060"/>
                </a:solidFill>
                <a:latin typeface="+mj-lt"/>
              </a:rPr>
              <a:t>yếu</a:t>
            </a:r>
            <a:r>
              <a:rPr lang="en-US" sz="5200" kern="0" dirty="0" smtClean="0">
                <a:solidFill>
                  <a:srgbClr val="002060"/>
                </a:solidFill>
                <a:latin typeface="+mj-lt"/>
              </a:rPr>
              <a:t> </a:t>
            </a:r>
            <a:r>
              <a:rPr lang="en-US" sz="5200" kern="0" dirty="0" err="1" smtClean="0">
                <a:solidFill>
                  <a:srgbClr val="002060"/>
                </a:solidFill>
                <a:latin typeface="+mj-lt"/>
              </a:rPr>
              <a:t>đuối</a:t>
            </a:r>
            <a:r>
              <a:rPr lang="en-US" sz="5200" kern="0" dirty="0" smtClean="0">
                <a:solidFill>
                  <a:srgbClr val="002060"/>
                </a:solidFill>
                <a:latin typeface="+mj-lt"/>
              </a:rPr>
              <a:t>, </a:t>
            </a:r>
            <a:r>
              <a:rPr lang="en-US" sz="5200" kern="0" dirty="0" err="1" smtClean="0">
                <a:solidFill>
                  <a:srgbClr val="002060"/>
                </a:solidFill>
                <a:latin typeface="+mj-lt"/>
              </a:rPr>
              <a:t>là</a:t>
            </a:r>
            <a:r>
              <a:rPr lang="en-US" sz="5200" kern="0" dirty="0" smtClean="0">
                <a:solidFill>
                  <a:srgbClr val="002060"/>
                </a:solidFill>
                <a:latin typeface="+mj-lt"/>
              </a:rPr>
              <a:t> </a:t>
            </a:r>
            <a:r>
              <a:rPr lang="en-US" sz="5200" kern="0" dirty="0" err="1" smtClean="0">
                <a:solidFill>
                  <a:srgbClr val="002060"/>
                </a:solidFill>
                <a:latin typeface="+mj-lt"/>
              </a:rPr>
              <a:t>Chúa</a:t>
            </a:r>
            <a:r>
              <a:rPr lang="en-US" sz="5200" kern="0" dirty="0" smtClean="0">
                <a:solidFill>
                  <a:srgbClr val="002060"/>
                </a:solidFill>
                <a:latin typeface="+mj-lt"/>
              </a:rPr>
              <a:t> </a:t>
            </a:r>
            <a:r>
              <a:rPr lang="en-US" sz="5200" kern="0" dirty="0" err="1" smtClean="0">
                <a:solidFill>
                  <a:srgbClr val="002060"/>
                </a:solidFill>
                <a:latin typeface="+mj-lt"/>
              </a:rPr>
              <a:t>Tể</a:t>
            </a:r>
            <a:r>
              <a:rPr lang="en-US" sz="5200" kern="0" dirty="0" smtClean="0">
                <a:solidFill>
                  <a:srgbClr val="002060"/>
                </a:solidFill>
                <a:latin typeface="+mj-lt"/>
              </a:rPr>
              <a:t> </a:t>
            </a:r>
            <a:r>
              <a:rPr lang="en-US" sz="5200" kern="0" dirty="0" err="1" smtClean="0">
                <a:solidFill>
                  <a:srgbClr val="002060"/>
                </a:solidFill>
                <a:latin typeface="+mj-lt"/>
              </a:rPr>
              <a:t>đã</a:t>
            </a:r>
            <a:r>
              <a:rPr lang="en-US" sz="5200" kern="0" dirty="0" smtClean="0">
                <a:solidFill>
                  <a:srgbClr val="002060"/>
                </a:solidFill>
                <a:latin typeface="+mj-lt"/>
              </a:rPr>
              <a:t> </a:t>
            </a:r>
            <a:r>
              <a:rPr lang="en-US" sz="5200" kern="0" dirty="0" err="1" smtClean="0">
                <a:solidFill>
                  <a:srgbClr val="002060"/>
                </a:solidFill>
                <a:latin typeface="+mj-lt"/>
              </a:rPr>
              <a:t>đến</a:t>
            </a:r>
            <a:r>
              <a:rPr lang="en-US" sz="5200" kern="0" dirty="0" smtClean="0">
                <a:solidFill>
                  <a:srgbClr val="002060"/>
                </a:solidFill>
                <a:latin typeface="+mj-lt"/>
              </a:rPr>
              <a:t> ở </a:t>
            </a:r>
            <a:r>
              <a:rPr lang="en-US" sz="5200" kern="0" dirty="0" err="1" smtClean="0">
                <a:solidFill>
                  <a:srgbClr val="002060"/>
                </a:solidFill>
                <a:latin typeface="+mj-lt"/>
              </a:rPr>
              <a:t>trong</a:t>
            </a:r>
            <a:r>
              <a:rPr lang="en-US" sz="5200" kern="0" dirty="0" smtClean="0">
                <a:solidFill>
                  <a:srgbClr val="002060"/>
                </a:solidFill>
                <a:latin typeface="+mj-lt"/>
              </a:rPr>
              <a:t> </a:t>
            </a:r>
            <a:r>
              <a:rPr lang="en-US" sz="5200" kern="0" dirty="0" err="1" smtClean="0">
                <a:solidFill>
                  <a:srgbClr val="002060"/>
                </a:solidFill>
                <a:latin typeface="+mj-lt"/>
              </a:rPr>
              <a:t>nhà</a:t>
            </a:r>
            <a:r>
              <a:rPr lang="en-US" sz="5200" kern="0" dirty="0" smtClean="0">
                <a:solidFill>
                  <a:srgbClr val="002060"/>
                </a:solidFill>
                <a:latin typeface="+mj-lt"/>
              </a:rPr>
              <a:t> </a:t>
            </a:r>
            <a:r>
              <a:rPr lang="en-US" sz="5200" kern="0" dirty="0" err="1" smtClean="0">
                <a:solidFill>
                  <a:srgbClr val="002060"/>
                </a:solidFill>
                <a:latin typeface="+mj-lt"/>
              </a:rPr>
              <a:t>ngươi</a:t>
            </a:r>
            <a:r>
              <a:rPr lang="en-US" sz="5200" kern="0" dirty="0" smtClean="0">
                <a:solidFill>
                  <a:srgbClr val="002060"/>
                </a:solidFill>
                <a:latin typeface="+mj-lt"/>
              </a:rPr>
              <a:t>.</a:t>
            </a:r>
            <a:endParaRPr lang="vi-VN" sz="5200" kern="0" dirty="0">
              <a:solidFill>
                <a:srgbClr val="002060"/>
              </a:solidFill>
              <a:latin typeface="+mj-lt"/>
            </a:endParaRPr>
          </a:p>
        </p:txBody>
      </p:sp>
    </p:spTree>
    <p:extLst>
      <p:ext uri="{BB962C8B-B14F-4D97-AF65-F5344CB8AC3E}">
        <p14:creationId xmlns:p14="http://schemas.microsoft.com/office/powerpoint/2010/main" val="27502631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3" name="Title 1"/>
          <p:cNvSpPr txBox="1">
            <a:spLocks/>
          </p:cNvSpPr>
          <p:nvPr/>
        </p:nvSpPr>
        <p:spPr bwMode="auto">
          <a:xfrm>
            <a:off x="0" y="1"/>
            <a:ext cx="9144000" cy="5143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just">
              <a:lnSpc>
                <a:spcPct val="110000"/>
              </a:lnSpc>
            </a:pPr>
            <a:r>
              <a:rPr lang="en-US" sz="6000" u="sng" kern="0" dirty="0" smtClean="0">
                <a:solidFill>
                  <a:srgbClr val="C00000"/>
                </a:solidFill>
                <a:latin typeface="+mj-lt"/>
              </a:rPr>
              <a:t>***</a:t>
            </a:r>
            <a:r>
              <a:rPr lang="en-US" sz="6000" u="sng" kern="0" dirty="0" smtClean="0">
                <a:solidFill>
                  <a:srgbClr val="C00000"/>
                </a:solidFill>
                <a:latin typeface="+mj-lt"/>
              </a:rPr>
              <a:t>:</a:t>
            </a:r>
            <a:r>
              <a:rPr lang="en-US" sz="6000" kern="0" dirty="0" smtClean="0">
                <a:solidFill>
                  <a:srgbClr val="003399"/>
                </a:solidFill>
                <a:latin typeface="+mj-lt"/>
              </a:rPr>
              <a:t> </a:t>
            </a:r>
            <a:r>
              <a:rPr lang="en-US" sz="6000" kern="0" dirty="0" err="1" smtClean="0">
                <a:solidFill>
                  <a:srgbClr val="002060"/>
                </a:solidFill>
                <a:latin typeface="+mj-lt"/>
              </a:rPr>
              <a:t>Mắt</a:t>
            </a:r>
            <a:r>
              <a:rPr lang="en-US" sz="6000" kern="0" dirty="0" smtClean="0">
                <a:solidFill>
                  <a:srgbClr val="002060"/>
                </a:solidFill>
                <a:latin typeface="+mj-lt"/>
              </a:rPr>
              <a:t> </a:t>
            </a:r>
            <a:r>
              <a:rPr lang="en-US" sz="6000" kern="0" dirty="0" err="1" smtClean="0">
                <a:solidFill>
                  <a:srgbClr val="002060"/>
                </a:solidFill>
                <a:latin typeface="+mj-lt"/>
              </a:rPr>
              <a:t>tôi</a:t>
            </a:r>
            <a:r>
              <a:rPr lang="en-US" sz="6000" kern="0" dirty="0" smtClean="0">
                <a:solidFill>
                  <a:srgbClr val="002060"/>
                </a:solidFill>
                <a:latin typeface="+mj-lt"/>
              </a:rPr>
              <a:t> </a:t>
            </a:r>
            <a:r>
              <a:rPr lang="en-US" sz="6000" kern="0" dirty="0" err="1" smtClean="0">
                <a:solidFill>
                  <a:srgbClr val="002060"/>
                </a:solidFill>
                <a:latin typeface="+mj-lt"/>
              </a:rPr>
              <a:t>đã</a:t>
            </a:r>
            <a:r>
              <a:rPr lang="en-US" sz="6000" kern="0" dirty="0" smtClean="0">
                <a:solidFill>
                  <a:srgbClr val="002060"/>
                </a:solidFill>
                <a:latin typeface="+mj-lt"/>
              </a:rPr>
              <a:t> </a:t>
            </a:r>
            <a:r>
              <a:rPr lang="en-US" sz="6000" kern="0" dirty="0" err="1" smtClean="0">
                <a:solidFill>
                  <a:srgbClr val="002060"/>
                </a:solidFill>
                <a:latin typeface="+mj-lt"/>
              </a:rPr>
              <a:t>thấy</a:t>
            </a:r>
            <a:r>
              <a:rPr lang="en-US" sz="6000" kern="0" dirty="0" smtClean="0">
                <a:solidFill>
                  <a:srgbClr val="002060"/>
                </a:solidFill>
                <a:latin typeface="+mj-lt"/>
              </a:rPr>
              <a:t> </a:t>
            </a:r>
            <a:r>
              <a:rPr lang="en-US" sz="6000" i="1" kern="0" dirty="0" err="1" smtClean="0">
                <a:solidFill>
                  <a:srgbClr val="002060"/>
                </a:solidFill>
                <a:latin typeface="+mj-lt"/>
              </a:rPr>
              <a:t>mắt</a:t>
            </a:r>
            <a:r>
              <a:rPr lang="en-US" sz="6000" i="1" kern="0" dirty="0" smtClean="0">
                <a:solidFill>
                  <a:srgbClr val="002060"/>
                </a:solidFill>
                <a:latin typeface="+mj-lt"/>
              </a:rPr>
              <a:t> </a:t>
            </a:r>
            <a:r>
              <a:rPr lang="en-US" sz="6000" i="1" kern="0" dirty="0" err="1" smtClean="0">
                <a:solidFill>
                  <a:srgbClr val="002060"/>
                </a:solidFill>
                <a:latin typeface="+mj-lt"/>
              </a:rPr>
              <a:t>tôi</a:t>
            </a:r>
            <a:r>
              <a:rPr lang="en-US" sz="6000" i="1" kern="0" dirty="0" smtClean="0">
                <a:solidFill>
                  <a:srgbClr val="002060"/>
                </a:solidFill>
                <a:latin typeface="+mj-lt"/>
              </a:rPr>
              <a:t> </a:t>
            </a:r>
            <a:r>
              <a:rPr lang="en-US" sz="6000" i="1" kern="0" dirty="0" err="1" smtClean="0">
                <a:solidFill>
                  <a:srgbClr val="002060"/>
                </a:solidFill>
                <a:latin typeface="+mj-lt"/>
              </a:rPr>
              <a:t>đã</a:t>
            </a:r>
            <a:r>
              <a:rPr lang="en-US" sz="6000" i="1" kern="0" dirty="0" smtClean="0">
                <a:solidFill>
                  <a:srgbClr val="002060"/>
                </a:solidFill>
                <a:latin typeface="+mj-lt"/>
              </a:rPr>
              <a:t> </a:t>
            </a:r>
            <a:r>
              <a:rPr lang="en-US" sz="6000" i="1" kern="0" dirty="0" err="1" smtClean="0">
                <a:solidFill>
                  <a:srgbClr val="002060"/>
                </a:solidFill>
                <a:latin typeface="+mj-lt"/>
              </a:rPr>
              <a:t>thấy</a:t>
            </a:r>
            <a:r>
              <a:rPr lang="en-US" sz="6000" i="1" kern="0" dirty="0" smtClean="0">
                <a:solidFill>
                  <a:srgbClr val="002060"/>
                </a:solidFill>
                <a:latin typeface="+mj-lt"/>
              </a:rPr>
              <a:t>  </a:t>
            </a:r>
            <a:r>
              <a:rPr lang="en-US" sz="6000" kern="0" dirty="0" err="1" smtClean="0">
                <a:solidFill>
                  <a:srgbClr val="002060"/>
                </a:solidFill>
                <a:latin typeface="+mj-lt"/>
              </a:rPr>
              <a:t>ơn</a:t>
            </a:r>
            <a:r>
              <a:rPr lang="en-US" sz="6000" kern="0" dirty="0" smtClean="0">
                <a:solidFill>
                  <a:srgbClr val="002060"/>
                </a:solidFill>
                <a:latin typeface="+mj-lt"/>
              </a:rPr>
              <a:t> </a:t>
            </a:r>
            <a:r>
              <a:rPr lang="en-US" sz="6000" kern="0" dirty="0" err="1" smtClean="0">
                <a:solidFill>
                  <a:srgbClr val="002060"/>
                </a:solidFill>
                <a:latin typeface="+mj-lt"/>
              </a:rPr>
              <a:t>Ngưới</a:t>
            </a:r>
            <a:r>
              <a:rPr lang="en-US" sz="6000" kern="0" dirty="0" smtClean="0">
                <a:solidFill>
                  <a:srgbClr val="002060"/>
                </a:solidFill>
                <a:latin typeface="+mj-lt"/>
              </a:rPr>
              <a:t> </a:t>
            </a:r>
            <a:r>
              <a:rPr lang="en-US" sz="6000" kern="0" dirty="0" err="1" smtClean="0">
                <a:solidFill>
                  <a:srgbClr val="002060"/>
                </a:solidFill>
                <a:latin typeface="+mj-lt"/>
              </a:rPr>
              <a:t>cứu</a:t>
            </a:r>
            <a:r>
              <a:rPr lang="en-US" sz="6000" kern="0" dirty="0" smtClean="0">
                <a:solidFill>
                  <a:srgbClr val="002060"/>
                </a:solidFill>
                <a:latin typeface="+mj-lt"/>
              </a:rPr>
              <a:t> </a:t>
            </a:r>
            <a:r>
              <a:rPr lang="en-US" sz="6000" kern="0" dirty="0" err="1" smtClean="0">
                <a:solidFill>
                  <a:srgbClr val="002060"/>
                </a:solidFill>
                <a:latin typeface="+mj-lt"/>
              </a:rPr>
              <a:t>độ</a:t>
            </a:r>
            <a:r>
              <a:rPr lang="en-US" sz="6000" kern="0" dirty="0" smtClean="0">
                <a:solidFill>
                  <a:srgbClr val="002060"/>
                </a:solidFill>
                <a:latin typeface="+mj-lt"/>
              </a:rPr>
              <a:t> </a:t>
            </a:r>
            <a:r>
              <a:rPr lang="en-US" sz="6000" i="1" kern="0" dirty="0" err="1" smtClean="0">
                <a:solidFill>
                  <a:srgbClr val="002060"/>
                </a:solidFill>
                <a:latin typeface="+mj-lt"/>
              </a:rPr>
              <a:t>ơn</a:t>
            </a:r>
            <a:r>
              <a:rPr lang="en-US" sz="6000" i="1" kern="0" dirty="0" smtClean="0">
                <a:solidFill>
                  <a:srgbClr val="002060"/>
                </a:solidFill>
                <a:latin typeface="+mj-lt"/>
              </a:rPr>
              <a:t> </a:t>
            </a:r>
            <a:r>
              <a:rPr lang="en-US" sz="6000" i="1" kern="0" dirty="0" err="1" smtClean="0">
                <a:solidFill>
                  <a:srgbClr val="002060"/>
                </a:solidFill>
                <a:latin typeface="+mj-lt"/>
              </a:rPr>
              <a:t>Người</a:t>
            </a:r>
            <a:r>
              <a:rPr lang="en-US" sz="6000" i="1" kern="0" dirty="0" smtClean="0">
                <a:solidFill>
                  <a:srgbClr val="002060"/>
                </a:solidFill>
                <a:latin typeface="+mj-lt"/>
              </a:rPr>
              <a:t> </a:t>
            </a:r>
            <a:r>
              <a:rPr lang="en-US" sz="6000" i="1" kern="0" dirty="0" err="1" smtClean="0">
                <a:solidFill>
                  <a:srgbClr val="002060"/>
                </a:solidFill>
                <a:latin typeface="+mj-lt"/>
              </a:rPr>
              <a:t>cứu</a:t>
            </a:r>
            <a:r>
              <a:rPr lang="en-US" sz="6000" i="1" kern="0" dirty="0" smtClean="0">
                <a:solidFill>
                  <a:srgbClr val="002060"/>
                </a:solidFill>
                <a:latin typeface="+mj-lt"/>
              </a:rPr>
              <a:t> </a:t>
            </a:r>
            <a:r>
              <a:rPr lang="en-US" sz="6000" i="1" kern="0" dirty="0" err="1" smtClean="0">
                <a:solidFill>
                  <a:srgbClr val="002060"/>
                </a:solidFill>
                <a:latin typeface="+mj-lt"/>
              </a:rPr>
              <a:t>độ</a:t>
            </a:r>
            <a:r>
              <a:rPr lang="en-US" sz="6000" i="1" kern="0" dirty="0" smtClean="0">
                <a:solidFill>
                  <a:srgbClr val="002060"/>
                </a:solidFill>
                <a:latin typeface="+mj-lt"/>
              </a:rPr>
              <a:t>. </a:t>
            </a:r>
            <a:r>
              <a:rPr lang="en-US" sz="6000" i="1" kern="0" dirty="0" err="1" smtClean="0">
                <a:solidFill>
                  <a:srgbClr val="002060"/>
                </a:solidFill>
                <a:latin typeface="+mj-lt"/>
              </a:rPr>
              <a:t>Người</a:t>
            </a:r>
            <a:r>
              <a:rPr lang="en-US" sz="6000" i="1" kern="0" dirty="0" smtClean="0">
                <a:solidFill>
                  <a:srgbClr val="002060"/>
                </a:solidFill>
                <a:latin typeface="+mj-lt"/>
              </a:rPr>
              <a:t> </a:t>
            </a:r>
            <a:r>
              <a:rPr lang="en-US" sz="6000" i="1" kern="0" dirty="0" err="1" smtClean="0">
                <a:solidFill>
                  <a:srgbClr val="002060"/>
                </a:solidFill>
                <a:latin typeface="+mj-lt"/>
              </a:rPr>
              <a:t>dọn</a:t>
            </a:r>
            <a:r>
              <a:rPr lang="en-US" sz="6000" i="1" kern="0" dirty="0" smtClean="0">
                <a:solidFill>
                  <a:srgbClr val="002060"/>
                </a:solidFill>
                <a:latin typeface="+mj-lt"/>
              </a:rPr>
              <a:t> </a:t>
            </a:r>
            <a:r>
              <a:rPr lang="en-US" sz="6000" i="1" kern="0" dirty="0" err="1" smtClean="0">
                <a:solidFill>
                  <a:srgbClr val="002060"/>
                </a:solidFill>
                <a:latin typeface="+mj-lt"/>
              </a:rPr>
              <a:t>sẵn</a:t>
            </a:r>
            <a:r>
              <a:rPr lang="en-US" sz="6000" i="1" kern="0" dirty="0" smtClean="0">
                <a:solidFill>
                  <a:srgbClr val="002060"/>
                </a:solidFill>
                <a:latin typeface="+mj-lt"/>
              </a:rPr>
              <a:t> </a:t>
            </a:r>
            <a:r>
              <a:rPr lang="en-US" sz="6000" i="1" kern="0" dirty="0" err="1" smtClean="0">
                <a:solidFill>
                  <a:srgbClr val="002060"/>
                </a:solidFill>
                <a:latin typeface="+mj-lt"/>
              </a:rPr>
              <a:t>trước</a:t>
            </a:r>
            <a:r>
              <a:rPr lang="en-US" sz="6000" i="1" kern="0" dirty="0" smtClean="0">
                <a:solidFill>
                  <a:srgbClr val="002060"/>
                </a:solidFill>
                <a:latin typeface="+mj-lt"/>
              </a:rPr>
              <a:t> </a:t>
            </a:r>
            <a:r>
              <a:rPr lang="en-US" sz="6000" i="1" kern="0" dirty="0" err="1" smtClean="0">
                <a:solidFill>
                  <a:srgbClr val="002060"/>
                </a:solidFill>
                <a:latin typeface="+mj-lt"/>
              </a:rPr>
              <a:t>mặt</a:t>
            </a:r>
            <a:r>
              <a:rPr lang="en-US" sz="6000" i="1" kern="0" dirty="0" smtClean="0">
                <a:solidFill>
                  <a:srgbClr val="002060"/>
                </a:solidFill>
                <a:latin typeface="+mj-lt"/>
              </a:rPr>
              <a:t> </a:t>
            </a:r>
            <a:r>
              <a:rPr lang="en-US" sz="6000" i="1" kern="0" dirty="0" err="1" smtClean="0">
                <a:solidFill>
                  <a:srgbClr val="002060"/>
                </a:solidFill>
                <a:latin typeface="+mj-lt"/>
              </a:rPr>
              <a:t>muôn</a:t>
            </a:r>
            <a:r>
              <a:rPr lang="en-US" sz="6000" i="1" kern="0" dirty="0" smtClean="0">
                <a:solidFill>
                  <a:srgbClr val="002060"/>
                </a:solidFill>
                <a:latin typeface="+mj-lt"/>
              </a:rPr>
              <a:t> </a:t>
            </a:r>
            <a:r>
              <a:rPr lang="en-US" sz="6000" i="1" kern="0" dirty="0" err="1" smtClean="0">
                <a:solidFill>
                  <a:srgbClr val="002060"/>
                </a:solidFill>
                <a:latin typeface="+mj-lt"/>
              </a:rPr>
              <a:t>dân</a:t>
            </a:r>
            <a:endParaRPr lang="en-US" sz="6000" i="1" kern="0" dirty="0">
              <a:solidFill>
                <a:srgbClr val="002060"/>
              </a:solidFill>
              <a:latin typeface="+mj-lt"/>
            </a:endParaRPr>
          </a:p>
        </p:txBody>
      </p:sp>
    </p:spTree>
    <p:extLst>
      <p:ext uri="{BB962C8B-B14F-4D97-AF65-F5344CB8AC3E}">
        <p14:creationId xmlns:p14="http://schemas.microsoft.com/office/powerpoint/2010/main" val="40376857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493</TotalTime>
  <Words>2085</Words>
  <Application>Microsoft Office PowerPoint</Application>
  <PresentationFormat>On-screen Show (16:9)</PresentationFormat>
  <Paragraphs>180</Paragraphs>
  <Slides>101</Slides>
  <Notes>0</Notes>
  <HiddenSlides>0</HiddenSlides>
  <MMClips>0</MMClips>
  <ScaleCrop>false</ScaleCrop>
  <HeadingPairs>
    <vt:vector size="4" baseType="variant">
      <vt:variant>
        <vt:lpstr>Theme</vt:lpstr>
      </vt:variant>
      <vt:variant>
        <vt:i4>11</vt:i4>
      </vt:variant>
      <vt:variant>
        <vt:lpstr>Slide Titles</vt:lpstr>
      </vt:variant>
      <vt:variant>
        <vt:i4>101</vt:i4>
      </vt:variant>
    </vt:vector>
  </HeadingPairs>
  <TitlesOfParts>
    <vt:vector size="112" baseType="lpstr">
      <vt:lpstr>Office Theme</vt:lpstr>
      <vt:lpstr>9_Office Theme</vt:lpstr>
      <vt:lpstr>36_Default Design</vt:lpstr>
      <vt:lpstr>21_Office Theme</vt:lpstr>
      <vt:lpstr>1_Office Theme</vt:lpstr>
      <vt:lpstr>2_Office Theme</vt:lpstr>
      <vt:lpstr>4_Office Theme</vt:lpstr>
      <vt:lpstr>5_Office Theme</vt:lpstr>
      <vt:lpstr>6_Office Theme</vt:lpstr>
      <vt:lpstr>10_Office Theme</vt:lpstr>
      <vt:lpstr>3_Office Theme</vt:lpstr>
      <vt:lpstr>PowerPoint Presentation</vt:lpstr>
      <vt:lpstr> </vt:lpstr>
      <vt:lpstr> </vt:lpstr>
      <vt:lpstr>Ánh sáng chiếu dọi chư dân. Vinh quang Is-ra-en dân Ngài.</vt:lpstr>
      <vt:lpstr>PowerPoint Presentation</vt:lpstr>
      <vt:lpstr> </vt:lpstr>
      <vt:lpstr> </vt:lpstr>
      <vt:lpstr> </vt:lpstr>
      <vt:lpstr> </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PowerPoint Presentation</vt:lpstr>
      <vt:lpstr>PowerPoint Presentation</vt:lpstr>
      <vt:lpstr> </vt:lpstr>
      <vt:lpstr> </vt:lpstr>
      <vt:lpstr> </vt:lpstr>
      <vt:lpstr> </vt:lpstr>
      <vt:lpstr> </vt:lpstr>
      <vt:lpstr> </vt:lpstr>
      <vt:lpstr>PowerPoint Presentation</vt:lpstr>
      <vt:lpstr>Ánh sáng chiếu dọi chư dân. Vinh quang Is-ra-en dân Ngài.</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 </vt:lpstr>
      <vt:lpstr>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PowerPoint Presentation</vt:lpstr>
      <vt:lpstr> </vt:lpstr>
      <vt:lpstr> </vt:lpstr>
      <vt:lpstr> </vt:lpstr>
      <vt:lpstr>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Đáp Ca Sau Chúa Nhật I Thường Niên</dc:title>
  <dc:creator>Hung Nam</dc:creator>
  <cp:lastModifiedBy>Hùng Nam</cp:lastModifiedBy>
  <cp:revision>84</cp:revision>
  <dcterms:created xsi:type="dcterms:W3CDTF">2022-10-29T10:09:31Z</dcterms:created>
  <dcterms:modified xsi:type="dcterms:W3CDTF">2025-01-07T09:21:54Z</dcterms:modified>
</cp:coreProperties>
</file>