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3936" r:id="rId3"/>
    <p:sldMasterId id="2147483956" r:id="rId4"/>
    <p:sldMasterId id="2147483980" r:id="rId5"/>
    <p:sldMasterId id="2147483992" r:id="rId6"/>
    <p:sldMasterId id="2147484004" r:id="rId7"/>
    <p:sldMasterId id="2147484016" r:id="rId8"/>
    <p:sldMasterId id="2147484028" r:id="rId9"/>
    <p:sldMasterId id="2147484040" r:id="rId10"/>
    <p:sldMasterId id="2147484052" r:id="rId11"/>
  </p:sldMasterIdLst>
  <p:notesMasterIdLst>
    <p:notesMasterId r:id="rId93"/>
  </p:notesMasterIdLst>
  <p:sldIdLst>
    <p:sldId id="333" r:id="rId12"/>
    <p:sldId id="415" r:id="rId13"/>
    <p:sldId id="416" r:id="rId14"/>
    <p:sldId id="417" r:id="rId15"/>
    <p:sldId id="418" r:id="rId16"/>
    <p:sldId id="419" r:id="rId17"/>
    <p:sldId id="420" r:id="rId18"/>
    <p:sldId id="421" r:id="rId19"/>
    <p:sldId id="350" r:id="rId20"/>
    <p:sldId id="352" r:id="rId21"/>
    <p:sldId id="353" r:id="rId22"/>
    <p:sldId id="377" r:id="rId23"/>
    <p:sldId id="376" r:id="rId24"/>
    <p:sldId id="378" r:id="rId25"/>
    <p:sldId id="405" r:id="rId26"/>
    <p:sldId id="406" r:id="rId27"/>
    <p:sldId id="407" r:id="rId28"/>
    <p:sldId id="408" r:id="rId29"/>
    <p:sldId id="409" r:id="rId30"/>
    <p:sldId id="410" r:id="rId31"/>
    <p:sldId id="411" r:id="rId32"/>
    <p:sldId id="412" r:id="rId33"/>
    <p:sldId id="413" r:id="rId34"/>
    <p:sldId id="414" r:id="rId35"/>
    <p:sldId id="339" r:id="rId36"/>
    <p:sldId id="340" r:id="rId37"/>
    <p:sldId id="341" r:id="rId38"/>
    <p:sldId id="342" r:id="rId39"/>
    <p:sldId id="343" r:id="rId40"/>
    <p:sldId id="344" r:id="rId41"/>
    <p:sldId id="345" r:id="rId42"/>
    <p:sldId id="346" r:id="rId43"/>
    <p:sldId id="348" r:id="rId44"/>
    <p:sldId id="424" r:id="rId45"/>
    <p:sldId id="426" r:id="rId46"/>
    <p:sldId id="385" r:id="rId47"/>
    <p:sldId id="380" r:id="rId48"/>
    <p:sldId id="381" r:id="rId49"/>
    <p:sldId id="399" r:id="rId50"/>
    <p:sldId id="382" r:id="rId51"/>
    <p:sldId id="400" r:id="rId52"/>
    <p:sldId id="442" r:id="rId53"/>
    <p:sldId id="335" r:id="rId54"/>
    <p:sldId id="422" r:id="rId55"/>
    <p:sldId id="395" r:id="rId56"/>
    <p:sldId id="427" r:id="rId57"/>
    <p:sldId id="428" r:id="rId58"/>
    <p:sldId id="429" r:id="rId59"/>
    <p:sldId id="430" r:id="rId60"/>
    <p:sldId id="431" r:id="rId61"/>
    <p:sldId id="432" r:id="rId62"/>
    <p:sldId id="433" r:id="rId63"/>
    <p:sldId id="434" r:id="rId64"/>
    <p:sldId id="435" r:id="rId65"/>
    <p:sldId id="436" r:id="rId66"/>
    <p:sldId id="437" r:id="rId67"/>
    <p:sldId id="438" r:id="rId68"/>
    <p:sldId id="440" r:id="rId69"/>
    <p:sldId id="397" r:id="rId70"/>
    <p:sldId id="391" r:id="rId71"/>
    <p:sldId id="392" r:id="rId72"/>
    <p:sldId id="393" r:id="rId73"/>
    <p:sldId id="398" r:id="rId74"/>
    <p:sldId id="401" r:id="rId75"/>
    <p:sldId id="441" r:id="rId76"/>
    <p:sldId id="402" r:id="rId77"/>
    <p:sldId id="359" r:id="rId78"/>
    <p:sldId id="360" r:id="rId79"/>
    <p:sldId id="361" r:id="rId80"/>
    <p:sldId id="362" r:id="rId81"/>
    <p:sldId id="363" r:id="rId82"/>
    <p:sldId id="386" r:id="rId83"/>
    <p:sldId id="387" r:id="rId84"/>
    <p:sldId id="396" r:id="rId85"/>
    <p:sldId id="425" r:id="rId86"/>
    <p:sldId id="364" r:id="rId87"/>
    <p:sldId id="365" r:id="rId88"/>
    <p:sldId id="366" r:id="rId89"/>
    <p:sldId id="367" r:id="rId90"/>
    <p:sldId id="388" r:id="rId91"/>
    <p:sldId id="404"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3" autoAdjust="0"/>
    <p:restoredTop sz="94693" autoAdjust="0"/>
  </p:normalViewPr>
  <p:slideViewPr>
    <p:cSldViewPr>
      <p:cViewPr>
        <p:scale>
          <a:sx n="100" d="100"/>
          <a:sy n="100" d="100"/>
        </p:scale>
        <p:origin x="-2443" y="-1080"/>
      </p:cViewPr>
      <p:guideLst>
        <p:guide orient="horz" pos="1620"/>
        <p:guide pos="2880"/>
      </p:guideLst>
    </p:cSldViewPr>
  </p:slideViewPr>
  <p:outlineViewPr>
    <p:cViewPr>
      <p:scale>
        <a:sx n="33" d="100"/>
        <a:sy n="33" d="100"/>
      </p:scale>
      <p:origin x="38" y="3792"/>
    </p:cViewPr>
  </p:outlin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viewProps" Target="view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01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501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8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538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252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84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412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79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008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299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26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343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72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790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3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527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4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792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65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9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32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2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59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3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12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8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0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78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9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2385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66593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2310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668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89415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96364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95397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27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7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78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28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4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1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3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28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5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5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90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5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2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101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84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122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1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34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4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1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600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40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40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59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910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90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113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0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40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573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512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87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339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404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06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328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692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663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39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403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88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6458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826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196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55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6704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5541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68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4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288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681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808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681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53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503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641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9814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8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761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119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736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22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552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98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97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179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214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24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5.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5.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4.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12/20/2024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6591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6380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5955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293130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7447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94731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01836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12/20/2024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280161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5744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6173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107.xml"/><Relationship Id="rId5" Type="http://schemas.openxmlformats.org/officeDocument/2006/relationships/image" Target="../media/image16.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184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a:solidFill>
                  <a:srgbClr val="C00000"/>
                </a:solidFill>
                <a:effectLst/>
                <a:latin typeface="+mj-lt"/>
              </a:rPr>
              <a:t>Đk</a:t>
            </a:r>
            <a:r>
              <a:rPr lang="en-US" sz="5500" u="sng" dirty="0">
                <a:solidFill>
                  <a:srgbClr val="C00000"/>
                </a:solidFill>
                <a:effectLst/>
                <a:latin typeface="+mj-lt"/>
              </a:rPr>
              <a:t>:</a:t>
            </a:r>
            <a:r>
              <a:rPr lang="vi-VN" sz="5500" dirty="0">
                <a:solidFill>
                  <a:srgbClr val="003399"/>
                </a:solidFill>
                <a:effectLst/>
                <a:latin typeface="+mj-lt"/>
              </a:rPr>
              <a:t> </a:t>
            </a:r>
            <a:r>
              <a:rPr lang="vi-VN" sz="5500" dirty="0">
                <a:solidFill>
                  <a:srgbClr val="002060"/>
                </a:solidFill>
                <a:effectLst/>
                <a:latin typeface="+mj-lt"/>
              </a:rPr>
              <a:t>Về đây muôn người, về đây chung tiếng ngợi ca muôn đời, hát khen Chúa trời. Về đây muôn người, về đây dâng tiếng hợp hoan, cảm tạ</a:t>
            </a:r>
            <a:r>
              <a:rPr lang="en-US" sz="5500" dirty="0">
                <a:solidFill>
                  <a:srgbClr val="002060"/>
                </a:solidFill>
                <a:effectLst/>
                <a:latin typeface="+mj-lt"/>
              </a:rPr>
              <a:t> </a:t>
            </a:r>
            <a:r>
              <a:rPr lang="en-US" sz="5500" dirty="0" err="1">
                <a:solidFill>
                  <a:srgbClr val="002060"/>
                </a:solidFill>
                <a:effectLst/>
                <a:latin typeface="+mj-lt"/>
              </a:rPr>
              <a:t>hồng</a:t>
            </a:r>
            <a:r>
              <a:rPr lang="en-US" sz="5500" dirty="0">
                <a:solidFill>
                  <a:srgbClr val="002060"/>
                </a:solidFill>
                <a:effectLst/>
                <a:latin typeface="+mj-lt"/>
              </a:rPr>
              <a:t> </a:t>
            </a:r>
            <a:r>
              <a:rPr lang="en-US" sz="5500" dirty="0" err="1">
                <a:solidFill>
                  <a:srgbClr val="002060"/>
                </a:solidFill>
                <a:effectLst/>
                <a:latin typeface="+mj-lt"/>
              </a:rPr>
              <a:t>ân</a:t>
            </a:r>
            <a:r>
              <a:rPr lang="en-US" sz="5500" dirty="0">
                <a:solidFill>
                  <a:srgbClr val="002060"/>
                </a:solidFill>
                <a:effectLst/>
                <a:latin typeface="+mj-lt"/>
              </a:rPr>
              <a:t> </a:t>
            </a:r>
            <a:r>
              <a:rPr lang="vi-VN" sz="5500" dirty="0">
                <a:solidFill>
                  <a:srgbClr val="002060"/>
                </a:solidFill>
                <a:effectLst/>
                <a:latin typeface="+mj-lt"/>
              </a:rPr>
              <a:t>Thiên Chúa.</a:t>
            </a:r>
          </a:p>
        </p:txBody>
      </p:sp>
    </p:spTree>
    <p:extLst>
      <p:ext uri="{BB962C8B-B14F-4D97-AF65-F5344CB8AC3E}">
        <p14:creationId xmlns:p14="http://schemas.microsoft.com/office/powerpoint/2010/main" val="3940941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700" b="0" u="sng" dirty="0">
                <a:solidFill>
                  <a:srgbClr val="C00000"/>
                </a:solidFill>
                <a:effectLst/>
                <a:latin typeface="+mj-lt"/>
              </a:rPr>
              <a:t>Tk1</a:t>
            </a:r>
            <a:r>
              <a:rPr lang="vi-VN" sz="5700" b="0" u="sng" dirty="0">
                <a:solidFill>
                  <a:srgbClr val="C00000"/>
                </a:solidFill>
                <a:effectLst/>
                <a:latin typeface="+mj-lt"/>
              </a:rPr>
              <a:t>:</a:t>
            </a:r>
            <a:r>
              <a:rPr lang="vi-VN" sz="5700" b="0" dirty="0">
                <a:solidFill>
                  <a:srgbClr val="003399"/>
                </a:solidFill>
                <a:effectLst/>
                <a:latin typeface="+mj-lt"/>
              </a:rPr>
              <a:t> </a:t>
            </a:r>
            <a:r>
              <a:rPr lang="en-US" sz="5700" dirty="0" err="1">
                <a:solidFill>
                  <a:srgbClr val="002060"/>
                </a:solidFill>
                <a:effectLst/>
                <a:latin typeface="+mj-lt"/>
              </a:rPr>
              <a:t>Hãy</a:t>
            </a:r>
            <a:r>
              <a:rPr lang="en-US" sz="5700" dirty="0">
                <a:solidFill>
                  <a:srgbClr val="002060"/>
                </a:solidFill>
                <a:effectLst/>
                <a:latin typeface="+mj-lt"/>
              </a:rPr>
              <a:t> </a:t>
            </a:r>
            <a:r>
              <a:rPr lang="en-US" sz="5700" dirty="0" err="1">
                <a:solidFill>
                  <a:srgbClr val="002060"/>
                </a:solidFill>
                <a:effectLst/>
                <a:latin typeface="+mj-lt"/>
              </a:rPr>
              <a:t>mau</a:t>
            </a:r>
            <a:r>
              <a:rPr lang="en-US" sz="5700" dirty="0">
                <a:solidFill>
                  <a:srgbClr val="002060"/>
                </a:solidFill>
                <a:effectLst/>
                <a:latin typeface="+mj-lt"/>
              </a:rPr>
              <a:t> </a:t>
            </a:r>
            <a:r>
              <a:rPr lang="en-US" sz="5700" dirty="0" err="1">
                <a:solidFill>
                  <a:srgbClr val="002060"/>
                </a:solidFill>
                <a:effectLst/>
                <a:latin typeface="+mj-lt"/>
              </a:rPr>
              <a:t>quỳ</a:t>
            </a:r>
            <a:r>
              <a:rPr lang="en-US" sz="5700" dirty="0">
                <a:solidFill>
                  <a:srgbClr val="002060"/>
                </a:solidFill>
                <a:effectLst/>
                <a:latin typeface="+mj-lt"/>
              </a:rPr>
              <a:t> </a:t>
            </a:r>
            <a:r>
              <a:rPr lang="en-US" sz="5700" dirty="0" err="1">
                <a:solidFill>
                  <a:srgbClr val="002060"/>
                </a:solidFill>
                <a:effectLst/>
                <a:latin typeface="+mj-lt"/>
              </a:rPr>
              <a:t>gối</a:t>
            </a:r>
            <a:r>
              <a:rPr lang="en-US" sz="5700" dirty="0">
                <a:solidFill>
                  <a:srgbClr val="002060"/>
                </a:solidFill>
                <a:effectLst/>
                <a:latin typeface="+mj-lt"/>
              </a:rPr>
              <a:t> </a:t>
            </a:r>
            <a:r>
              <a:rPr lang="en-US" sz="5700" dirty="0" err="1">
                <a:solidFill>
                  <a:srgbClr val="002060"/>
                </a:solidFill>
                <a:effectLst/>
                <a:latin typeface="+mj-lt"/>
              </a:rPr>
              <a:t>tôn</a:t>
            </a:r>
            <a:r>
              <a:rPr lang="en-US" sz="5700" dirty="0">
                <a:solidFill>
                  <a:srgbClr val="002060"/>
                </a:solidFill>
                <a:effectLst/>
                <a:latin typeface="+mj-lt"/>
              </a:rPr>
              <a:t> </a:t>
            </a:r>
            <a:r>
              <a:rPr lang="en-US" sz="5700" dirty="0" err="1">
                <a:solidFill>
                  <a:srgbClr val="002060"/>
                </a:solidFill>
                <a:effectLst/>
                <a:latin typeface="+mj-lt"/>
              </a:rPr>
              <a:t>thờ</a:t>
            </a:r>
            <a:r>
              <a:rPr lang="en-US" sz="5700" dirty="0">
                <a:solidFill>
                  <a:srgbClr val="002060"/>
                </a:solidFill>
                <a:effectLst/>
                <a:latin typeface="+mj-lt"/>
              </a:rPr>
              <a:t>. </a:t>
            </a:r>
            <a:r>
              <a:rPr lang="en-US" sz="5700" dirty="0" err="1">
                <a:solidFill>
                  <a:srgbClr val="002060"/>
                </a:solidFill>
                <a:effectLst/>
                <a:latin typeface="+mj-lt"/>
              </a:rPr>
              <a:t>Hãy</a:t>
            </a:r>
            <a:r>
              <a:rPr lang="en-US" sz="5700" dirty="0">
                <a:solidFill>
                  <a:srgbClr val="002060"/>
                </a:solidFill>
                <a:effectLst/>
                <a:latin typeface="+mj-lt"/>
              </a:rPr>
              <a:t> </a:t>
            </a:r>
            <a:r>
              <a:rPr lang="en-US" sz="5700" dirty="0" err="1">
                <a:solidFill>
                  <a:srgbClr val="002060"/>
                </a:solidFill>
                <a:effectLst/>
                <a:latin typeface="+mj-lt"/>
              </a:rPr>
              <a:t>vang</a:t>
            </a:r>
            <a:r>
              <a:rPr lang="en-US" sz="5700" dirty="0">
                <a:solidFill>
                  <a:srgbClr val="002060"/>
                </a:solidFill>
                <a:effectLst/>
                <a:latin typeface="+mj-lt"/>
              </a:rPr>
              <a:t> </a:t>
            </a:r>
            <a:r>
              <a:rPr lang="en-US" sz="5700" dirty="0" err="1">
                <a:solidFill>
                  <a:srgbClr val="002060"/>
                </a:solidFill>
                <a:effectLst/>
                <a:latin typeface="+mj-lt"/>
              </a:rPr>
              <a:t>cung</a:t>
            </a:r>
            <a:r>
              <a:rPr lang="en-US" sz="5700" dirty="0">
                <a:solidFill>
                  <a:srgbClr val="002060"/>
                </a:solidFill>
                <a:effectLst/>
                <a:latin typeface="+mj-lt"/>
              </a:rPr>
              <a:t> </a:t>
            </a:r>
            <a:r>
              <a:rPr lang="en-US" sz="5700" dirty="0" err="1">
                <a:solidFill>
                  <a:srgbClr val="002060"/>
                </a:solidFill>
                <a:effectLst/>
                <a:latin typeface="+mj-lt"/>
              </a:rPr>
              <a:t>đàn</a:t>
            </a:r>
            <a:r>
              <a:rPr lang="en-US" sz="5700" dirty="0">
                <a:solidFill>
                  <a:srgbClr val="002060"/>
                </a:solidFill>
                <a:effectLst/>
                <a:latin typeface="+mj-lt"/>
              </a:rPr>
              <a:t> </a:t>
            </a:r>
            <a:r>
              <a:rPr lang="en-US" sz="5700" dirty="0" err="1">
                <a:solidFill>
                  <a:srgbClr val="002060"/>
                </a:solidFill>
                <a:effectLst/>
                <a:latin typeface="+mj-lt"/>
              </a:rPr>
              <a:t>tiếng</a:t>
            </a:r>
            <a:r>
              <a:rPr lang="en-US" sz="5700" dirty="0">
                <a:solidFill>
                  <a:srgbClr val="002060"/>
                </a:solidFill>
                <a:effectLst/>
                <a:latin typeface="+mj-lt"/>
              </a:rPr>
              <a:t> </a:t>
            </a:r>
            <a:r>
              <a:rPr lang="en-US" sz="5700" dirty="0" err="1">
                <a:solidFill>
                  <a:srgbClr val="002060"/>
                </a:solidFill>
                <a:effectLst/>
                <a:latin typeface="+mj-lt"/>
              </a:rPr>
              <a:t>hát</a:t>
            </a:r>
            <a:r>
              <a:rPr lang="en-US" sz="5700" dirty="0">
                <a:solidFill>
                  <a:srgbClr val="002060"/>
                </a:solidFill>
                <a:effectLst/>
                <a:latin typeface="+mj-lt"/>
              </a:rPr>
              <a:t>. </a:t>
            </a:r>
            <a:r>
              <a:rPr lang="en-US" sz="5700" dirty="0" err="1">
                <a:solidFill>
                  <a:srgbClr val="002060"/>
                </a:solidFill>
                <a:effectLst/>
                <a:latin typeface="+mj-lt"/>
              </a:rPr>
              <a:t>Chúc</a:t>
            </a:r>
            <a:r>
              <a:rPr lang="en-US" sz="5700" dirty="0">
                <a:solidFill>
                  <a:srgbClr val="002060"/>
                </a:solidFill>
                <a:effectLst/>
                <a:latin typeface="+mj-lt"/>
              </a:rPr>
              <a:t> </a:t>
            </a:r>
            <a:r>
              <a:rPr lang="en-US" sz="5700" dirty="0" err="1">
                <a:solidFill>
                  <a:srgbClr val="002060"/>
                </a:solidFill>
                <a:effectLst/>
                <a:latin typeface="+mj-lt"/>
              </a:rPr>
              <a:t>vinh</a:t>
            </a:r>
            <a:r>
              <a:rPr lang="en-US" sz="5700" dirty="0">
                <a:solidFill>
                  <a:srgbClr val="002060"/>
                </a:solidFill>
                <a:effectLst/>
                <a:latin typeface="+mj-lt"/>
              </a:rPr>
              <a:t> </a:t>
            </a:r>
            <a:r>
              <a:rPr lang="en-US" sz="5700" dirty="0" err="1">
                <a:solidFill>
                  <a:srgbClr val="002060"/>
                </a:solidFill>
                <a:effectLst/>
                <a:latin typeface="+mj-lt"/>
              </a:rPr>
              <a:t>tình</a:t>
            </a:r>
            <a:r>
              <a:rPr lang="en-US" sz="5700" dirty="0">
                <a:solidFill>
                  <a:srgbClr val="002060"/>
                </a:solidFill>
                <a:effectLst/>
                <a:latin typeface="+mj-lt"/>
              </a:rPr>
              <a:t> </a:t>
            </a:r>
            <a:r>
              <a:rPr lang="en-US" sz="5700" dirty="0" err="1">
                <a:solidFill>
                  <a:srgbClr val="002060"/>
                </a:solidFill>
                <a:effectLst/>
                <a:latin typeface="+mj-lt"/>
              </a:rPr>
              <a:t>Ngài</a:t>
            </a:r>
            <a:r>
              <a:rPr lang="en-US" sz="5700" dirty="0">
                <a:solidFill>
                  <a:srgbClr val="002060"/>
                </a:solidFill>
                <a:effectLst/>
                <a:latin typeface="+mj-lt"/>
              </a:rPr>
              <a:t> </a:t>
            </a:r>
            <a:r>
              <a:rPr lang="en-US" sz="5700" dirty="0" err="1">
                <a:solidFill>
                  <a:srgbClr val="002060"/>
                </a:solidFill>
                <a:effectLst/>
                <a:latin typeface="+mj-lt"/>
              </a:rPr>
              <a:t>vô</a:t>
            </a:r>
            <a:r>
              <a:rPr lang="en-US" sz="5700" dirty="0">
                <a:solidFill>
                  <a:srgbClr val="002060"/>
                </a:solidFill>
                <a:effectLst/>
                <a:latin typeface="+mj-lt"/>
              </a:rPr>
              <a:t> </a:t>
            </a:r>
            <a:r>
              <a:rPr lang="en-US" sz="5700" dirty="0" err="1">
                <a:solidFill>
                  <a:srgbClr val="002060"/>
                </a:solidFill>
                <a:effectLst/>
                <a:latin typeface="+mj-lt"/>
              </a:rPr>
              <a:t>biên</a:t>
            </a:r>
            <a:r>
              <a:rPr lang="en-US" sz="5700" dirty="0">
                <a:solidFill>
                  <a:srgbClr val="002060"/>
                </a:solidFill>
                <a:effectLst/>
                <a:latin typeface="+mj-lt"/>
              </a:rPr>
              <a:t>. </a:t>
            </a:r>
            <a:r>
              <a:rPr lang="en-US" sz="5700" dirty="0" err="1">
                <a:solidFill>
                  <a:srgbClr val="002060"/>
                </a:solidFill>
                <a:effectLst/>
                <a:latin typeface="+mj-lt"/>
              </a:rPr>
              <a:t>Chúc</a:t>
            </a:r>
            <a:r>
              <a:rPr lang="en-US" sz="5700" dirty="0">
                <a:solidFill>
                  <a:srgbClr val="002060"/>
                </a:solidFill>
                <a:effectLst/>
                <a:latin typeface="+mj-lt"/>
              </a:rPr>
              <a:t> </a:t>
            </a:r>
            <a:r>
              <a:rPr lang="en-US" sz="5700" dirty="0" err="1">
                <a:solidFill>
                  <a:srgbClr val="002060"/>
                </a:solidFill>
                <a:effectLst/>
                <a:latin typeface="+mj-lt"/>
              </a:rPr>
              <a:t>khen</a:t>
            </a:r>
            <a:r>
              <a:rPr lang="en-US" sz="5700" dirty="0">
                <a:solidFill>
                  <a:srgbClr val="002060"/>
                </a:solidFill>
                <a:effectLst/>
                <a:latin typeface="+mj-lt"/>
              </a:rPr>
              <a:t> </a:t>
            </a:r>
            <a:r>
              <a:rPr lang="en-US" sz="5700" dirty="0" err="1">
                <a:solidFill>
                  <a:srgbClr val="002060"/>
                </a:solidFill>
                <a:effectLst/>
                <a:latin typeface="+mj-lt"/>
              </a:rPr>
              <a:t>tình</a:t>
            </a:r>
            <a:r>
              <a:rPr lang="en-US" sz="5700" dirty="0">
                <a:solidFill>
                  <a:srgbClr val="002060"/>
                </a:solidFill>
                <a:effectLst/>
                <a:latin typeface="+mj-lt"/>
              </a:rPr>
              <a:t> </a:t>
            </a:r>
            <a:r>
              <a:rPr lang="en-US" sz="5700" dirty="0" err="1">
                <a:solidFill>
                  <a:srgbClr val="002060"/>
                </a:solidFill>
                <a:effectLst/>
                <a:latin typeface="+mj-lt"/>
              </a:rPr>
              <a:t>Ngài</a:t>
            </a:r>
            <a:r>
              <a:rPr lang="en-US" sz="5700" dirty="0">
                <a:solidFill>
                  <a:srgbClr val="002060"/>
                </a:solidFill>
                <a:effectLst/>
                <a:latin typeface="+mj-lt"/>
              </a:rPr>
              <a:t> </a:t>
            </a:r>
            <a:r>
              <a:rPr lang="en-US" sz="5700" dirty="0" err="1">
                <a:solidFill>
                  <a:srgbClr val="002060"/>
                </a:solidFill>
                <a:effectLst/>
                <a:latin typeface="+mj-lt"/>
              </a:rPr>
              <a:t>miên</a:t>
            </a:r>
            <a:r>
              <a:rPr lang="en-US" sz="5700" dirty="0">
                <a:solidFill>
                  <a:srgbClr val="002060"/>
                </a:solidFill>
                <a:effectLst/>
                <a:latin typeface="+mj-lt"/>
              </a:rPr>
              <a:t> </a:t>
            </a:r>
            <a:r>
              <a:rPr lang="en-US" sz="5700" dirty="0" err="1">
                <a:solidFill>
                  <a:srgbClr val="002060"/>
                </a:solidFill>
                <a:effectLst/>
                <a:latin typeface="+mj-lt"/>
              </a:rPr>
              <a:t>viễn</a:t>
            </a:r>
            <a:r>
              <a:rPr lang="en-US" sz="5700" dirty="0">
                <a:solidFill>
                  <a:srgbClr val="002060"/>
                </a:solidFill>
                <a:effectLst/>
                <a:latin typeface="+mj-lt"/>
              </a:rPr>
              <a:t>.</a:t>
            </a:r>
            <a:endParaRPr lang="vi-VN" sz="5700" dirty="0">
              <a:solidFill>
                <a:srgbClr val="002060"/>
              </a:solidFill>
              <a:effectLst/>
              <a:latin typeface="+mj-lt"/>
            </a:endParaRPr>
          </a:p>
        </p:txBody>
      </p:sp>
    </p:spTree>
    <p:extLst>
      <p:ext uri="{BB962C8B-B14F-4D97-AF65-F5344CB8AC3E}">
        <p14:creationId xmlns:p14="http://schemas.microsoft.com/office/powerpoint/2010/main" val="1980487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a:solidFill>
                  <a:srgbClr val="C00000"/>
                </a:solidFill>
                <a:effectLst/>
                <a:latin typeface="+mj-lt"/>
              </a:rPr>
              <a:t>Đk</a:t>
            </a:r>
            <a:r>
              <a:rPr lang="en-US" sz="5500" u="sng" dirty="0">
                <a:solidFill>
                  <a:srgbClr val="C00000"/>
                </a:solidFill>
                <a:effectLst/>
                <a:latin typeface="+mj-lt"/>
              </a:rPr>
              <a:t>:</a:t>
            </a:r>
            <a:r>
              <a:rPr lang="vi-VN" sz="5500" dirty="0">
                <a:solidFill>
                  <a:srgbClr val="003399"/>
                </a:solidFill>
                <a:effectLst/>
                <a:latin typeface="+mj-lt"/>
              </a:rPr>
              <a:t> </a:t>
            </a:r>
            <a:r>
              <a:rPr lang="vi-VN" sz="5500" dirty="0">
                <a:solidFill>
                  <a:srgbClr val="002060"/>
                </a:solidFill>
                <a:effectLst/>
                <a:latin typeface="+mj-lt"/>
              </a:rPr>
              <a:t>Về đây muôn người, về đây chung tiếng ngợi ca muôn đời, hát khen Chúa trời. Về đây muôn người, về đây dâng tiếng hợp hoan, cảm tạ</a:t>
            </a:r>
            <a:r>
              <a:rPr lang="en-US" sz="5500" dirty="0">
                <a:solidFill>
                  <a:srgbClr val="002060"/>
                </a:solidFill>
                <a:effectLst/>
                <a:latin typeface="+mj-lt"/>
              </a:rPr>
              <a:t> </a:t>
            </a:r>
            <a:r>
              <a:rPr lang="en-US" sz="5500" dirty="0" err="1">
                <a:solidFill>
                  <a:srgbClr val="002060"/>
                </a:solidFill>
                <a:effectLst/>
                <a:latin typeface="+mj-lt"/>
              </a:rPr>
              <a:t>hồng</a:t>
            </a:r>
            <a:r>
              <a:rPr lang="en-US" sz="5500" dirty="0">
                <a:solidFill>
                  <a:srgbClr val="002060"/>
                </a:solidFill>
                <a:effectLst/>
                <a:latin typeface="+mj-lt"/>
              </a:rPr>
              <a:t> </a:t>
            </a:r>
            <a:r>
              <a:rPr lang="en-US" sz="5500" dirty="0" err="1">
                <a:solidFill>
                  <a:srgbClr val="002060"/>
                </a:solidFill>
                <a:effectLst/>
                <a:latin typeface="+mj-lt"/>
              </a:rPr>
              <a:t>ân</a:t>
            </a:r>
            <a:r>
              <a:rPr lang="en-US" sz="5500" dirty="0">
                <a:solidFill>
                  <a:srgbClr val="002060"/>
                </a:solidFill>
                <a:effectLst/>
                <a:latin typeface="+mj-lt"/>
              </a:rPr>
              <a:t> </a:t>
            </a:r>
            <a:r>
              <a:rPr lang="vi-VN" sz="5500" dirty="0">
                <a:solidFill>
                  <a:srgbClr val="002060"/>
                </a:solidFill>
                <a:effectLst/>
                <a:latin typeface="+mj-lt"/>
              </a:rPr>
              <a:t>Thiên Chúa.</a:t>
            </a:r>
          </a:p>
        </p:txBody>
      </p:sp>
    </p:spTree>
    <p:extLst>
      <p:ext uri="{BB962C8B-B14F-4D97-AF65-F5344CB8AC3E}">
        <p14:creationId xmlns:p14="http://schemas.microsoft.com/office/powerpoint/2010/main" val="1218193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700" b="0" u="sng" dirty="0">
                <a:solidFill>
                  <a:srgbClr val="C00000"/>
                </a:solidFill>
                <a:effectLst/>
                <a:latin typeface="+mj-lt"/>
              </a:rPr>
              <a:t>Tk2</a:t>
            </a:r>
            <a:r>
              <a:rPr lang="vi-VN" sz="5700" b="0" u="sng" dirty="0">
                <a:solidFill>
                  <a:srgbClr val="C00000"/>
                </a:solidFill>
                <a:effectLst/>
                <a:latin typeface="+mj-lt"/>
              </a:rPr>
              <a:t>:</a:t>
            </a:r>
            <a:r>
              <a:rPr lang="en-US" sz="5700" dirty="0">
                <a:solidFill>
                  <a:srgbClr val="003399"/>
                </a:solidFill>
                <a:effectLst/>
                <a:latin typeface="+mj-lt"/>
              </a:rPr>
              <a:t> </a:t>
            </a:r>
            <a:r>
              <a:rPr lang="en-US" sz="5700" dirty="0" err="1">
                <a:solidFill>
                  <a:srgbClr val="002060"/>
                </a:solidFill>
                <a:effectLst/>
                <a:latin typeface="+mj-lt"/>
              </a:rPr>
              <a:t>Núi</a:t>
            </a:r>
            <a:r>
              <a:rPr lang="en-US" sz="5700" dirty="0">
                <a:solidFill>
                  <a:srgbClr val="002060"/>
                </a:solidFill>
                <a:effectLst/>
                <a:latin typeface="+mj-lt"/>
              </a:rPr>
              <a:t> </a:t>
            </a:r>
            <a:r>
              <a:rPr lang="en-US" sz="5700" dirty="0" err="1">
                <a:solidFill>
                  <a:srgbClr val="002060"/>
                </a:solidFill>
                <a:effectLst/>
                <a:latin typeface="+mj-lt"/>
              </a:rPr>
              <a:t>cao</a:t>
            </a:r>
            <a:r>
              <a:rPr lang="en-US" sz="5700" dirty="0">
                <a:solidFill>
                  <a:srgbClr val="002060"/>
                </a:solidFill>
                <a:effectLst/>
                <a:latin typeface="+mj-lt"/>
              </a:rPr>
              <a:t> </a:t>
            </a:r>
            <a:r>
              <a:rPr lang="en-US" sz="5700" dirty="0" err="1">
                <a:solidFill>
                  <a:srgbClr val="002060"/>
                </a:solidFill>
                <a:effectLst/>
                <a:latin typeface="+mj-lt"/>
              </a:rPr>
              <a:t>nào</a:t>
            </a:r>
            <a:r>
              <a:rPr lang="en-US" sz="5700" dirty="0">
                <a:solidFill>
                  <a:srgbClr val="002060"/>
                </a:solidFill>
                <a:effectLst/>
                <a:latin typeface="+mj-lt"/>
              </a:rPr>
              <a:t> </a:t>
            </a:r>
            <a:r>
              <a:rPr lang="en-US" sz="5700" dirty="0" err="1">
                <a:solidFill>
                  <a:srgbClr val="002060"/>
                </a:solidFill>
                <a:effectLst/>
                <a:latin typeface="+mj-lt"/>
              </a:rPr>
              <a:t>hãy</a:t>
            </a:r>
            <a:r>
              <a:rPr lang="en-US" sz="5700" dirty="0">
                <a:solidFill>
                  <a:srgbClr val="002060"/>
                </a:solidFill>
                <a:effectLst/>
                <a:latin typeface="+mj-lt"/>
              </a:rPr>
              <a:t> </a:t>
            </a:r>
            <a:r>
              <a:rPr lang="en-US" sz="5700" dirty="0" err="1">
                <a:solidFill>
                  <a:srgbClr val="002060"/>
                </a:solidFill>
                <a:effectLst/>
                <a:latin typeface="+mj-lt"/>
              </a:rPr>
              <a:t>nghiêng</a:t>
            </a:r>
            <a:r>
              <a:rPr lang="en-US" sz="5700" dirty="0">
                <a:solidFill>
                  <a:srgbClr val="002060"/>
                </a:solidFill>
                <a:effectLst/>
                <a:latin typeface="+mj-lt"/>
              </a:rPr>
              <a:t> </a:t>
            </a:r>
            <a:r>
              <a:rPr lang="en-US" sz="5700" dirty="0" err="1">
                <a:solidFill>
                  <a:srgbClr val="002060"/>
                </a:solidFill>
                <a:effectLst/>
                <a:latin typeface="+mj-lt"/>
              </a:rPr>
              <a:t>mình</a:t>
            </a:r>
            <a:r>
              <a:rPr lang="en-US" sz="5700" dirty="0">
                <a:solidFill>
                  <a:srgbClr val="002060"/>
                </a:solidFill>
                <a:effectLst/>
                <a:latin typeface="+mj-lt"/>
              </a:rPr>
              <a:t>. </a:t>
            </a:r>
            <a:r>
              <a:rPr lang="en-US" sz="5700" dirty="0" err="1">
                <a:solidFill>
                  <a:srgbClr val="002060"/>
                </a:solidFill>
                <a:effectLst/>
                <a:latin typeface="+mj-lt"/>
              </a:rPr>
              <a:t>Biển</a:t>
            </a:r>
            <a:r>
              <a:rPr lang="en-US" sz="5700" dirty="0">
                <a:solidFill>
                  <a:srgbClr val="002060"/>
                </a:solidFill>
                <a:effectLst/>
                <a:latin typeface="+mj-lt"/>
              </a:rPr>
              <a:t> </a:t>
            </a:r>
            <a:r>
              <a:rPr lang="en-US" sz="5700" dirty="0" err="1">
                <a:solidFill>
                  <a:srgbClr val="002060"/>
                </a:solidFill>
                <a:effectLst/>
                <a:latin typeface="+mj-lt"/>
              </a:rPr>
              <a:t>xanh</a:t>
            </a:r>
            <a:r>
              <a:rPr lang="en-US" sz="5700" dirty="0">
                <a:solidFill>
                  <a:srgbClr val="002060"/>
                </a:solidFill>
                <a:effectLst/>
                <a:latin typeface="+mj-lt"/>
              </a:rPr>
              <a:t> ca </a:t>
            </a:r>
            <a:r>
              <a:rPr lang="en-US" sz="5700" dirty="0" err="1">
                <a:solidFill>
                  <a:srgbClr val="002060"/>
                </a:solidFill>
                <a:effectLst/>
                <a:latin typeface="+mj-lt"/>
              </a:rPr>
              <a:t>hòa</a:t>
            </a:r>
            <a:r>
              <a:rPr lang="en-US" sz="5700" dirty="0">
                <a:solidFill>
                  <a:srgbClr val="002060"/>
                </a:solidFill>
                <a:effectLst/>
                <a:latin typeface="+mj-lt"/>
              </a:rPr>
              <a:t> </a:t>
            </a:r>
            <a:r>
              <a:rPr lang="en-US" sz="5700" dirty="0" err="1">
                <a:solidFill>
                  <a:srgbClr val="002060"/>
                </a:solidFill>
                <a:effectLst/>
                <a:latin typeface="+mj-lt"/>
              </a:rPr>
              <a:t>tiếng</a:t>
            </a:r>
            <a:r>
              <a:rPr lang="en-US" sz="5700" dirty="0">
                <a:solidFill>
                  <a:srgbClr val="002060"/>
                </a:solidFill>
                <a:effectLst/>
                <a:latin typeface="+mj-lt"/>
              </a:rPr>
              <a:t> </a:t>
            </a:r>
            <a:r>
              <a:rPr lang="en-US" sz="5700" dirty="0" err="1">
                <a:solidFill>
                  <a:srgbClr val="002060"/>
                </a:solidFill>
                <a:effectLst/>
                <a:latin typeface="+mj-lt"/>
              </a:rPr>
              <a:t>sóng</a:t>
            </a:r>
            <a:r>
              <a:rPr lang="en-US" sz="5700" dirty="0">
                <a:solidFill>
                  <a:srgbClr val="002060"/>
                </a:solidFill>
                <a:effectLst/>
                <a:latin typeface="+mj-lt"/>
              </a:rPr>
              <a:t>. </a:t>
            </a:r>
            <a:r>
              <a:rPr lang="en-US" sz="5700" dirty="0" err="1">
                <a:solidFill>
                  <a:srgbClr val="002060"/>
                </a:solidFill>
                <a:effectLst/>
                <a:latin typeface="+mj-lt"/>
              </a:rPr>
              <a:t>Kính</a:t>
            </a:r>
            <a:r>
              <a:rPr lang="en-US" sz="5700" dirty="0">
                <a:solidFill>
                  <a:srgbClr val="002060"/>
                </a:solidFill>
                <a:effectLst/>
                <a:latin typeface="+mj-lt"/>
              </a:rPr>
              <a:t> </a:t>
            </a:r>
            <a:r>
              <a:rPr lang="en-US" sz="5700" dirty="0" err="1">
                <a:solidFill>
                  <a:srgbClr val="002060"/>
                </a:solidFill>
                <a:effectLst/>
                <a:latin typeface="+mj-lt"/>
              </a:rPr>
              <a:t>tôn</a:t>
            </a:r>
            <a:r>
              <a:rPr lang="en-US" sz="5700" dirty="0">
                <a:solidFill>
                  <a:srgbClr val="002060"/>
                </a:solidFill>
                <a:effectLst/>
                <a:latin typeface="+mj-lt"/>
              </a:rPr>
              <a:t> </a:t>
            </a:r>
            <a:r>
              <a:rPr lang="en-US" sz="5700" dirty="0" err="1">
                <a:solidFill>
                  <a:srgbClr val="002060"/>
                </a:solidFill>
                <a:effectLst/>
                <a:latin typeface="+mj-lt"/>
              </a:rPr>
              <a:t>phụng</a:t>
            </a:r>
            <a:r>
              <a:rPr lang="en-US" sz="5700" dirty="0">
                <a:solidFill>
                  <a:srgbClr val="002060"/>
                </a:solidFill>
                <a:effectLst/>
                <a:latin typeface="+mj-lt"/>
              </a:rPr>
              <a:t> </a:t>
            </a:r>
            <a:r>
              <a:rPr lang="en-US" sz="5700" dirty="0" err="1">
                <a:solidFill>
                  <a:srgbClr val="002060"/>
                </a:solidFill>
                <a:effectLst/>
                <a:latin typeface="+mj-lt"/>
              </a:rPr>
              <a:t>thờ</a:t>
            </a:r>
            <a:r>
              <a:rPr lang="en-US" sz="5700" dirty="0">
                <a:solidFill>
                  <a:srgbClr val="002060"/>
                </a:solidFill>
                <a:effectLst/>
                <a:latin typeface="+mj-lt"/>
              </a:rPr>
              <a:t> </a:t>
            </a:r>
            <a:r>
              <a:rPr lang="en-US" sz="5700" dirty="0" err="1">
                <a:solidFill>
                  <a:srgbClr val="002060"/>
                </a:solidFill>
                <a:effectLst/>
                <a:latin typeface="+mj-lt"/>
              </a:rPr>
              <a:t>Thiên</a:t>
            </a:r>
            <a:r>
              <a:rPr lang="en-US" sz="5700" dirty="0">
                <a:solidFill>
                  <a:srgbClr val="002060"/>
                </a:solidFill>
                <a:effectLst/>
                <a:latin typeface="+mj-lt"/>
              </a:rPr>
              <a:t> </a:t>
            </a:r>
            <a:r>
              <a:rPr lang="en-US" sz="5700" dirty="0" err="1">
                <a:solidFill>
                  <a:srgbClr val="002060"/>
                </a:solidFill>
                <a:effectLst/>
                <a:latin typeface="+mj-lt"/>
              </a:rPr>
              <a:t>Chúa</a:t>
            </a:r>
            <a:r>
              <a:rPr lang="en-US" sz="5700" dirty="0">
                <a:solidFill>
                  <a:srgbClr val="002060"/>
                </a:solidFill>
                <a:effectLst/>
                <a:latin typeface="+mj-lt"/>
              </a:rPr>
              <a:t>. </a:t>
            </a:r>
            <a:r>
              <a:rPr lang="en-US" sz="5700" dirty="0" err="1">
                <a:solidFill>
                  <a:srgbClr val="002060"/>
                </a:solidFill>
                <a:effectLst/>
                <a:latin typeface="+mj-lt"/>
              </a:rPr>
              <a:t>Chúc</a:t>
            </a:r>
            <a:r>
              <a:rPr lang="en-US" sz="5700" dirty="0">
                <a:solidFill>
                  <a:srgbClr val="002060"/>
                </a:solidFill>
                <a:effectLst/>
                <a:latin typeface="+mj-lt"/>
              </a:rPr>
              <a:t> </a:t>
            </a:r>
            <a:r>
              <a:rPr lang="en-US" sz="5700" dirty="0" err="1">
                <a:solidFill>
                  <a:srgbClr val="002060"/>
                </a:solidFill>
                <a:effectLst/>
                <a:latin typeface="+mj-lt"/>
              </a:rPr>
              <a:t>khen</a:t>
            </a:r>
            <a:r>
              <a:rPr lang="en-US" sz="5700" dirty="0">
                <a:solidFill>
                  <a:srgbClr val="002060"/>
                </a:solidFill>
                <a:effectLst/>
                <a:latin typeface="+mj-lt"/>
              </a:rPr>
              <a:t> </a:t>
            </a:r>
            <a:r>
              <a:rPr lang="en-US" sz="5700" dirty="0" err="1">
                <a:solidFill>
                  <a:srgbClr val="002060"/>
                </a:solidFill>
                <a:effectLst/>
                <a:latin typeface="+mj-lt"/>
              </a:rPr>
              <a:t>tình</a:t>
            </a:r>
            <a:r>
              <a:rPr lang="en-US" sz="5700" dirty="0">
                <a:solidFill>
                  <a:srgbClr val="002060"/>
                </a:solidFill>
                <a:effectLst/>
                <a:latin typeface="+mj-lt"/>
              </a:rPr>
              <a:t> </a:t>
            </a:r>
            <a:r>
              <a:rPr lang="en-US" sz="5700" dirty="0" err="1">
                <a:solidFill>
                  <a:srgbClr val="002060"/>
                </a:solidFill>
                <a:effectLst/>
                <a:latin typeface="+mj-lt"/>
              </a:rPr>
              <a:t>Ngài</a:t>
            </a:r>
            <a:r>
              <a:rPr lang="en-US" sz="5700" dirty="0">
                <a:solidFill>
                  <a:srgbClr val="002060"/>
                </a:solidFill>
                <a:effectLst/>
                <a:latin typeface="+mj-lt"/>
              </a:rPr>
              <a:t> </a:t>
            </a:r>
            <a:r>
              <a:rPr lang="en-US" sz="5700" dirty="0" err="1">
                <a:solidFill>
                  <a:srgbClr val="002060"/>
                </a:solidFill>
                <a:effectLst/>
                <a:latin typeface="+mj-lt"/>
              </a:rPr>
              <a:t>chan</a:t>
            </a:r>
            <a:r>
              <a:rPr lang="en-US" sz="5700" dirty="0">
                <a:solidFill>
                  <a:srgbClr val="002060"/>
                </a:solidFill>
                <a:effectLst/>
                <a:latin typeface="+mj-lt"/>
              </a:rPr>
              <a:t> </a:t>
            </a:r>
            <a:r>
              <a:rPr lang="en-US" sz="5700" dirty="0" err="1">
                <a:solidFill>
                  <a:srgbClr val="002060"/>
                </a:solidFill>
                <a:effectLst/>
                <a:latin typeface="+mj-lt"/>
              </a:rPr>
              <a:t>chứa</a:t>
            </a:r>
            <a:r>
              <a:rPr lang="en-US" sz="5700" dirty="0">
                <a:solidFill>
                  <a:srgbClr val="002060"/>
                </a:solidFill>
                <a:effectLst/>
                <a:latin typeface="+mj-lt"/>
              </a:rPr>
              <a:t>.</a:t>
            </a:r>
            <a:endParaRPr lang="vi-VN" sz="5700" dirty="0">
              <a:solidFill>
                <a:srgbClr val="002060"/>
              </a:solidFill>
              <a:effectLst/>
              <a:latin typeface="+mj-lt"/>
            </a:endParaRPr>
          </a:p>
        </p:txBody>
      </p:sp>
    </p:spTree>
    <p:extLst>
      <p:ext uri="{BB962C8B-B14F-4D97-AF65-F5344CB8AC3E}">
        <p14:creationId xmlns:p14="http://schemas.microsoft.com/office/powerpoint/2010/main" val="2340273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a:solidFill>
                  <a:srgbClr val="C00000"/>
                </a:solidFill>
                <a:effectLst/>
                <a:latin typeface="+mj-lt"/>
              </a:rPr>
              <a:t>Đk</a:t>
            </a:r>
            <a:r>
              <a:rPr lang="en-US" sz="5500" u="sng" dirty="0">
                <a:solidFill>
                  <a:srgbClr val="C00000"/>
                </a:solidFill>
                <a:effectLst/>
                <a:latin typeface="+mj-lt"/>
              </a:rPr>
              <a:t>:</a:t>
            </a:r>
            <a:r>
              <a:rPr lang="vi-VN" sz="5500" dirty="0">
                <a:solidFill>
                  <a:srgbClr val="003399"/>
                </a:solidFill>
                <a:effectLst/>
                <a:latin typeface="+mj-lt"/>
              </a:rPr>
              <a:t> </a:t>
            </a:r>
            <a:r>
              <a:rPr lang="vi-VN" sz="5500" dirty="0">
                <a:solidFill>
                  <a:srgbClr val="002060"/>
                </a:solidFill>
                <a:effectLst/>
                <a:latin typeface="+mj-lt"/>
              </a:rPr>
              <a:t>Về đây muôn người, về đây chung tiếng ngợi ca muôn đời, hát khen Chúa trời. Về đây muôn người, về đây dâng tiếng hợp hoan, cảm tạ</a:t>
            </a:r>
            <a:r>
              <a:rPr lang="en-US" sz="5500" dirty="0">
                <a:solidFill>
                  <a:srgbClr val="002060"/>
                </a:solidFill>
                <a:effectLst/>
                <a:latin typeface="+mj-lt"/>
              </a:rPr>
              <a:t> </a:t>
            </a:r>
            <a:r>
              <a:rPr lang="en-US" sz="5500" dirty="0" err="1">
                <a:solidFill>
                  <a:srgbClr val="002060"/>
                </a:solidFill>
                <a:effectLst/>
                <a:latin typeface="+mj-lt"/>
              </a:rPr>
              <a:t>hồng</a:t>
            </a:r>
            <a:r>
              <a:rPr lang="en-US" sz="5500" dirty="0">
                <a:solidFill>
                  <a:srgbClr val="002060"/>
                </a:solidFill>
                <a:effectLst/>
                <a:latin typeface="+mj-lt"/>
              </a:rPr>
              <a:t> </a:t>
            </a:r>
            <a:r>
              <a:rPr lang="en-US" sz="5500" dirty="0" err="1">
                <a:solidFill>
                  <a:srgbClr val="002060"/>
                </a:solidFill>
                <a:effectLst/>
                <a:latin typeface="+mj-lt"/>
              </a:rPr>
              <a:t>ân</a:t>
            </a:r>
            <a:r>
              <a:rPr lang="en-US" sz="5500" dirty="0">
                <a:solidFill>
                  <a:srgbClr val="002060"/>
                </a:solidFill>
                <a:effectLst/>
                <a:latin typeface="+mj-lt"/>
              </a:rPr>
              <a:t> </a:t>
            </a:r>
            <a:r>
              <a:rPr lang="vi-VN" sz="5500" dirty="0">
                <a:solidFill>
                  <a:srgbClr val="002060"/>
                </a:solidFill>
                <a:effectLst/>
                <a:latin typeface="+mj-lt"/>
              </a:rPr>
              <a:t>Thiên Chúa.</a:t>
            </a:r>
          </a:p>
        </p:txBody>
      </p:sp>
    </p:spTree>
    <p:extLst>
      <p:ext uri="{BB962C8B-B14F-4D97-AF65-F5344CB8AC3E}">
        <p14:creationId xmlns:p14="http://schemas.microsoft.com/office/powerpoint/2010/main" val="37611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4191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48211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33457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a:t>
            </a:r>
            <a:r>
              <a:rPr lang="vi-VN" sz="5400" b="1" i="1" dirty="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Và bình an dưới thế, bình an dưới thế cho người thiện tâm. </a:t>
            </a:r>
            <a:endParaRPr lang="vi-VN"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143567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ngợi</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chúc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thờ</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tôn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3890292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9591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776290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36756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25993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Cao, </a:t>
            </a:r>
            <a:r>
              <a:rPr lang="en-US" sz="4400" b="1" dirty="0" err="1">
                <a:solidFill>
                  <a:srgbClr val="002060"/>
                </a:solidFill>
                <a:latin typeface="+mj-lt"/>
                <a:cs typeface="Times New Roman" panose="02020603050405020304" pitchFamily="18" charset="0"/>
              </a:rPr>
              <a:t>cùng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Thần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trong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vinh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quang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Cha.</a:t>
            </a:r>
            <a:r>
              <a:rPr lang="en-US" sz="4400" b="1" dirty="0">
                <a:solidFill>
                  <a:srgbClr val="003399"/>
                </a:solidFill>
                <a:latin typeface="+mj-lt"/>
                <a:cs typeface="Times New Roman" panose="02020603050405020304" pitchFamily="18" charset="0"/>
              </a:rPr>
              <a:t> </a:t>
            </a:r>
            <a:r>
              <a:rPr lang="en-US" sz="4400" b="1" u="sng" dirty="0">
                <a:solidFill>
                  <a:srgbClr val="003399"/>
                </a:solidFill>
                <a:latin typeface="+mj-lt"/>
                <a:cs typeface="Times New Roman" panose="02020603050405020304" pitchFamily="18" charset="0"/>
              </a:rPr>
              <a:t>A-men. A-men. </a:t>
            </a:r>
            <a:endParaRPr lang="vi-VN" sz="4400" b="1" u="sng"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018203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178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6957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003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85188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91268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97862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a:spLocks noGrp="1" noRot="1" noMove="1" noResize="1" noEditPoints="1" noAdjustHandles="1" noChangeArrowheads="1" noChangeShapeType="1"/>
          </p:cNvSpPr>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28723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67531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545277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079175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9662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0"/>
            <a:ext cx="9144000" cy="2123658"/>
          </a:xfrm>
          <a:prstGeom prst="rect">
            <a:avLst/>
          </a:prstGeom>
        </p:spPr>
        <p:txBody>
          <a:bodyPr wrap="square">
            <a:spAutoFit/>
          </a:bodyPr>
          <a:lstStyle/>
          <a:p>
            <a:r>
              <a:rPr lang="vi-VN" sz="3600" u="sng" dirty="0" smtClean="0">
                <a:solidFill>
                  <a:srgbClr val="C00000"/>
                </a:solidFill>
              </a:rPr>
              <a:t>Bài </a:t>
            </a:r>
            <a:r>
              <a:rPr lang="vi-VN" sz="3600" u="sng" dirty="0">
                <a:solidFill>
                  <a:srgbClr val="C00000"/>
                </a:solidFill>
              </a:rPr>
              <a:t>đọc </a:t>
            </a:r>
            <a:r>
              <a:rPr lang="vi-VN" sz="3600" u="sng" dirty="0" smtClean="0">
                <a:solidFill>
                  <a:srgbClr val="C00000"/>
                </a:solidFill>
              </a:rPr>
              <a:t>1</a:t>
            </a:r>
            <a:endParaRPr lang="vi-VN" sz="3600" u="sng" dirty="0">
              <a:solidFill>
                <a:srgbClr val="C00000"/>
              </a:solidFill>
            </a:endParaRPr>
          </a:p>
          <a:p>
            <a:r>
              <a:rPr lang="vi-VN" sz="2800" dirty="0">
                <a:solidFill>
                  <a:schemeClr val="accent5">
                    <a:lumMod val="50000"/>
                  </a:schemeClr>
                </a:solidFill>
              </a:rPr>
              <a:t>Chúa Thượng mà các ngươi tìm kiếm, đi vào Thánh Điện của Người</a:t>
            </a:r>
            <a:r>
              <a:rPr lang="vi-VN" sz="2800" dirty="0" smtClean="0">
                <a:solidFill>
                  <a:schemeClr val="accent5">
                    <a:lumMod val="50000"/>
                  </a:schemeClr>
                </a:solidFill>
              </a:rPr>
              <a:t>.</a:t>
            </a:r>
            <a:endParaRPr lang="vi-VN" sz="2800" dirty="0">
              <a:solidFill>
                <a:schemeClr val="accent5">
                  <a:lumMod val="50000"/>
                </a:schemeClr>
              </a:solidFill>
            </a:endParaRPr>
          </a:p>
          <a:p>
            <a:r>
              <a:rPr lang="vi-VN" sz="4000" dirty="0">
                <a:solidFill>
                  <a:srgbClr val="C00000"/>
                </a:solidFill>
              </a:rPr>
              <a:t>Bài trích sách ngôn sứ Ma-la-khi.</a:t>
            </a:r>
          </a:p>
        </p:txBody>
      </p:sp>
    </p:spTree>
    <p:extLst>
      <p:ext uri="{BB962C8B-B14F-4D97-AF65-F5344CB8AC3E}">
        <p14:creationId xmlns:p14="http://schemas.microsoft.com/office/powerpoint/2010/main" val="318836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4982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err="1">
                <a:solidFill>
                  <a:srgbClr val="C00000"/>
                </a:solidFill>
                <a:latin typeface="UTM American Sans"/>
                <a:ea typeface="Times" pitchFamily="34" charset="0"/>
                <a:cs typeface="Times New Roman" pitchFamily="18" charset="0"/>
              </a:rPr>
              <a:t>Thánh</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Vịnh</a:t>
            </a:r>
            <a:r>
              <a:rPr lang="en-US" sz="8000" b="1" dirty="0">
                <a:solidFill>
                  <a:srgbClr val="C00000"/>
                </a:solidFill>
                <a:latin typeface="UTM American Sans"/>
                <a:ea typeface="Times" pitchFamily="34" charset="0"/>
                <a:cs typeface="Times New Roman" pitchFamily="18" charset="0"/>
              </a:rPr>
              <a:t> 23</a:t>
            </a:r>
            <a:br>
              <a:rPr lang="en-US" sz="8000" b="1" dirty="0">
                <a:solidFill>
                  <a:srgbClr val="C00000"/>
                </a:solidFill>
                <a:latin typeface="UTM American Sans"/>
                <a:ea typeface="Times" pitchFamily="34" charset="0"/>
                <a:cs typeface="Times New Roman" pitchFamily="18" charset="0"/>
              </a:rPr>
            </a:br>
            <a:r>
              <a:rPr lang="en-US" sz="5400" b="1" dirty="0" err="1">
                <a:solidFill>
                  <a:srgbClr val="C00000"/>
                </a:solidFill>
                <a:latin typeface="UTM American Sans"/>
                <a:ea typeface="Times" pitchFamily="34" charset="0"/>
                <a:cs typeface="Times New Roman" pitchFamily="18" charset="0"/>
              </a:rPr>
              <a:t>Đức</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Mẹ</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dâng</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Chúa</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Giêsu</a:t>
            </a:r>
            <a:r>
              <a:rPr lang="en-US" sz="5400" b="1" dirty="0">
                <a:solidFill>
                  <a:srgbClr val="C00000"/>
                </a:solidFill>
                <a:latin typeface="UTM American Sans"/>
                <a:ea typeface="Times" pitchFamily="34" charset="0"/>
                <a:cs typeface="Times New Roman" pitchFamily="18" charset="0"/>
              </a:rPr>
              <a:t> </a:t>
            </a:r>
          </a:p>
          <a:p>
            <a:r>
              <a:rPr lang="en-US" sz="5400" b="1" dirty="0" err="1">
                <a:solidFill>
                  <a:srgbClr val="C00000"/>
                </a:solidFill>
                <a:latin typeface="UTM American Sans"/>
                <a:ea typeface="Times" pitchFamily="34" charset="0"/>
                <a:cs typeface="Times New Roman" pitchFamily="18" charset="0"/>
              </a:rPr>
              <a:t>trong</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đền</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Thánh</a:t>
            </a:r>
            <a:endParaRPr lang="en-US" sz="5400" b="1" dirty="0">
              <a:solidFill>
                <a:srgbClr val="C00000"/>
              </a:solidFill>
              <a:latin typeface="UTM American Sans"/>
              <a:ea typeface="Times" pitchFamily="34" charset="0"/>
              <a:cs typeface="Times New Roman" pitchFamily="18" charset="0"/>
            </a:endParaRPr>
          </a:p>
          <a:p>
            <a:r>
              <a:rPr lang="en-US" sz="5400" i="1" kern="0" dirty="0">
                <a:solidFill>
                  <a:srgbClr val="003399"/>
                </a:solidFill>
                <a:latin typeface="UTM American Sans"/>
              </a:rPr>
              <a:t>Kim Long</a:t>
            </a:r>
          </a:p>
          <a:p>
            <a:r>
              <a:rPr lang="en-US" sz="5400" i="1" kern="0" dirty="0">
                <a:solidFill>
                  <a:srgbClr val="003399"/>
                </a:solidFill>
                <a:latin typeface="UTM American Sans"/>
              </a:rPr>
              <a:t>(2 </a:t>
            </a:r>
            <a:r>
              <a:rPr lang="en-US" sz="5400" i="1" kern="0" dirty="0" err="1">
                <a:solidFill>
                  <a:srgbClr val="003399"/>
                </a:solidFill>
                <a:latin typeface="UTM American Sans"/>
              </a:rPr>
              <a:t>câu</a:t>
            </a:r>
            <a:r>
              <a:rPr lang="en-US" sz="5400" i="1" kern="0" dirty="0">
                <a:solidFill>
                  <a:srgbClr val="003399"/>
                </a:solidFill>
                <a:latin typeface="UTM American Sans"/>
              </a:rPr>
              <a:t>)</a:t>
            </a:r>
          </a:p>
        </p:txBody>
      </p:sp>
    </p:spTree>
    <p:extLst>
      <p:ext uri="{BB962C8B-B14F-4D97-AF65-F5344CB8AC3E}">
        <p14:creationId xmlns:p14="http://schemas.microsoft.com/office/powerpoint/2010/main" val="3976580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latin typeface="+mj-lt"/>
              </a:rPr>
              <a:t>Đk</a:t>
            </a:r>
            <a:r>
              <a:rPr lang="en-US" sz="5500" b="1" u="sng" dirty="0">
                <a:solidFill>
                  <a:srgbClr val="C00000"/>
                </a:solidFill>
                <a:effectLst>
                  <a:outerShdw blurRad="38100" dist="38100" dir="2700000" algn="tl">
                    <a:srgbClr val="000000">
                      <a:alpha val="43137"/>
                    </a:srgbClr>
                  </a:outerShdw>
                </a:effectLst>
                <a:latin typeface="+mj-lt"/>
              </a:rPr>
              <a:t>:</a:t>
            </a:r>
            <a:r>
              <a:rPr lang="en-US" sz="5500" b="1" dirty="0">
                <a:solidFill>
                  <a:srgbClr val="003399"/>
                </a:solidFill>
                <a:effectLst>
                  <a:outerShdw blurRad="38100" dist="38100" dir="2700000" algn="tl">
                    <a:srgbClr val="000000">
                      <a:alpha val="43137"/>
                    </a:srgbClr>
                  </a:outerShdw>
                </a:effectLst>
                <a:latin typeface="+mj-lt"/>
              </a:rPr>
              <a:t> </a:t>
            </a:r>
            <a:r>
              <a:rPr lang="en-US" sz="5500" dirty="0" err="1">
                <a:solidFill>
                  <a:srgbClr val="002060"/>
                </a:solidFill>
                <a:latin typeface="+mj-lt"/>
              </a:rPr>
              <a:t>Nhưng</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tể</a:t>
            </a:r>
            <a:r>
              <a:rPr lang="en-US" sz="5500" dirty="0">
                <a:solidFill>
                  <a:srgbClr val="002060"/>
                </a:solidFill>
                <a:latin typeface="+mj-lt"/>
              </a:rPr>
              <a:t> </a:t>
            </a:r>
            <a:r>
              <a:rPr lang="en-US" sz="5500" dirty="0" err="1">
                <a:solidFill>
                  <a:srgbClr val="002060"/>
                </a:solidFill>
                <a:latin typeface="+mj-lt"/>
              </a:rPr>
              <a:t>càn</a:t>
            </a:r>
            <a:r>
              <a:rPr lang="en-US" sz="5500" dirty="0">
                <a:solidFill>
                  <a:srgbClr val="002060"/>
                </a:solidFill>
                <a:latin typeface="+mj-lt"/>
              </a:rPr>
              <a:t> </a:t>
            </a:r>
            <a:r>
              <a:rPr lang="en-US" sz="5500" dirty="0" err="1">
                <a:solidFill>
                  <a:srgbClr val="002060"/>
                </a:solidFill>
                <a:latin typeface="+mj-lt"/>
              </a:rPr>
              <a:t>khôn</a:t>
            </a:r>
            <a:r>
              <a:rPr lang="en-US" sz="5500" dirty="0">
                <a:solidFill>
                  <a:srgbClr val="002060"/>
                </a:solidFill>
                <a:latin typeface="+mj-lt"/>
              </a:rPr>
              <a:t>.</a:t>
            </a:r>
            <a:endParaRPr lang="vi-VN" sz="5500" dirty="0">
              <a:solidFill>
                <a:srgbClr val="002060"/>
              </a:solidFill>
              <a:latin typeface="+mj-lt"/>
            </a:endParaRPr>
          </a:p>
        </p:txBody>
      </p:sp>
    </p:spTree>
    <p:extLst>
      <p:ext uri="{BB962C8B-B14F-4D97-AF65-F5344CB8AC3E}">
        <p14:creationId xmlns:p14="http://schemas.microsoft.com/office/powerpoint/2010/main" val="195819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Rectangle 2"/>
          <p:cNvSpPr/>
          <p:nvPr/>
        </p:nvSpPr>
        <p:spPr>
          <a:xfrm>
            <a:off x="0" y="-19050"/>
            <a:ext cx="9144000" cy="5170646"/>
          </a:xfrm>
          <a:prstGeom prst="rect">
            <a:avLst/>
          </a:prstGeom>
        </p:spPr>
        <p:txBody>
          <a:bodyPr wrap="square">
            <a:spAutoFit/>
          </a:bodyPr>
          <a:lstStyle/>
          <a:p>
            <a:pPr algn="just"/>
            <a:r>
              <a:rPr lang="en-US" sz="5500" b="1" u="sng" dirty="0">
                <a:solidFill>
                  <a:srgbClr val="C00000"/>
                </a:solidFill>
                <a:latin typeface="+mj-lt"/>
              </a:rPr>
              <a:t>Tk1:</a:t>
            </a:r>
            <a:r>
              <a:rPr lang="en-US" sz="5500" b="1" dirty="0">
                <a:solidFill>
                  <a:srgbClr val="003399"/>
                </a:solidFill>
                <a:latin typeface="+mj-lt"/>
              </a:rPr>
              <a:t> </a:t>
            </a:r>
            <a:r>
              <a:rPr lang="en-US" sz="5500" dirty="0" err="1">
                <a:solidFill>
                  <a:srgbClr val="002060"/>
                </a:solidFill>
                <a:latin typeface="+mj-lt"/>
              </a:rPr>
              <a:t>Hỡi</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cổ</a:t>
            </a:r>
            <a:r>
              <a:rPr lang="en-US" sz="5500" dirty="0">
                <a:solidFill>
                  <a:srgbClr val="002060"/>
                </a:solidFill>
                <a:latin typeface="+mj-lt"/>
              </a:rPr>
              <a:t> </a:t>
            </a:r>
            <a:r>
              <a:rPr lang="en-US" sz="5500" dirty="0" err="1">
                <a:solidFill>
                  <a:srgbClr val="002060"/>
                </a:solidFill>
                <a:latin typeface="+mj-lt"/>
              </a:rPr>
              <a:t>kính</a:t>
            </a:r>
            <a:r>
              <a:rPr lang="en-US" sz="5500" dirty="0">
                <a:solidFill>
                  <a:srgbClr val="002060"/>
                </a:solidFill>
                <a:latin typeface="+mj-lt"/>
              </a:rPr>
              <a:t> </a:t>
            </a:r>
            <a:r>
              <a:rPr lang="en-US" sz="5500" dirty="0" err="1">
                <a:solidFill>
                  <a:srgbClr val="002060"/>
                </a:solidFill>
                <a:latin typeface="+mj-lt"/>
              </a:rPr>
              <a:t>hãy</a:t>
            </a:r>
            <a:r>
              <a:rPr lang="en-US" sz="5500" dirty="0">
                <a:solidFill>
                  <a:srgbClr val="002060"/>
                </a:solidFill>
                <a:latin typeface="+mj-lt"/>
              </a:rPr>
              <a:t> </a:t>
            </a:r>
            <a:r>
              <a:rPr lang="en-US" sz="5500" dirty="0" err="1">
                <a:solidFill>
                  <a:srgbClr val="002060"/>
                </a:solidFill>
                <a:latin typeface="+mj-lt"/>
              </a:rPr>
              <a:t>cất</a:t>
            </a:r>
            <a:r>
              <a:rPr lang="en-US" sz="5500" dirty="0">
                <a:solidFill>
                  <a:srgbClr val="002060"/>
                </a:solidFill>
                <a:latin typeface="+mj-lt"/>
              </a:rPr>
              <a:t> </a:t>
            </a:r>
            <a:r>
              <a:rPr lang="en-US" sz="5500" dirty="0" err="1">
                <a:solidFill>
                  <a:srgbClr val="002060"/>
                </a:solidFill>
                <a:latin typeface="+mj-lt"/>
              </a:rPr>
              <a:t>cao</a:t>
            </a:r>
            <a:r>
              <a:rPr lang="en-US" sz="5500" dirty="0">
                <a:solidFill>
                  <a:srgbClr val="002060"/>
                </a:solidFill>
                <a:latin typeface="+mj-lt"/>
              </a:rPr>
              <a:t> </a:t>
            </a:r>
            <a:r>
              <a:rPr lang="en-US" sz="5500" dirty="0" err="1">
                <a:solidFill>
                  <a:srgbClr val="002060"/>
                </a:solidFill>
                <a:latin typeface="+mj-lt"/>
              </a:rPr>
              <a:t>lên</a:t>
            </a:r>
            <a:r>
              <a:rPr lang="en-US" sz="5500" dirty="0">
                <a:solidFill>
                  <a:srgbClr val="002060"/>
                </a:solidFill>
                <a:latin typeface="+mj-lt"/>
              </a:rPr>
              <a:t>, </a:t>
            </a:r>
            <a:r>
              <a:rPr lang="en-US" sz="5500" dirty="0" err="1">
                <a:solidFill>
                  <a:srgbClr val="002060"/>
                </a:solidFill>
                <a:latin typeface="+mj-lt"/>
              </a:rPr>
              <a:t>để</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ngự</a:t>
            </a:r>
            <a:r>
              <a:rPr lang="en-US" sz="5500" dirty="0">
                <a:solidFill>
                  <a:srgbClr val="002060"/>
                </a:solidFill>
                <a:latin typeface="+mj-lt"/>
              </a:rPr>
              <a:t> qua.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đó</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thế</a:t>
            </a:r>
            <a:r>
              <a:rPr lang="en-US" sz="5500" dirty="0">
                <a:solidFill>
                  <a:srgbClr val="002060"/>
                </a:solidFill>
                <a:latin typeface="+mj-lt"/>
              </a:rPr>
              <a:t> </a:t>
            </a:r>
            <a:r>
              <a:rPr lang="en-US" sz="5500" dirty="0" err="1">
                <a:solidFill>
                  <a:srgbClr val="002060"/>
                </a:solidFill>
                <a:latin typeface="+mj-lt"/>
              </a:rPr>
              <a:t>lực</a:t>
            </a:r>
            <a:r>
              <a:rPr lang="en-US" sz="5500" dirty="0">
                <a:solidFill>
                  <a:srgbClr val="002060"/>
                </a:solidFill>
                <a:latin typeface="+mj-lt"/>
              </a:rPr>
              <a:t> </a:t>
            </a:r>
            <a:r>
              <a:rPr lang="en-US" sz="5500" dirty="0" err="1">
                <a:solidFill>
                  <a:srgbClr val="002060"/>
                </a:solidFill>
                <a:latin typeface="+mj-lt"/>
              </a:rPr>
              <a:t>quyền</a:t>
            </a:r>
            <a:r>
              <a:rPr lang="en-US" sz="5500" dirty="0">
                <a:solidFill>
                  <a:srgbClr val="002060"/>
                </a:solidFill>
                <a:latin typeface="+mj-lt"/>
              </a:rPr>
              <a:t> </a:t>
            </a:r>
            <a:r>
              <a:rPr lang="en-US" sz="5500" dirty="0" err="1">
                <a:solidFill>
                  <a:srgbClr val="002060"/>
                </a:solidFill>
                <a:latin typeface="+mj-lt"/>
              </a:rPr>
              <a:t>uy</a:t>
            </a:r>
            <a:r>
              <a:rPr lang="en-US" sz="5500" dirty="0">
                <a:solidFill>
                  <a:srgbClr val="002060"/>
                </a:solidFill>
                <a:latin typeface="+mj-lt"/>
              </a:rPr>
              <a:t>, </a:t>
            </a:r>
            <a:r>
              <a:rPr lang="en-US" sz="5500" dirty="0" err="1">
                <a:solidFill>
                  <a:srgbClr val="002060"/>
                </a:solidFill>
                <a:latin typeface="+mj-lt"/>
              </a:rPr>
              <a:t>thật</a:t>
            </a:r>
            <a:r>
              <a:rPr lang="en-US" sz="5500" dirty="0">
                <a:solidFill>
                  <a:srgbClr val="002060"/>
                </a:solidFill>
                <a:latin typeface="+mj-lt"/>
              </a:rPr>
              <a:t> </a:t>
            </a:r>
            <a:r>
              <a:rPr lang="en-US" sz="5500" dirty="0" err="1">
                <a:solidFill>
                  <a:srgbClr val="002060"/>
                </a:solidFill>
                <a:latin typeface="+mj-lt"/>
              </a:rPr>
              <a:t>dũng</a:t>
            </a:r>
            <a:r>
              <a:rPr lang="en-US" sz="5500" dirty="0">
                <a:solidFill>
                  <a:srgbClr val="002060"/>
                </a:solidFill>
                <a:latin typeface="+mj-lt"/>
              </a:rPr>
              <a:t> </a:t>
            </a:r>
            <a:r>
              <a:rPr lang="en-US" sz="5500" dirty="0" err="1">
                <a:solidFill>
                  <a:srgbClr val="002060"/>
                </a:solidFill>
                <a:latin typeface="+mj-lt"/>
              </a:rPr>
              <a:t>mãnh</a:t>
            </a:r>
            <a:r>
              <a:rPr lang="en-US" sz="5500" dirty="0">
                <a:solidFill>
                  <a:srgbClr val="002060"/>
                </a:solidFill>
                <a:latin typeface="+mj-lt"/>
              </a:rPr>
              <a:t> </a:t>
            </a:r>
            <a:r>
              <a:rPr lang="en-US" sz="5500" dirty="0" err="1">
                <a:solidFill>
                  <a:srgbClr val="002060"/>
                </a:solidFill>
                <a:latin typeface="+mj-lt"/>
              </a:rPr>
              <a:t>khi</a:t>
            </a:r>
            <a:r>
              <a:rPr lang="en-US" sz="5500" dirty="0">
                <a:solidFill>
                  <a:srgbClr val="002060"/>
                </a:solidFill>
                <a:latin typeface="+mj-lt"/>
              </a:rPr>
              <a:t> </a:t>
            </a:r>
            <a:r>
              <a:rPr lang="en-US" sz="5500" dirty="0" err="1">
                <a:solidFill>
                  <a:srgbClr val="002060"/>
                </a:solidFill>
                <a:latin typeface="+mj-lt"/>
              </a:rPr>
              <a:t>xuất</a:t>
            </a:r>
            <a:r>
              <a:rPr lang="en-US" sz="5500" dirty="0">
                <a:solidFill>
                  <a:srgbClr val="002060"/>
                </a:solidFill>
                <a:latin typeface="+mj-lt"/>
              </a:rPr>
              <a:t> </a:t>
            </a:r>
            <a:r>
              <a:rPr lang="en-US" sz="5500" dirty="0" err="1">
                <a:solidFill>
                  <a:srgbClr val="002060"/>
                </a:solidFill>
                <a:latin typeface="+mj-lt"/>
              </a:rPr>
              <a:t>trận</a:t>
            </a:r>
            <a:r>
              <a:rPr lang="en-US" sz="5500" dirty="0">
                <a:solidFill>
                  <a:srgbClr val="002060"/>
                </a:solidFill>
                <a:latin typeface="+mj-lt"/>
              </a:rPr>
              <a:t>.</a:t>
            </a:r>
            <a:endParaRPr lang="vi-VN" sz="5500" dirty="0">
              <a:solidFill>
                <a:srgbClr val="002060"/>
              </a:solidFill>
              <a:effectLst/>
              <a:latin typeface="+mj-lt"/>
            </a:endParaRPr>
          </a:p>
        </p:txBody>
      </p:sp>
    </p:spTree>
    <p:extLst>
      <p:ext uri="{BB962C8B-B14F-4D97-AF65-F5344CB8AC3E}">
        <p14:creationId xmlns:p14="http://schemas.microsoft.com/office/powerpoint/2010/main" val="1501264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rPr>
              <a:t>Đk</a:t>
            </a:r>
            <a:r>
              <a:rPr lang="en-US" sz="5500" b="1" u="sng" dirty="0">
                <a:solidFill>
                  <a:srgbClr val="C00000"/>
                </a:solidFill>
                <a:effectLst>
                  <a:outerShdw blurRad="38100" dist="38100" dir="2700000" algn="tl">
                    <a:srgbClr val="000000">
                      <a:alpha val="43137"/>
                    </a:srgbClr>
                  </a:outerShdw>
                </a:effectLst>
              </a:rPr>
              <a:t>:</a:t>
            </a:r>
            <a:r>
              <a:rPr lang="en-US" sz="5500" b="1" dirty="0">
                <a:solidFill>
                  <a:srgbClr val="003399"/>
                </a:solidFill>
                <a:effectLst>
                  <a:outerShdw blurRad="38100" dist="38100" dir="2700000" algn="tl">
                    <a:srgbClr val="000000">
                      <a:alpha val="43137"/>
                    </a:srgbClr>
                  </a:outerShdw>
                </a:effectLst>
              </a:rPr>
              <a:t> </a:t>
            </a:r>
            <a:r>
              <a:rPr lang="en-US" sz="5500" dirty="0" err="1">
                <a:solidFill>
                  <a:srgbClr val="002060"/>
                </a:solidFill>
              </a:rPr>
              <a:t>Nhưng</a:t>
            </a:r>
            <a:r>
              <a:rPr lang="en-US" sz="5500" dirty="0">
                <a:solidFill>
                  <a:srgbClr val="002060"/>
                </a:solidFill>
              </a:rPr>
              <a:t> </a:t>
            </a:r>
            <a:r>
              <a:rPr lang="en-US" sz="5500" dirty="0" err="1">
                <a:solidFill>
                  <a:srgbClr val="002060"/>
                </a:solidFill>
              </a:rPr>
              <a:t>Vua</a:t>
            </a:r>
            <a:r>
              <a:rPr lang="en-US" sz="5500" dirty="0">
                <a:solidFill>
                  <a:srgbClr val="002060"/>
                </a:solidFill>
              </a:rPr>
              <a:t> </a:t>
            </a:r>
            <a:r>
              <a:rPr lang="en-US" sz="5500" dirty="0" err="1">
                <a:solidFill>
                  <a:srgbClr val="002060"/>
                </a:solidFill>
              </a:rPr>
              <a:t>vinh</a:t>
            </a:r>
            <a:r>
              <a:rPr lang="en-US" sz="5500" dirty="0">
                <a:solidFill>
                  <a:srgbClr val="002060"/>
                </a:solidFill>
              </a:rPr>
              <a:t> </a:t>
            </a:r>
            <a:r>
              <a:rPr lang="en-US" sz="5500" dirty="0" err="1">
                <a:solidFill>
                  <a:srgbClr val="002060"/>
                </a:solidFill>
              </a:rPr>
              <a:t>hiển</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ai</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chính</a:t>
            </a:r>
            <a:r>
              <a:rPr lang="en-US" sz="5500" dirty="0">
                <a:solidFill>
                  <a:srgbClr val="002060"/>
                </a:solidFill>
              </a:rPr>
              <a:t> </a:t>
            </a:r>
            <a:r>
              <a:rPr lang="en-US" sz="5500" dirty="0" err="1">
                <a:solidFill>
                  <a:srgbClr val="002060"/>
                </a:solidFill>
              </a:rPr>
              <a:t>Chúa</a:t>
            </a:r>
            <a:r>
              <a:rPr lang="en-US" sz="5500" dirty="0">
                <a:solidFill>
                  <a:srgbClr val="002060"/>
                </a:solidFill>
              </a:rPr>
              <a:t> </a:t>
            </a:r>
            <a:r>
              <a:rPr lang="en-US" sz="5500" dirty="0" err="1">
                <a:solidFill>
                  <a:srgbClr val="002060"/>
                </a:solidFill>
              </a:rPr>
              <a:t>tể</a:t>
            </a:r>
            <a:r>
              <a:rPr lang="en-US" sz="5500" dirty="0">
                <a:solidFill>
                  <a:srgbClr val="002060"/>
                </a:solidFill>
              </a:rPr>
              <a:t> </a:t>
            </a:r>
            <a:r>
              <a:rPr lang="en-US" sz="5500" dirty="0" err="1">
                <a:solidFill>
                  <a:srgbClr val="002060"/>
                </a:solidFill>
              </a:rPr>
              <a:t>càn</a:t>
            </a:r>
            <a:r>
              <a:rPr lang="en-US" sz="5500" dirty="0">
                <a:solidFill>
                  <a:srgbClr val="002060"/>
                </a:solidFill>
              </a:rPr>
              <a:t> </a:t>
            </a:r>
            <a:r>
              <a:rPr lang="en-US" sz="5500" dirty="0" err="1">
                <a:solidFill>
                  <a:srgbClr val="002060"/>
                </a:solidFill>
              </a:rPr>
              <a:t>khôn</a:t>
            </a:r>
            <a:r>
              <a:rPr lang="en-US" sz="5500" dirty="0">
                <a:solidFill>
                  <a:srgbClr val="002060"/>
                </a:solidFill>
              </a:rPr>
              <a:t>.</a:t>
            </a:r>
            <a:endParaRPr lang="vi-VN" sz="5500" dirty="0">
              <a:solidFill>
                <a:srgbClr val="002060"/>
              </a:solidFill>
              <a:latin typeface="+mj-lt"/>
            </a:endParaRPr>
          </a:p>
        </p:txBody>
      </p:sp>
    </p:spTree>
    <p:extLst>
      <p:ext uri="{BB962C8B-B14F-4D97-AF65-F5344CB8AC3E}">
        <p14:creationId xmlns:p14="http://schemas.microsoft.com/office/powerpoint/2010/main" val="1980352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a:spLocks noGrp="1" noRot="1" noMove="1" noResize="1" noEditPoints="1" noAdjustHandles="1" noChangeArrowheads="1" noChangeShapeType="1"/>
          </p:cNvSpPr>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90659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Rectangle 2"/>
          <p:cNvSpPr/>
          <p:nvPr/>
        </p:nvSpPr>
        <p:spPr>
          <a:xfrm>
            <a:off x="0" y="-19050"/>
            <a:ext cx="9144000" cy="5170646"/>
          </a:xfrm>
          <a:prstGeom prst="rect">
            <a:avLst/>
          </a:prstGeom>
        </p:spPr>
        <p:txBody>
          <a:bodyPr wrap="square">
            <a:spAutoFit/>
          </a:bodyPr>
          <a:lstStyle/>
          <a:p>
            <a:pPr algn="just"/>
            <a:r>
              <a:rPr lang="en-US" sz="5500" b="1" u="sng" dirty="0">
                <a:solidFill>
                  <a:srgbClr val="C00000"/>
                </a:solidFill>
                <a:latin typeface="+mj-lt"/>
              </a:rPr>
              <a:t>Tk2:</a:t>
            </a:r>
            <a:r>
              <a:rPr lang="en-US" sz="5500" b="1" dirty="0">
                <a:solidFill>
                  <a:srgbClr val="003399"/>
                </a:solidFill>
                <a:latin typeface="+mj-lt"/>
              </a:rPr>
              <a:t> </a:t>
            </a:r>
            <a:r>
              <a:rPr lang="en-US" sz="5500" dirty="0" err="1">
                <a:solidFill>
                  <a:srgbClr val="002060"/>
                </a:solidFill>
                <a:latin typeface="+mj-lt"/>
              </a:rPr>
              <a:t>Hỡi</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cổ</a:t>
            </a:r>
            <a:r>
              <a:rPr lang="en-US" sz="5500" dirty="0">
                <a:solidFill>
                  <a:srgbClr val="002060"/>
                </a:solidFill>
                <a:latin typeface="+mj-lt"/>
              </a:rPr>
              <a:t> </a:t>
            </a:r>
            <a:r>
              <a:rPr lang="en-US" sz="5500" dirty="0" err="1">
                <a:solidFill>
                  <a:srgbClr val="002060"/>
                </a:solidFill>
                <a:latin typeface="+mj-lt"/>
              </a:rPr>
              <a:t>kính</a:t>
            </a:r>
            <a:r>
              <a:rPr lang="en-US" sz="5500" dirty="0">
                <a:solidFill>
                  <a:srgbClr val="002060"/>
                </a:solidFill>
                <a:latin typeface="+mj-lt"/>
              </a:rPr>
              <a:t> </a:t>
            </a:r>
            <a:r>
              <a:rPr lang="en-US" sz="5500" dirty="0" err="1">
                <a:solidFill>
                  <a:srgbClr val="002060"/>
                </a:solidFill>
                <a:latin typeface="+mj-lt"/>
              </a:rPr>
              <a:t>hãy</a:t>
            </a:r>
            <a:r>
              <a:rPr lang="en-US" sz="5500" dirty="0">
                <a:solidFill>
                  <a:srgbClr val="002060"/>
                </a:solidFill>
                <a:latin typeface="+mj-lt"/>
              </a:rPr>
              <a:t> </a:t>
            </a:r>
            <a:r>
              <a:rPr lang="en-US" sz="5500" dirty="0" err="1">
                <a:solidFill>
                  <a:srgbClr val="002060"/>
                </a:solidFill>
                <a:latin typeface="+mj-lt"/>
              </a:rPr>
              <a:t>cất</a:t>
            </a:r>
            <a:r>
              <a:rPr lang="en-US" sz="5500" dirty="0">
                <a:solidFill>
                  <a:srgbClr val="002060"/>
                </a:solidFill>
                <a:latin typeface="+mj-lt"/>
              </a:rPr>
              <a:t> </a:t>
            </a:r>
            <a:r>
              <a:rPr lang="en-US" sz="5500" dirty="0" err="1">
                <a:solidFill>
                  <a:srgbClr val="002060"/>
                </a:solidFill>
                <a:latin typeface="+mj-lt"/>
              </a:rPr>
              <a:t>cao</a:t>
            </a:r>
            <a:r>
              <a:rPr lang="en-US" sz="5500" dirty="0">
                <a:solidFill>
                  <a:srgbClr val="002060"/>
                </a:solidFill>
                <a:latin typeface="+mj-lt"/>
              </a:rPr>
              <a:t> </a:t>
            </a:r>
            <a:r>
              <a:rPr lang="en-US" sz="5500" dirty="0" err="1">
                <a:solidFill>
                  <a:srgbClr val="002060"/>
                </a:solidFill>
                <a:latin typeface="+mj-lt"/>
              </a:rPr>
              <a:t>lên</a:t>
            </a:r>
            <a:r>
              <a:rPr lang="en-US" sz="5500" dirty="0">
                <a:solidFill>
                  <a:srgbClr val="002060"/>
                </a:solidFill>
                <a:latin typeface="+mj-lt"/>
              </a:rPr>
              <a:t>, </a:t>
            </a:r>
            <a:r>
              <a:rPr lang="en-US" sz="5500" dirty="0" err="1">
                <a:solidFill>
                  <a:srgbClr val="002060"/>
                </a:solidFill>
                <a:latin typeface="+mj-lt"/>
              </a:rPr>
              <a:t>để</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ngự</a:t>
            </a:r>
            <a:r>
              <a:rPr lang="en-US" sz="5500" dirty="0">
                <a:solidFill>
                  <a:srgbClr val="002060"/>
                </a:solidFill>
                <a:latin typeface="+mj-lt"/>
              </a:rPr>
              <a:t> qua.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đó</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tể</a:t>
            </a:r>
            <a:r>
              <a:rPr lang="en-US" sz="5500" dirty="0">
                <a:solidFill>
                  <a:srgbClr val="002060"/>
                </a:solidFill>
                <a:latin typeface="+mj-lt"/>
              </a:rPr>
              <a:t> </a:t>
            </a:r>
            <a:r>
              <a:rPr lang="en-US" sz="5500" dirty="0" err="1">
                <a:solidFill>
                  <a:srgbClr val="002060"/>
                </a:solidFill>
                <a:latin typeface="+mj-lt"/>
              </a:rPr>
              <a:t>càn</a:t>
            </a:r>
            <a:r>
              <a:rPr lang="en-US" sz="5500" dirty="0">
                <a:solidFill>
                  <a:srgbClr val="002060"/>
                </a:solidFill>
                <a:latin typeface="+mj-lt"/>
              </a:rPr>
              <a:t> </a:t>
            </a:r>
            <a:r>
              <a:rPr lang="en-US" sz="5500" dirty="0" err="1">
                <a:solidFill>
                  <a:srgbClr val="002060"/>
                </a:solidFill>
                <a:latin typeface="+mj-lt"/>
              </a:rPr>
              <a:t>khôn</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Đức</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trị</a:t>
            </a:r>
            <a:r>
              <a:rPr lang="en-US" sz="5500" dirty="0">
                <a:solidFill>
                  <a:srgbClr val="002060"/>
                </a:solidFill>
                <a:latin typeface="+mj-lt"/>
              </a:rPr>
              <a:t>.</a:t>
            </a:r>
            <a:endParaRPr lang="vi-VN" sz="5500" dirty="0">
              <a:solidFill>
                <a:srgbClr val="002060"/>
              </a:solidFill>
              <a:effectLst/>
              <a:latin typeface="+mj-lt"/>
            </a:endParaRPr>
          </a:p>
        </p:txBody>
      </p:sp>
    </p:spTree>
    <p:extLst>
      <p:ext uri="{BB962C8B-B14F-4D97-AF65-F5344CB8AC3E}">
        <p14:creationId xmlns:p14="http://schemas.microsoft.com/office/powerpoint/2010/main" val="986490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rPr>
              <a:t>Đk</a:t>
            </a:r>
            <a:r>
              <a:rPr lang="en-US" sz="5500" b="1" u="sng" dirty="0">
                <a:solidFill>
                  <a:srgbClr val="C00000"/>
                </a:solidFill>
                <a:effectLst>
                  <a:outerShdw blurRad="38100" dist="38100" dir="2700000" algn="tl">
                    <a:srgbClr val="000000">
                      <a:alpha val="43137"/>
                    </a:srgbClr>
                  </a:outerShdw>
                </a:effectLst>
              </a:rPr>
              <a:t>:</a:t>
            </a:r>
            <a:r>
              <a:rPr lang="en-US" sz="5500" b="1" dirty="0">
                <a:solidFill>
                  <a:srgbClr val="003399"/>
                </a:solidFill>
                <a:effectLst>
                  <a:outerShdw blurRad="38100" dist="38100" dir="2700000" algn="tl">
                    <a:srgbClr val="000000">
                      <a:alpha val="43137"/>
                    </a:srgbClr>
                  </a:outerShdw>
                </a:effectLst>
              </a:rPr>
              <a:t> </a:t>
            </a:r>
            <a:r>
              <a:rPr lang="en-US" sz="5500" dirty="0" err="1">
                <a:solidFill>
                  <a:srgbClr val="002060"/>
                </a:solidFill>
              </a:rPr>
              <a:t>Nhưng</a:t>
            </a:r>
            <a:r>
              <a:rPr lang="en-US" sz="5500" dirty="0">
                <a:solidFill>
                  <a:srgbClr val="002060"/>
                </a:solidFill>
              </a:rPr>
              <a:t> </a:t>
            </a:r>
            <a:r>
              <a:rPr lang="en-US" sz="5500" dirty="0" err="1">
                <a:solidFill>
                  <a:srgbClr val="002060"/>
                </a:solidFill>
              </a:rPr>
              <a:t>Vua</a:t>
            </a:r>
            <a:r>
              <a:rPr lang="en-US" sz="5500" dirty="0">
                <a:solidFill>
                  <a:srgbClr val="002060"/>
                </a:solidFill>
              </a:rPr>
              <a:t> </a:t>
            </a:r>
            <a:r>
              <a:rPr lang="en-US" sz="5500" dirty="0" err="1">
                <a:solidFill>
                  <a:srgbClr val="002060"/>
                </a:solidFill>
              </a:rPr>
              <a:t>vinh</a:t>
            </a:r>
            <a:r>
              <a:rPr lang="en-US" sz="5500" dirty="0">
                <a:solidFill>
                  <a:srgbClr val="002060"/>
                </a:solidFill>
              </a:rPr>
              <a:t> </a:t>
            </a:r>
            <a:r>
              <a:rPr lang="en-US" sz="5500" dirty="0" err="1">
                <a:solidFill>
                  <a:srgbClr val="002060"/>
                </a:solidFill>
              </a:rPr>
              <a:t>hiển</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ai</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chính</a:t>
            </a:r>
            <a:r>
              <a:rPr lang="en-US" sz="5500" dirty="0">
                <a:solidFill>
                  <a:srgbClr val="002060"/>
                </a:solidFill>
              </a:rPr>
              <a:t> </a:t>
            </a:r>
            <a:r>
              <a:rPr lang="en-US" sz="5500" dirty="0" err="1">
                <a:solidFill>
                  <a:srgbClr val="002060"/>
                </a:solidFill>
              </a:rPr>
              <a:t>Chúa</a:t>
            </a:r>
            <a:r>
              <a:rPr lang="en-US" sz="5500" dirty="0">
                <a:solidFill>
                  <a:srgbClr val="002060"/>
                </a:solidFill>
              </a:rPr>
              <a:t> </a:t>
            </a:r>
            <a:r>
              <a:rPr lang="en-US" sz="5500" dirty="0" err="1">
                <a:solidFill>
                  <a:srgbClr val="002060"/>
                </a:solidFill>
              </a:rPr>
              <a:t>tể</a:t>
            </a:r>
            <a:r>
              <a:rPr lang="en-US" sz="5500" dirty="0">
                <a:solidFill>
                  <a:srgbClr val="002060"/>
                </a:solidFill>
              </a:rPr>
              <a:t> </a:t>
            </a:r>
            <a:r>
              <a:rPr lang="en-US" sz="5500" dirty="0" err="1">
                <a:solidFill>
                  <a:srgbClr val="002060"/>
                </a:solidFill>
              </a:rPr>
              <a:t>càn</a:t>
            </a:r>
            <a:r>
              <a:rPr lang="en-US" sz="5500" dirty="0">
                <a:solidFill>
                  <a:srgbClr val="002060"/>
                </a:solidFill>
              </a:rPr>
              <a:t> </a:t>
            </a:r>
            <a:r>
              <a:rPr lang="en-US" sz="5500" dirty="0" err="1">
                <a:solidFill>
                  <a:srgbClr val="002060"/>
                </a:solidFill>
              </a:rPr>
              <a:t>khôn</a:t>
            </a:r>
            <a:r>
              <a:rPr lang="en-US" sz="5500" dirty="0">
                <a:solidFill>
                  <a:srgbClr val="002060"/>
                </a:solidFill>
              </a:rPr>
              <a:t>.</a:t>
            </a:r>
            <a:endParaRPr lang="vi-VN" sz="5500" dirty="0">
              <a:solidFill>
                <a:srgbClr val="002060"/>
              </a:solidFill>
              <a:latin typeface="+mj-lt"/>
            </a:endParaRPr>
          </a:p>
        </p:txBody>
      </p:sp>
    </p:spTree>
    <p:extLst>
      <p:ext uri="{BB962C8B-B14F-4D97-AF65-F5344CB8AC3E}">
        <p14:creationId xmlns:p14="http://schemas.microsoft.com/office/powerpoint/2010/main" val="1006588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0"/>
            <a:ext cx="9144000" cy="2062103"/>
          </a:xfrm>
          <a:prstGeom prst="rect">
            <a:avLst/>
          </a:prstGeom>
        </p:spPr>
        <p:txBody>
          <a:bodyPr wrap="square">
            <a:spAutoFit/>
          </a:bodyPr>
          <a:lstStyle/>
          <a:p>
            <a:r>
              <a:rPr lang="vi-VN" sz="3600" u="sng" dirty="0" smtClean="0">
                <a:solidFill>
                  <a:srgbClr val="C00000"/>
                </a:solidFill>
              </a:rPr>
              <a:t>Bài </a:t>
            </a:r>
            <a:r>
              <a:rPr lang="vi-VN" sz="3600" u="sng" dirty="0">
                <a:solidFill>
                  <a:srgbClr val="C00000"/>
                </a:solidFill>
              </a:rPr>
              <a:t>đọc </a:t>
            </a:r>
            <a:r>
              <a:rPr lang="vi-VN" sz="3600" u="sng" dirty="0" smtClean="0">
                <a:solidFill>
                  <a:srgbClr val="C00000"/>
                </a:solidFill>
              </a:rPr>
              <a:t>1</a:t>
            </a:r>
            <a:endParaRPr lang="vi-VN" sz="3600" u="sng" dirty="0">
              <a:solidFill>
                <a:srgbClr val="C00000"/>
              </a:solidFill>
            </a:endParaRPr>
          </a:p>
          <a:p>
            <a:r>
              <a:rPr lang="vi-VN" sz="2800" i="1" dirty="0">
                <a:solidFill>
                  <a:srgbClr val="4BACC6">
                    <a:lumMod val="50000"/>
                  </a:srgbClr>
                </a:solidFill>
              </a:rPr>
              <a:t>Đức Giê-su đã phải nên giống anh em mình về mọi phương diện, để trở thành vị thượng tế nhân từ</a:t>
            </a:r>
            <a:r>
              <a:rPr lang="vi-VN" sz="2800" i="1" dirty="0" smtClean="0">
                <a:solidFill>
                  <a:srgbClr val="4BACC6">
                    <a:lumMod val="50000"/>
                  </a:srgbClr>
                </a:solidFill>
              </a:rPr>
              <a:t>.</a:t>
            </a:r>
            <a:endParaRPr lang="vi-VN" sz="2800" i="1" dirty="0">
              <a:solidFill>
                <a:srgbClr val="4BACC6">
                  <a:lumMod val="50000"/>
                </a:srgbClr>
              </a:solidFill>
            </a:endParaRPr>
          </a:p>
          <a:p>
            <a:r>
              <a:rPr lang="vi-VN" sz="3600" dirty="0">
                <a:solidFill>
                  <a:srgbClr val="C00000"/>
                </a:solidFill>
              </a:rPr>
              <a:t>Bài trích thư gửi tín hữu Híp-ri.</a:t>
            </a:r>
            <a:endParaRPr lang="vi-VN" sz="4800" dirty="0">
              <a:solidFill>
                <a:srgbClr val="C00000"/>
              </a:solidFill>
            </a:endParaRPr>
          </a:p>
        </p:txBody>
      </p:sp>
    </p:spTree>
    <p:extLst>
      <p:ext uri="{BB962C8B-B14F-4D97-AF65-F5344CB8AC3E}">
        <p14:creationId xmlns:p14="http://schemas.microsoft.com/office/powerpoint/2010/main" val="325458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267200"/>
          </a:xfrm>
        </p:spPr>
        <p:txBody>
          <a:bodyPr>
            <a:normAutofit/>
          </a:bodyPr>
          <a:lstStyle/>
          <a:p>
            <a:pPr algn="just"/>
            <a:r>
              <a:rPr lang="en-US" sz="8000" dirty="0" err="1">
                <a:solidFill>
                  <a:srgbClr val="002060"/>
                </a:solidFill>
                <a:effectLst/>
                <a:ea typeface="Times" pitchFamily="34" charset="0"/>
                <a:cs typeface="Times New Roman" pitchFamily="18" charset="0"/>
              </a:rPr>
              <a:t>Ánh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sáng</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chiếu</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dọi</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chư</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Vinh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quang</a:t>
            </a:r>
            <a:r>
              <a:rPr lang="en-US" sz="8000" dirty="0">
                <a:solidFill>
                  <a:srgbClr val="002060"/>
                </a:solidFill>
                <a:effectLst/>
                <a:ea typeface="Times" pitchFamily="34" charset="0"/>
                <a:cs typeface="Times New Roman" pitchFamily="18" charset="0"/>
              </a:rPr>
              <a:t> Is-</a:t>
            </a:r>
            <a:r>
              <a:rPr lang="en-US" sz="8000" dirty="0" err="1">
                <a:solidFill>
                  <a:srgbClr val="002060"/>
                </a:solidFill>
                <a:effectLst/>
                <a:ea typeface="Times" pitchFamily="34" charset="0"/>
                <a:cs typeface="Times New Roman" pitchFamily="18" charset="0"/>
              </a:rPr>
              <a:t>ra</a:t>
            </a:r>
            <a:r>
              <a:rPr lang="en-US" sz="8000" dirty="0">
                <a:solidFill>
                  <a:srgbClr val="002060"/>
                </a:solidFill>
                <a:effectLst/>
                <a:ea typeface="Times" pitchFamily="34" charset="0"/>
                <a:cs typeface="Times New Roman" pitchFamily="18" charset="0"/>
              </a:rPr>
              <a:t>-en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Ngài</a:t>
            </a:r>
            <a:r>
              <a:rPr lang="en-US" sz="8000" dirty="0">
                <a:solidFill>
                  <a:srgbClr val="002060"/>
                </a:solidFill>
                <a:effectLst/>
                <a:ea typeface="Times" pitchFamily="34" charset="0"/>
                <a:cs typeface="Times New Roman" pitchFamily="18" charset="0"/>
              </a:rPr>
              <a:t>.</a:t>
            </a: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C00000"/>
                </a:solidFill>
                <a:cs typeface="Times New Roman" pitchFamily="18" charset="0"/>
              </a:rPr>
              <a:t>Alleluia.</a:t>
            </a:r>
          </a:p>
        </p:txBody>
      </p:sp>
    </p:spTree>
    <p:extLst>
      <p:ext uri="{BB962C8B-B14F-4D97-AF65-F5344CB8AC3E}">
        <p14:creationId xmlns:p14="http://schemas.microsoft.com/office/powerpoint/2010/main" val="878241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94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21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462006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83702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412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319036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a:spLocks noGrp="1" noRot="1" noMove="1" noResize="1" noEditPoints="1" noAdjustHandles="1" noChangeArrowheads="1" noChangeShapeType="1"/>
          </p:cNvSpPr>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84094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8686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44338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982216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56486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34966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5965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00833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54677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r>
              <a:rPr lang="en-US" sz="4000" dirty="0">
                <a:solidFill>
                  <a:srgbClr val="002060"/>
                </a:solidFill>
              </a:rPr>
              <a:t>LỜI NGUYỆN TÍN HỮU</a:t>
            </a:r>
          </a:p>
        </p:txBody>
      </p:sp>
      <p:sp>
        <p:nvSpPr>
          <p:cNvPr id="8" name="Rectangle 7"/>
          <p:cNvSpPr/>
          <p:nvPr/>
        </p:nvSpPr>
        <p:spPr>
          <a:xfrm>
            <a:off x="2286000" y="917436"/>
            <a:ext cx="6705600" cy="3785652"/>
          </a:xfrm>
          <a:prstGeom prst="rect">
            <a:avLst/>
          </a:prstGeom>
        </p:spPr>
        <p:txBody>
          <a:bodyPr wrap="square">
            <a:spAutoFit/>
          </a:bodyPr>
          <a:lstStyle/>
          <a:p>
            <a:pPr algn="just"/>
            <a:r>
              <a:rPr lang="en-US" sz="3000" dirty="0" err="1">
                <a:solidFill>
                  <a:srgbClr val="C00000"/>
                </a:solidFill>
              </a:rPr>
              <a:t>Anh</a:t>
            </a:r>
            <a:r>
              <a:rPr lang="en-US" sz="3000" dirty="0">
                <a:solidFill>
                  <a:srgbClr val="C00000"/>
                </a:solidFill>
              </a:rPr>
              <a:t> </a:t>
            </a:r>
            <a:r>
              <a:rPr lang="en-US" sz="3000" dirty="0" err="1">
                <a:solidFill>
                  <a:srgbClr val="C00000"/>
                </a:solidFill>
              </a:rPr>
              <a:t>chị</a:t>
            </a:r>
            <a:r>
              <a:rPr lang="en-US" sz="3000" dirty="0">
                <a:solidFill>
                  <a:srgbClr val="C00000"/>
                </a:solidFill>
              </a:rPr>
              <a:t> </a:t>
            </a:r>
            <a:r>
              <a:rPr lang="en-US" sz="3000" dirty="0" err="1">
                <a:solidFill>
                  <a:srgbClr val="C00000"/>
                </a:solidFill>
              </a:rPr>
              <a:t>em</a:t>
            </a:r>
            <a:r>
              <a:rPr lang="en-US" sz="3000" dirty="0">
                <a:solidFill>
                  <a:srgbClr val="C00000"/>
                </a:solidFill>
              </a:rPr>
              <a:t> </a:t>
            </a:r>
            <a:r>
              <a:rPr lang="en-US" sz="3000" dirty="0" err="1">
                <a:solidFill>
                  <a:srgbClr val="C00000"/>
                </a:solidFill>
              </a:rPr>
              <a:t>thân</a:t>
            </a:r>
            <a:r>
              <a:rPr lang="en-US" sz="3000" dirty="0">
                <a:solidFill>
                  <a:srgbClr val="C00000"/>
                </a:solidFill>
              </a:rPr>
              <a:t> </a:t>
            </a:r>
            <a:r>
              <a:rPr lang="en-US" sz="3000" dirty="0" err="1">
                <a:solidFill>
                  <a:srgbClr val="C00000"/>
                </a:solidFill>
              </a:rPr>
              <a:t>mến</a:t>
            </a:r>
            <a:r>
              <a:rPr lang="en-US" sz="3000" dirty="0">
                <a:solidFill>
                  <a:srgbClr val="C00000"/>
                </a:solidFill>
              </a:rPr>
              <a:t>, </a:t>
            </a:r>
            <a:r>
              <a:rPr lang="en-US" sz="3000" dirty="0" err="1">
                <a:solidFill>
                  <a:srgbClr val="C00000"/>
                </a:solidFill>
              </a:rPr>
              <a:t>hôm</a:t>
            </a:r>
            <a:r>
              <a:rPr lang="en-US" sz="3000" dirty="0">
                <a:solidFill>
                  <a:srgbClr val="C00000"/>
                </a:solidFill>
              </a:rPr>
              <a:t> nay </a:t>
            </a:r>
            <a:r>
              <a:rPr lang="en-US" sz="3000" dirty="0" err="1">
                <a:solidFill>
                  <a:srgbClr val="C00000"/>
                </a:solidFill>
              </a:rPr>
              <a:t>chúng</a:t>
            </a:r>
            <a:r>
              <a:rPr lang="en-US" sz="3000" dirty="0">
                <a:solidFill>
                  <a:srgbClr val="C00000"/>
                </a:solidFill>
              </a:rPr>
              <a:t> ta </a:t>
            </a:r>
            <a:r>
              <a:rPr lang="en-US" sz="3000" dirty="0" err="1">
                <a:solidFill>
                  <a:srgbClr val="C00000"/>
                </a:solidFill>
              </a:rPr>
              <a:t>mừng</a:t>
            </a:r>
            <a:r>
              <a:rPr lang="en-US" sz="3000" dirty="0">
                <a:solidFill>
                  <a:srgbClr val="C00000"/>
                </a:solidFill>
              </a:rPr>
              <a:t> </a:t>
            </a:r>
            <a:r>
              <a:rPr lang="en-US" sz="3000" dirty="0" err="1">
                <a:solidFill>
                  <a:srgbClr val="C00000"/>
                </a:solidFill>
              </a:rPr>
              <a:t>ngày</a:t>
            </a:r>
            <a:r>
              <a:rPr lang="en-US" sz="3000" dirty="0">
                <a:solidFill>
                  <a:srgbClr val="C00000"/>
                </a:solidFill>
              </a:rPr>
              <a:t> </a:t>
            </a:r>
            <a:r>
              <a:rPr lang="en-US" sz="3000" dirty="0" err="1">
                <a:solidFill>
                  <a:srgbClr val="C00000"/>
                </a:solidFill>
              </a:rPr>
              <a:t>Chúa</a:t>
            </a:r>
            <a:r>
              <a:rPr lang="en-US" sz="3000" dirty="0">
                <a:solidFill>
                  <a:srgbClr val="C00000"/>
                </a:solidFill>
              </a:rPr>
              <a:t> </a:t>
            </a:r>
            <a:r>
              <a:rPr lang="en-US" sz="3000" dirty="0" err="1">
                <a:solidFill>
                  <a:srgbClr val="C00000"/>
                </a:solidFill>
              </a:rPr>
              <a:t>Cứu</a:t>
            </a:r>
            <a:r>
              <a:rPr lang="en-US" sz="3000" dirty="0">
                <a:solidFill>
                  <a:srgbClr val="C00000"/>
                </a:solidFill>
              </a:rPr>
              <a:t> </a:t>
            </a:r>
            <a:r>
              <a:rPr lang="en-US" sz="3000" dirty="0" err="1">
                <a:solidFill>
                  <a:srgbClr val="C00000"/>
                </a:solidFill>
              </a:rPr>
              <a:t>Thế</a:t>
            </a:r>
            <a:r>
              <a:rPr lang="en-US" sz="3000" dirty="0">
                <a:solidFill>
                  <a:srgbClr val="C00000"/>
                </a:solidFill>
              </a:rPr>
              <a:t> </a:t>
            </a:r>
            <a:r>
              <a:rPr lang="en-US" sz="3000" dirty="0" err="1">
                <a:solidFill>
                  <a:srgbClr val="C00000"/>
                </a:solidFill>
              </a:rPr>
              <a:t>được</a:t>
            </a:r>
            <a:r>
              <a:rPr lang="en-US" sz="3000" dirty="0">
                <a:solidFill>
                  <a:srgbClr val="C00000"/>
                </a:solidFill>
              </a:rPr>
              <a:t> </a:t>
            </a:r>
            <a:r>
              <a:rPr lang="en-US" sz="3000" dirty="0" err="1">
                <a:solidFill>
                  <a:srgbClr val="C00000"/>
                </a:solidFill>
              </a:rPr>
              <a:t>Đức</a:t>
            </a:r>
            <a:r>
              <a:rPr lang="en-US" sz="3000" dirty="0">
                <a:solidFill>
                  <a:srgbClr val="C00000"/>
                </a:solidFill>
              </a:rPr>
              <a:t> </a:t>
            </a:r>
            <a:r>
              <a:rPr lang="en-US" sz="3000" dirty="0" err="1">
                <a:solidFill>
                  <a:srgbClr val="C00000"/>
                </a:solidFill>
              </a:rPr>
              <a:t>Mẹ</a:t>
            </a:r>
            <a:r>
              <a:rPr lang="en-US" sz="3000" dirty="0">
                <a:solidFill>
                  <a:srgbClr val="C00000"/>
                </a:solidFill>
              </a:rPr>
              <a:t> </a:t>
            </a:r>
            <a:r>
              <a:rPr lang="en-US" sz="3000" dirty="0" err="1">
                <a:solidFill>
                  <a:srgbClr val="C00000"/>
                </a:solidFill>
              </a:rPr>
              <a:t>và</a:t>
            </a:r>
            <a:r>
              <a:rPr lang="en-US" sz="3000" dirty="0">
                <a:solidFill>
                  <a:srgbClr val="C00000"/>
                </a:solidFill>
              </a:rPr>
              <a:t> </a:t>
            </a:r>
            <a:r>
              <a:rPr lang="en-US" sz="3000" dirty="0" err="1">
                <a:solidFill>
                  <a:srgbClr val="C00000"/>
                </a:solidFill>
              </a:rPr>
              <a:t>thánh</a:t>
            </a:r>
            <a:r>
              <a:rPr lang="en-US" sz="3000" dirty="0">
                <a:solidFill>
                  <a:srgbClr val="C00000"/>
                </a:solidFill>
              </a:rPr>
              <a:t> </a:t>
            </a:r>
            <a:r>
              <a:rPr lang="en-US" sz="3000" dirty="0" err="1">
                <a:solidFill>
                  <a:srgbClr val="C00000"/>
                </a:solidFill>
              </a:rPr>
              <a:t>Giuse</a:t>
            </a:r>
            <a:r>
              <a:rPr lang="en-US" sz="3000" dirty="0">
                <a:solidFill>
                  <a:srgbClr val="C00000"/>
                </a:solidFill>
              </a:rPr>
              <a:t> </a:t>
            </a:r>
            <a:r>
              <a:rPr lang="en-US" sz="3000" dirty="0" err="1">
                <a:solidFill>
                  <a:srgbClr val="C00000"/>
                </a:solidFill>
              </a:rPr>
              <a:t>dâng</a:t>
            </a:r>
            <a:r>
              <a:rPr lang="en-US" sz="3000" dirty="0">
                <a:solidFill>
                  <a:srgbClr val="C00000"/>
                </a:solidFill>
              </a:rPr>
              <a:t> </a:t>
            </a:r>
            <a:r>
              <a:rPr lang="en-US" sz="3000" dirty="0" err="1">
                <a:solidFill>
                  <a:srgbClr val="C00000"/>
                </a:solidFill>
              </a:rPr>
              <a:t>cho</a:t>
            </a:r>
            <a:r>
              <a:rPr lang="en-US" sz="3000" dirty="0">
                <a:solidFill>
                  <a:srgbClr val="C00000"/>
                </a:solidFill>
              </a:rPr>
              <a:t> </a:t>
            </a:r>
            <a:r>
              <a:rPr lang="en-US" sz="3000" dirty="0" err="1">
                <a:solidFill>
                  <a:srgbClr val="C00000"/>
                </a:solidFill>
              </a:rPr>
              <a:t>Thiên</a:t>
            </a:r>
            <a:r>
              <a:rPr lang="en-US" sz="3000" dirty="0">
                <a:solidFill>
                  <a:srgbClr val="C00000"/>
                </a:solidFill>
              </a:rPr>
              <a:t> </a:t>
            </a:r>
            <a:r>
              <a:rPr lang="en-US" sz="3000" dirty="0" err="1">
                <a:solidFill>
                  <a:srgbClr val="C00000"/>
                </a:solidFill>
              </a:rPr>
              <a:t>Chúa</a:t>
            </a:r>
            <a:r>
              <a:rPr lang="en-US" sz="3000" dirty="0">
                <a:solidFill>
                  <a:srgbClr val="C00000"/>
                </a:solidFill>
              </a:rPr>
              <a:t> Cha </a:t>
            </a:r>
            <a:r>
              <a:rPr lang="en-US" sz="3000" dirty="0" err="1">
                <a:solidFill>
                  <a:srgbClr val="C00000"/>
                </a:solidFill>
              </a:rPr>
              <a:t>trong</a:t>
            </a:r>
            <a:r>
              <a:rPr lang="en-US" sz="3000" dirty="0">
                <a:solidFill>
                  <a:srgbClr val="C00000"/>
                </a:solidFill>
              </a:rPr>
              <a:t> </a:t>
            </a:r>
            <a:r>
              <a:rPr lang="en-US" sz="3000" dirty="0" err="1">
                <a:solidFill>
                  <a:srgbClr val="C00000"/>
                </a:solidFill>
              </a:rPr>
              <a:t>đền</a:t>
            </a:r>
            <a:r>
              <a:rPr lang="en-US" sz="3000" dirty="0">
                <a:solidFill>
                  <a:srgbClr val="C00000"/>
                </a:solidFill>
              </a:rPr>
              <a:t> </a:t>
            </a:r>
            <a:r>
              <a:rPr lang="en-US" sz="3000" dirty="0" err="1">
                <a:solidFill>
                  <a:srgbClr val="C00000"/>
                </a:solidFill>
              </a:rPr>
              <a:t>thánh</a:t>
            </a:r>
            <a:r>
              <a:rPr lang="en-US" sz="3000" dirty="0">
                <a:solidFill>
                  <a:srgbClr val="C00000"/>
                </a:solidFill>
              </a:rPr>
              <a:t>. </a:t>
            </a:r>
            <a:r>
              <a:rPr lang="en-US" sz="3000" dirty="0" err="1">
                <a:solidFill>
                  <a:srgbClr val="C00000"/>
                </a:solidFill>
              </a:rPr>
              <a:t>Nhìn</a:t>
            </a:r>
            <a:r>
              <a:rPr lang="en-US" sz="3000" dirty="0">
                <a:solidFill>
                  <a:srgbClr val="C00000"/>
                </a:solidFill>
              </a:rPr>
              <a:t> </a:t>
            </a:r>
            <a:r>
              <a:rPr lang="en-US" sz="3000" dirty="0" err="1">
                <a:solidFill>
                  <a:srgbClr val="C00000"/>
                </a:solidFill>
              </a:rPr>
              <a:t>từ</a:t>
            </a:r>
            <a:r>
              <a:rPr lang="en-US" sz="3000" dirty="0">
                <a:solidFill>
                  <a:srgbClr val="C00000"/>
                </a:solidFill>
              </a:rPr>
              <a:t> </a:t>
            </a:r>
            <a:r>
              <a:rPr lang="en-US" sz="3000" dirty="0" err="1">
                <a:solidFill>
                  <a:srgbClr val="C00000"/>
                </a:solidFill>
              </a:rPr>
              <a:t>bên</a:t>
            </a:r>
            <a:r>
              <a:rPr lang="en-US" sz="3000" dirty="0">
                <a:solidFill>
                  <a:srgbClr val="C00000"/>
                </a:solidFill>
              </a:rPr>
              <a:t> </a:t>
            </a:r>
            <a:r>
              <a:rPr lang="en-US" sz="3000" dirty="0" err="1">
                <a:solidFill>
                  <a:srgbClr val="C00000"/>
                </a:solidFill>
              </a:rPr>
              <a:t>ngoài</a:t>
            </a:r>
            <a:r>
              <a:rPr lang="en-US" sz="3000" dirty="0">
                <a:solidFill>
                  <a:srgbClr val="C00000"/>
                </a:solidFill>
              </a:rPr>
              <a:t>, ta </a:t>
            </a:r>
            <a:r>
              <a:rPr lang="en-US" sz="3000" dirty="0" err="1">
                <a:solidFill>
                  <a:srgbClr val="C00000"/>
                </a:solidFill>
              </a:rPr>
              <a:t>thấy</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làm</a:t>
            </a:r>
            <a:r>
              <a:rPr lang="en-US" sz="3000" dirty="0">
                <a:solidFill>
                  <a:srgbClr val="C00000"/>
                </a:solidFill>
              </a:rPr>
              <a:t> </a:t>
            </a:r>
            <a:r>
              <a:rPr lang="en-US" sz="3000" dirty="0" err="1">
                <a:solidFill>
                  <a:srgbClr val="C00000"/>
                </a:solidFill>
              </a:rPr>
              <a:t>theo</a:t>
            </a:r>
            <a:r>
              <a:rPr lang="en-US" sz="3000" dirty="0">
                <a:solidFill>
                  <a:srgbClr val="C00000"/>
                </a:solidFill>
              </a:rPr>
              <a:t> </a:t>
            </a:r>
            <a:r>
              <a:rPr lang="en-US" sz="3000" dirty="0" err="1">
                <a:solidFill>
                  <a:srgbClr val="C00000"/>
                </a:solidFill>
              </a:rPr>
              <a:t>Luật</a:t>
            </a:r>
            <a:r>
              <a:rPr lang="en-US" sz="3000" dirty="0">
                <a:solidFill>
                  <a:srgbClr val="C00000"/>
                </a:solidFill>
              </a:rPr>
              <a:t> </a:t>
            </a:r>
            <a:r>
              <a:rPr lang="en-US" sz="3000" dirty="0" err="1">
                <a:solidFill>
                  <a:srgbClr val="C00000"/>
                </a:solidFill>
              </a:rPr>
              <a:t>dạy</a:t>
            </a:r>
            <a:r>
              <a:rPr lang="en-US" sz="3000" dirty="0">
                <a:solidFill>
                  <a:srgbClr val="C00000"/>
                </a:solidFill>
              </a:rPr>
              <a:t>, </a:t>
            </a:r>
            <a:r>
              <a:rPr lang="en-US" sz="3000" dirty="0" err="1">
                <a:solidFill>
                  <a:srgbClr val="C00000"/>
                </a:solidFill>
              </a:rPr>
              <a:t>nhưng</a:t>
            </a:r>
            <a:r>
              <a:rPr lang="en-US" sz="3000" dirty="0">
                <a:solidFill>
                  <a:srgbClr val="C00000"/>
                </a:solidFill>
              </a:rPr>
              <a:t> </a:t>
            </a:r>
            <a:r>
              <a:rPr lang="en-US" sz="3000" dirty="0" err="1">
                <a:solidFill>
                  <a:srgbClr val="C00000"/>
                </a:solidFill>
              </a:rPr>
              <a:t>thật</a:t>
            </a:r>
            <a:r>
              <a:rPr lang="en-US" sz="3000" dirty="0">
                <a:solidFill>
                  <a:srgbClr val="C00000"/>
                </a:solidFill>
              </a:rPr>
              <a:t> </a:t>
            </a:r>
            <a:r>
              <a:rPr lang="en-US" sz="3000" dirty="0" err="1">
                <a:solidFill>
                  <a:srgbClr val="C00000"/>
                </a:solidFill>
              </a:rPr>
              <a:t>ra</a:t>
            </a:r>
            <a:r>
              <a:rPr lang="en-US" sz="3000" dirty="0">
                <a:solidFill>
                  <a:srgbClr val="C00000"/>
                </a:solidFill>
              </a:rPr>
              <a:t>, qua </a:t>
            </a:r>
            <a:r>
              <a:rPr lang="en-US" sz="3000" dirty="0" err="1">
                <a:solidFill>
                  <a:srgbClr val="C00000"/>
                </a:solidFill>
              </a:rPr>
              <a:t>sự</a:t>
            </a:r>
            <a:r>
              <a:rPr lang="en-US" sz="3000" dirty="0">
                <a:solidFill>
                  <a:srgbClr val="C00000"/>
                </a:solidFill>
              </a:rPr>
              <a:t> </a:t>
            </a:r>
            <a:r>
              <a:rPr lang="en-US" sz="3000" dirty="0" err="1">
                <a:solidFill>
                  <a:srgbClr val="C00000"/>
                </a:solidFill>
              </a:rPr>
              <a:t>kiện</a:t>
            </a:r>
            <a:r>
              <a:rPr lang="en-US" sz="3000" dirty="0">
                <a:solidFill>
                  <a:srgbClr val="C00000"/>
                </a:solidFill>
              </a:rPr>
              <a:t> </a:t>
            </a:r>
            <a:r>
              <a:rPr lang="en-US" sz="3000" dirty="0" err="1">
                <a:solidFill>
                  <a:srgbClr val="C00000"/>
                </a:solidFill>
              </a:rPr>
              <a:t>này</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đến</a:t>
            </a:r>
            <a:r>
              <a:rPr lang="en-US" sz="3000" dirty="0">
                <a:solidFill>
                  <a:srgbClr val="C00000"/>
                </a:solidFill>
              </a:rPr>
              <a:t> </a:t>
            </a:r>
            <a:r>
              <a:rPr lang="en-US" sz="3000" dirty="0" err="1">
                <a:solidFill>
                  <a:srgbClr val="C00000"/>
                </a:solidFill>
              </a:rPr>
              <a:t>gặp</a:t>
            </a:r>
            <a:r>
              <a:rPr lang="en-US" sz="3000" dirty="0">
                <a:solidFill>
                  <a:srgbClr val="C00000"/>
                </a:solidFill>
              </a:rPr>
              <a:t> </a:t>
            </a:r>
            <a:r>
              <a:rPr lang="en-US" sz="3000" dirty="0" err="1">
                <a:solidFill>
                  <a:srgbClr val="C00000"/>
                </a:solidFill>
              </a:rPr>
              <a:t>dân</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Chúng</a:t>
            </a:r>
            <a:r>
              <a:rPr lang="en-US" sz="3000" dirty="0">
                <a:solidFill>
                  <a:srgbClr val="C00000"/>
                </a:solidFill>
              </a:rPr>
              <a:t> ta </a:t>
            </a:r>
            <a:r>
              <a:rPr lang="en-US" sz="3000" dirty="0" err="1">
                <a:solidFill>
                  <a:srgbClr val="C00000"/>
                </a:solidFill>
              </a:rPr>
              <a:t>cùng</a:t>
            </a:r>
            <a:r>
              <a:rPr lang="en-US" sz="3000" dirty="0">
                <a:solidFill>
                  <a:srgbClr val="C00000"/>
                </a:solidFill>
              </a:rPr>
              <a:t> </a:t>
            </a:r>
            <a:r>
              <a:rPr lang="en-US" sz="3000" dirty="0" err="1">
                <a:solidFill>
                  <a:srgbClr val="C00000"/>
                </a:solidFill>
              </a:rPr>
              <a:t>cảm</a:t>
            </a:r>
            <a:r>
              <a:rPr lang="en-US" sz="3000" dirty="0">
                <a:solidFill>
                  <a:srgbClr val="C00000"/>
                </a:solidFill>
              </a:rPr>
              <a:t> </a:t>
            </a:r>
            <a:r>
              <a:rPr lang="en-US" sz="3000" dirty="0" err="1">
                <a:solidFill>
                  <a:srgbClr val="C00000"/>
                </a:solidFill>
              </a:rPr>
              <a:t>tạ</a:t>
            </a:r>
            <a:r>
              <a:rPr lang="en-US" sz="3000" dirty="0">
                <a:solidFill>
                  <a:srgbClr val="C00000"/>
                </a:solidFill>
              </a:rPr>
              <a:t> </a:t>
            </a:r>
            <a:r>
              <a:rPr lang="en-US" sz="3000" dirty="0" err="1">
                <a:solidFill>
                  <a:srgbClr val="C00000"/>
                </a:solidFill>
              </a:rPr>
              <a:t>Chúa</a:t>
            </a:r>
            <a:r>
              <a:rPr lang="en-US" sz="3000" dirty="0">
                <a:solidFill>
                  <a:srgbClr val="C00000"/>
                </a:solidFill>
              </a:rPr>
              <a:t> </a:t>
            </a:r>
            <a:r>
              <a:rPr lang="en-US" sz="3000" dirty="0" err="1">
                <a:solidFill>
                  <a:srgbClr val="C00000"/>
                </a:solidFill>
              </a:rPr>
              <a:t>và</a:t>
            </a:r>
            <a:r>
              <a:rPr lang="en-US" sz="3000" dirty="0">
                <a:solidFill>
                  <a:srgbClr val="C00000"/>
                </a:solidFill>
              </a:rPr>
              <a:t> </a:t>
            </a:r>
            <a:r>
              <a:rPr lang="en-US" sz="3000" dirty="0" err="1">
                <a:solidFill>
                  <a:srgbClr val="C00000"/>
                </a:solidFill>
              </a:rPr>
              <a:t>dâng</a:t>
            </a:r>
            <a:r>
              <a:rPr lang="en-US" sz="3000" dirty="0">
                <a:solidFill>
                  <a:srgbClr val="C00000"/>
                </a:solidFill>
              </a:rPr>
              <a:t> </a:t>
            </a:r>
            <a:r>
              <a:rPr lang="en-US" sz="3000" dirty="0" err="1">
                <a:solidFill>
                  <a:srgbClr val="C00000"/>
                </a:solidFill>
              </a:rPr>
              <a:t>lời</a:t>
            </a:r>
            <a:r>
              <a:rPr lang="en-US" sz="3000" dirty="0">
                <a:solidFill>
                  <a:srgbClr val="C00000"/>
                </a:solidFill>
              </a:rPr>
              <a:t> </a:t>
            </a:r>
            <a:r>
              <a:rPr lang="en-US" sz="3000" dirty="0" err="1">
                <a:solidFill>
                  <a:srgbClr val="C00000"/>
                </a:solidFill>
              </a:rPr>
              <a:t>cầu</a:t>
            </a:r>
            <a:r>
              <a:rPr lang="en-US" sz="3000" dirty="0">
                <a:solidFill>
                  <a:srgbClr val="C00000"/>
                </a:solidFill>
              </a:rPr>
              <a:t> </a:t>
            </a:r>
            <a:r>
              <a:rPr lang="en-US" sz="3000" dirty="0" err="1">
                <a:solidFill>
                  <a:srgbClr val="C00000"/>
                </a:solidFill>
              </a:rPr>
              <a:t>xin</a:t>
            </a:r>
            <a:endParaRPr lang="en-US" sz="3000" dirty="0">
              <a:solidFill>
                <a:srgbClr val="C00000"/>
              </a:solidFill>
            </a:endParaRPr>
          </a:p>
        </p:txBody>
      </p:sp>
    </p:spTree>
    <p:extLst>
      <p:ext uri="{BB962C8B-B14F-4D97-AF65-F5344CB8AC3E}">
        <p14:creationId xmlns:p14="http://schemas.microsoft.com/office/powerpoint/2010/main" val="642204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UTM American Sans"/>
                <a:ea typeface="Times" pitchFamily="34" charset="0"/>
                <a:cs typeface="Times New Roman" pitchFamily="18" charset="0"/>
              </a:rPr>
              <a:t>Ca </a:t>
            </a:r>
            <a:r>
              <a:rPr lang="en-US" sz="8000" b="1" dirty="0" err="1">
                <a:solidFill>
                  <a:srgbClr val="C00000"/>
                </a:solidFill>
                <a:latin typeface="UTM American Sans"/>
                <a:ea typeface="Times" pitchFamily="34" charset="0"/>
                <a:cs typeface="Times New Roman" pitchFamily="18" charset="0"/>
              </a:rPr>
              <a:t>Dâng</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Lễ</a:t>
            </a:r>
            <a:r>
              <a:rPr lang="en-US" sz="8000" b="1" dirty="0">
                <a:solidFill>
                  <a:srgbClr val="C00000"/>
                </a:solidFill>
                <a:latin typeface="UTM American Sans"/>
                <a:ea typeface="Times" pitchFamily="34" charset="0"/>
                <a:cs typeface="Times New Roman" pitchFamily="18" charset="0"/>
              </a:rPr>
              <a:t/>
            </a:r>
            <a:br>
              <a:rPr lang="en-US" sz="8000" b="1" dirty="0">
                <a:solidFill>
                  <a:srgbClr val="C00000"/>
                </a:solidFill>
                <a:latin typeface="UTM American Sans"/>
                <a:ea typeface="Times" pitchFamily="34" charset="0"/>
                <a:cs typeface="Times New Roman" pitchFamily="18" charset="0"/>
              </a:rPr>
            </a:br>
            <a:r>
              <a:rPr lang="en-US" sz="7000" b="1" dirty="0">
                <a:solidFill>
                  <a:srgbClr val="C00000"/>
                </a:solidFill>
                <a:latin typeface="UTM American Sans"/>
                <a:ea typeface="Times" pitchFamily="34" charset="0"/>
                <a:cs typeface="Times New Roman" pitchFamily="18" charset="0"/>
              </a:rPr>
              <a:t>DÂNG NIỀM CẢM MẾN</a:t>
            </a:r>
            <a:br>
              <a:rPr lang="en-US" sz="7000" b="1" dirty="0">
                <a:solidFill>
                  <a:srgbClr val="C00000"/>
                </a:solidFill>
                <a:latin typeface="UTM American Sans"/>
                <a:ea typeface="Times" pitchFamily="34" charset="0"/>
                <a:cs typeface="Times New Roman" pitchFamily="18" charset="0"/>
              </a:rPr>
            </a:br>
            <a:r>
              <a:rPr lang="en-US" sz="5400" i="1" kern="0" dirty="0" err="1">
                <a:solidFill>
                  <a:srgbClr val="003399"/>
                </a:solidFill>
                <a:latin typeface="UTM American Sans"/>
              </a:rPr>
              <a:t>Phanxico</a:t>
            </a:r>
            <a:endParaRPr lang="en-US" sz="6000" i="1" kern="0" dirty="0">
              <a:solidFill>
                <a:srgbClr val="003399"/>
              </a:solidFill>
              <a:latin typeface="UTM American Sans"/>
            </a:endParaRPr>
          </a:p>
        </p:txBody>
      </p:sp>
    </p:spTree>
    <p:extLst>
      <p:ext uri="{BB962C8B-B14F-4D97-AF65-F5344CB8AC3E}">
        <p14:creationId xmlns:p14="http://schemas.microsoft.com/office/powerpoint/2010/main" val="80780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708922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9050"/>
            <a:ext cx="9144000" cy="5301067"/>
          </a:xfrm>
          <a:prstGeom prst="rect">
            <a:avLst/>
          </a:prstGeom>
        </p:spPr>
        <p:txBody>
          <a:bodyPr wrap="square">
            <a:spAutoFit/>
          </a:bodyPr>
          <a:lstStyle/>
          <a:p>
            <a:pPr algn="just">
              <a:lnSpc>
                <a:spcPct val="110000"/>
              </a:lnSpc>
            </a:pPr>
            <a:r>
              <a:rPr lang="en-US" sz="5100" u="sng" dirty="0">
                <a:solidFill>
                  <a:srgbClr val="C00000"/>
                </a:solidFill>
                <a:latin typeface="+mj-lt"/>
              </a:rPr>
              <a:t>Tk1:</a:t>
            </a:r>
            <a:r>
              <a:rPr lang="en-US" sz="5100" dirty="0">
                <a:solidFill>
                  <a:srgbClr val="003399"/>
                </a:solidFill>
                <a:latin typeface="+mj-lt"/>
              </a:rPr>
              <a:t> </a:t>
            </a:r>
            <a:r>
              <a:rPr lang="vi-VN" sz="5100" dirty="0">
                <a:solidFill>
                  <a:srgbClr val="002060"/>
                </a:solidFill>
                <a:latin typeface="+mj-lt"/>
              </a:rPr>
              <a:t>Như dòng nến trôi trên bàn thờ, tâm hồn con lâng lâng niềm cảm mến vô bờ.  Xin tiến dâng đây con tim ươm bao ước vọng, hằng muốn sắt son một đời mến yêu. </a:t>
            </a:r>
            <a:endParaRPr lang="en-US" sz="5100" dirty="0">
              <a:solidFill>
                <a:srgbClr val="002060"/>
              </a:solidFill>
              <a:latin typeface="+mj-lt"/>
            </a:endParaRPr>
          </a:p>
        </p:txBody>
      </p:sp>
    </p:spTree>
    <p:extLst>
      <p:ext uri="{BB962C8B-B14F-4D97-AF65-F5344CB8AC3E}">
        <p14:creationId xmlns:p14="http://schemas.microsoft.com/office/powerpoint/2010/main" val="266689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604998"/>
            <a:ext cx="9144000" cy="3816429"/>
          </a:xfrm>
          <a:prstGeom prst="rect">
            <a:avLst/>
          </a:prstGeom>
        </p:spPr>
        <p:txBody>
          <a:bodyPr wrap="square">
            <a:spAutoFit/>
          </a:bodyPr>
          <a:lstStyle/>
          <a:p>
            <a:pPr algn="just">
              <a:lnSpc>
                <a:spcPct val="110000"/>
              </a:lnSpc>
            </a:pPr>
            <a:r>
              <a:rPr lang="vi-VN" sz="5500" u="sng" dirty="0">
                <a:solidFill>
                  <a:srgbClr val="C00000"/>
                </a:solidFill>
                <a:latin typeface="+mj-lt"/>
              </a:rPr>
              <a:t>Đ</a:t>
            </a:r>
            <a:r>
              <a:rPr lang="en-US" sz="5500" u="sng" dirty="0">
                <a:solidFill>
                  <a:srgbClr val="C00000"/>
                </a:solidFill>
                <a:latin typeface="+mj-lt"/>
              </a:rPr>
              <a:t>k</a:t>
            </a:r>
            <a:r>
              <a:rPr lang="vi-VN" sz="5500" u="sng" dirty="0">
                <a:solidFill>
                  <a:srgbClr val="C00000"/>
                </a:solidFill>
                <a:latin typeface="+mj-lt"/>
              </a:rPr>
              <a:t>:</a:t>
            </a:r>
            <a:r>
              <a:rPr lang="vi-VN" sz="5500" dirty="0">
                <a:solidFill>
                  <a:srgbClr val="003399"/>
                </a:solidFill>
                <a:latin typeface="+mj-lt"/>
              </a:rPr>
              <a:t> </a:t>
            </a:r>
            <a:r>
              <a:rPr lang="vi-VN" sz="5500" dirty="0">
                <a:solidFill>
                  <a:srgbClr val="002060"/>
                </a:solidFill>
                <a:latin typeface="+mj-lt"/>
              </a:rPr>
              <a:t>Kính tiến Chúa tình yêu bao nhiêu mà có gì.  Xin Chúa thánh hoá lòng con, tình yêu mới bước tới ngày mai.</a:t>
            </a:r>
            <a:endParaRPr lang="en-US" sz="5500" dirty="0">
              <a:solidFill>
                <a:srgbClr val="002060"/>
              </a:solidFill>
              <a:latin typeface="+mj-lt"/>
            </a:endParaRPr>
          </a:p>
        </p:txBody>
      </p:sp>
    </p:spTree>
    <p:extLst>
      <p:ext uri="{BB962C8B-B14F-4D97-AF65-F5344CB8AC3E}">
        <p14:creationId xmlns:p14="http://schemas.microsoft.com/office/powerpoint/2010/main" val="403232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a:solidFill>
                  <a:srgbClr val="C00000"/>
                </a:solidFill>
                <a:latin typeface="+mj-lt"/>
              </a:rPr>
              <a:t>Tk2:</a:t>
            </a:r>
            <a:r>
              <a:rPr lang="vi-VN" sz="5000" dirty="0">
                <a:solidFill>
                  <a:srgbClr val="003399"/>
                </a:solidFill>
                <a:latin typeface="+mj-lt"/>
              </a:rPr>
              <a:t> </a:t>
            </a:r>
            <a:r>
              <a:rPr lang="vi-VN" sz="5000" dirty="0">
                <a:solidFill>
                  <a:srgbClr val="002060"/>
                </a:solidFill>
                <a:latin typeface="+mj-lt"/>
              </a:rPr>
              <a:t>Bao ngày tháng xuôi theo dòng đời, tâm hồn con lênh đênh tìm hạnh phúc mong chờ.  Xin Chúa thương khi con đây trông mong đến Ngài, là Núi Đá che chở người tháng năm.</a:t>
            </a:r>
            <a:endParaRPr lang="en-US" sz="5000" dirty="0">
              <a:solidFill>
                <a:srgbClr val="002060"/>
              </a:solidFill>
              <a:latin typeface="+mj-lt"/>
            </a:endParaRPr>
          </a:p>
        </p:txBody>
      </p:sp>
    </p:spTree>
    <p:extLst>
      <p:ext uri="{BB962C8B-B14F-4D97-AF65-F5344CB8AC3E}">
        <p14:creationId xmlns:p14="http://schemas.microsoft.com/office/powerpoint/2010/main" val="229294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604998"/>
            <a:ext cx="9144000" cy="3816429"/>
          </a:xfrm>
          <a:prstGeom prst="rect">
            <a:avLst/>
          </a:prstGeom>
        </p:spPr>
        <p:txBody>
          <a:bodyPr wrap="square">
            <a:spAutoFit/>
          </a:bodyPr>
          <a:lstStyle/>
          <a:p>
            <a:pPr algn="just">
              <a:lnSpc>
                <a:spcPct val="110000"/>
              </a:lnSpc>
            </a:pPr>
            <a:r>
              <a:rPr lang="vi-VN" sz="5500" u="sng" dirty="0">
                <a:solidFill>
                  <a:srgbClr val="C00000"/>
                </a:solidFill>
                <a:latin typeface="+mj-lt"/>
              </a:rPr>
              <a:t>Đ</a:t>
            </a:r>
            <a:r>
              <a:rPr lang="en-US" sz="5500" u="sng" dirty="0">
                <a:solidFill>
                  <a:srgbClr val="C00000"/>
                </a:solidFill>
              </a:rPr>
              <a:t>k</a:t>
            </a:r>
            <a:r>
              <a:rPr lang="vi-VN" sz="5500" u="sng" dirty="0">
                <a:solidFill>
                  <a:srgbClr val="C00000"/>
                </a:solidFill>
                <a:latin typeface="+mj-lt"/>
              </a:rPr>
              <a:t>:</a:t>
            </a:r>
            <a:r>
              <a:rPr lang="vi-VN" sz="5500" dirty="0">
                <a:solidFill>
                  <a:srgbClr val="003399"/>
                </a:solidFill>
                <a:latin typeface="+mj-lt"/>
              </a:rPr>
              <a:t> </a:t>
            </a:r>
            <a:r>
              <a:rPr lang="vi-VN" sz="5500" dirty="0">
                <a:solidFill>
                  <a:srgbClr val="002060"/>
                </a:solidFill>
                <a:latin typeface="+mj-lt"/>
              </a:rPr>
              <a:t>Kính tiến Chúa tình yêu bao nhiêu mà có gì.  Xin Chúa thánh hoá lòng con, tình yêu mới bước tới ngày mai.</a:t>
            </a:r>
            <a:endParaRPr lang="en-US" sz="5500" dirty="0">
              <a:solidFill>
                <a:srgbClr val="002060"/>
              </a:solidFill>
            </a:endParaRPr>
          </a:p>
        </p:txBody>
      </p:sp>
    </p:spTree>
    <p:extLst>
      <p:ext uri="{BB962C8B-B14F-4D97-AF65-F5344CB8AC3E}">
        <p14:creationId xmlns:p14="http://schemas.microsoft.com/office/powerpoint/2010/main" val="2303533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47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2922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1572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600" kern="0" dirty="0">
                <a:solidFill>
                  <a:srgbClr val="C00000"/>
                </a:solidFill>
                <a:latin typeface="+mj-lt"/>
              </a:rPr>
              <a:t>Ca </a:t>
            </a:r>
            <a:r>
              <a:rPr lang="en-US" sz="6600" kern="0" dirty="0" err="1">
                <a:solidFill>
                  <a:srgbClr val="C00000"/>
                </a:solidFill>
                <a:latin typeface="+mj-lt"/>
              </a:rPr>
              <a:t>Nguyện</a:t>
            </a:r>
            <a:r>
              <a:rPr lang="en-US" sz="6600" kern="0" dirty="0">
                <a:solidFill>
                  <a:srgbClr val="C00000"/>
                </a:solidFill>
                <a:latin typeface="+mj-lt"/>
              </a:rPr>
              <a:t> </a:t>
            </a:r>
            <a:r>
              <a:rPr lang="en-US" sz="6600" kern="0" dirty="0" err="1">
                <a:solidFill>
                  <a:srgbClr val="C00000"/>
                </a:solidFill>
                <a:latin typeface="+mj-lt"/>
              </a:rPr>
              <a:t>Hiệp</a:t>
            </a:r>
            <a:r>
              <a:rPr lang="en-US" sz="6600" kern="0" dirty="0">
                <a:solidFill>
                  <a:srgbClr val="C00000"/>
                </a:solidFill>
                <a:latin typeface="+mj-lt"/>
              </a:rPr>
              <a:t> </a:t>
            </a:r>
            <a:r>
              <a:rPr lang="en-US" sz="6600" kern="0" dirty="0" err="1">
                <a:solidFill>
                  <a:srgbClr val="C00000"/>
                </a:solidFill>
                <a:latin typeface="+mj-lt"/>
              </a:rPr>
              <a:t>Lễ</a:t>
            </a:r>
            <a:r>
              <a:rPr lang="en-US" sz="6600" kern="0" dirty="0">
                <a:solidFill>
                  <a:srgbClr val="C00000"/>
                </a:solidFill>
                <a:latin typeface="+mj-lt"/>
              </a:rPr>
              <a:t/>
            </a:r>
            <a:br>
              <a:rPr lang="en-US" sz="6600" kern="0" dirty="0">
                <a:solidFill>
                  <a:srgbClr val="C00000"/>
                </a:solidFill>
                <a:latin typeface="+mj-lt"/>
              </a:rPr>
            </a:br>
            <a:r>
              <a:rPr lang="en-US" sz="7200" kern="0" dirty="0">
                <a:solidFill>
                  <a:srgbClr val="C00000"/>
                </a:solidFill>
                <a:latin typeface="+mj-lt"/>
              </a:rPr>
              <a:t>DẮT DÌU CON ĐI</a:t>
            </a:r>
            <a:br>
              <a:rPr lang="en-US" sz="7200" kern="0" dirty="0">
                <a:solidFill>
                  <a:srgbClr val="C00000"/>
                </a:solidFill>
                <a:latin typeface="+mj-lt"/>
              </a:rPr>
            </a:br>
            <a:r>
              <a:rPr lang="en-US" sz="6000" i="1" kern="0" dirty="0" err="1">
                <a:solidFill>
                  <a:srgbClr val="003399"/>
                </a:solidFill>
                <a:latin typeface="+mj-lt"/>
              </a:rPr>
              <a:t>Lãng</a:t>
            </a:r>
            <a:r>
              <a:rPr lang="en-US" sz="6000" i="1" kern="0" dirty="0">
                <a:solidFill>
                  <a:srgbClr val="003399"/>
                </a:solidFill>
                <a:latin typeface="+mj-lt"/>
              </a:rPr>
              <a:t> Du</a:t>
            </a:r>
            <a:endParaRPr lang="en-US" sz="9600" i="1" kern="0" dirty="0">
              <a:solidFill>
                <a:srgbClr val="003399"/>
              </a:solidFill>
              <a:latin typeface="+mj-lt"/>
            </a:endParaRPr>
          </a:p>
        </p:txBody>
      </p:sp>
    </p:spTree>
    <p:extLst>
      <p:ext uri="{BB962C8B-B14F-4D97-AF65-F5344CB8AC3E}">
        <p14:creationId xmlns:p14="http://schemas.microsoft.com/office/powerpoint/2010/main" val="1970616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4800" u="sng" kern="0" dirty="0">
                <a:solidFill>
                  <a:srgbClr val="C00000"/>
                </a:solidFill>
                <a:latin typeface="+mj-lt"/>
              </a:rPr>
              <a:t>Tk1:</a:t>
            </a:r>
            <a:r>
              <a:rPr lang="en-US" sz="4800" kern="0" dirty="0">
                <a:solidFill>
                  <a:srgbClr val="003399"/>
                </a:solidFill>
                <a:latin typeface="+mj-lt"/>
              </a:rPr>
              <a:t> </a:t>
            </a:r>
            <a:r>
              <a:rPr lang="vi-VN" kern="0" dirty="0">
                <a:solidFill>
                  <a:srgbClr val="002060"/>
                </a:solidFill>
                <a:latin typeface="+mj-lt"/>
              </a:rPr>
              <a:t>Dắt dìu con đi, đi bên Ngài nào có sợ chi</a:t>
            </a:r>
            <a:r>
              <a:rPr lang="en-US" kern="0" dirty="0">
                <a:solidFill>
                  <a:srgbClr val="002060"/>
                </a:solidFill>
                <a:latin typeface="+mj-lt"/>
              </a:rPr>
              <a:t>. </a:t>
            </a:r>
            <a:r>
              <a:rPr lang="vi-VN" kern="0" dirty="0">
                <a:solidFill>
                  <a:srgbClr val="002060"/>
                </a:solidFill>
                <a:latin typeface="+mj-lt"/>
              </a:rPr>
              <a:t>Giông tố giăng đầy có Ngài con chẳng lo gì</a:t>
            </a:r>
            <a:r>
              <a:rPr lang="en-US" kern="0" dirty="0">
                <a:solidFill>
                  <a:srgbClr val="002060"/>
                </a:solidFill>
                <a:latin typeface="+mj-lt"/>
              </a:rPr>
              <a:t>. </a:t>
            </a:r>
            <a:r>
              <a:rPr lang="vi-VN" kern="0" dirty="0">
                <a:solidFill>
                  <a:srgbClr val="002060"/>
                </a:solidFill>
                <a:latin typeface="+mj-lt"/>
              </a:rPr>
              <a:t>Ngài dắt dìu con đi như người Cha</a:t>
            </a:r>
            <a:r>
              <a:rPr lang="en-US" kern="0" dirty="0">
                <a:solidFill>
                  <a:srgbClr val="002060"/>
                </a:solidFill>
                <a:latin typeface="+mj-lt"/>
              </a:rPr>
              <a:t>. </a:t>
            </a:r>
            <a:r>
              <a:rPr lang="vi-VN" kern="0" dirty="0">
                <a:solidFill>
                  <a:srgbClr val="002060"/>
                </a:solidFill>
                <a:latin typeface="+mj-lt"/>
              </a:rPr>
              <a:t>Ngài nắm chặt tay con không rời xa</a:t>
            </a:r>
            <a:r>
              <a:rPr lang="en-US" kern="0" dirty="0">
                <a:solidFill>
                  <a:srgbClr val="002060"/>
                </a:solidFill>
                <a:latin typeface="+mj-lt"/>
              </a:rPr>
              <a:t>. </a:t>
            </a:r>
            <a:r>
              <a:rPr lang="vi-VN" kern="0" dirty="0">
                <a:solidFill>
                  <a:srgbClr val="002060"/>
                </a:solidFill>
                <a:latin typeface="+mj-lt"/>
              </a:rPr>
              <a:t>Từng bước Ngài nâng niu không bao giờ để con vấp ngã.</a:t>
            </a:r>
          </a:p>
        </p:txBody>
      </p:sp>
    </p:spTree>
    <p:extLst>
      <p:ext uri="{BB962C8B-B14F-4D97-AF65-F5344CB8AC3E}">
        <p14:creationId xmlns:p14="http://schemas.microsoft.com/office/powerpoint/2010/main" val="30275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mj-lt"/>
              </a:rPr>
              <a:t>Đk</a:t>
            </a:r>
            <a:r>
              <a:rPr lang="en-US" sz="5000" u="sng" kern="0" dirty="0">
                <a:solidFill>
                  <a:srgbClr val="C00000"/>
                </a:solidFill>
                <a:latin typeface="+mj-lt"/>
              </a:rPr>
              <a:t>:</a:t>
            </a:r>
            <a:r>
              <a:rPr lang="en-US" sz="5000" kern="0" dirty="0">
                <a:solidFill>
                  <a:srgbClr val="003399"/>
                </a:solidFill>
                <a:latin typeface="+mj-lt"/>
              </a:rPr>
              <a:t> </a:t>
            </a:r>
            <a:r>
              <a:rPr lang="vi-VN" sz="5000" kern="0" dirty="0">
                <a:solidFill>
                  <a:srgbClr val="002060"/>
                </a:solidFill>
                <a:latin typeface="+mj-lt"/>
              </a:rPr>
              <a:t>Tình Ngài dìu dắt con bước trên nẻo ngay</a:t>
            </a:r>
            <a:r>
              <a:rPr lang="en-US" sz="5000" kern="0" dirty="0">
                <a:solidFill>
                  <a:srgbClr val="002060"/>
                </a:solidFill>
                <a:latin typeface="+mj-lt"/>
              </a:rPr>
              <a:t>, d</a:t>
            </a:r>
            <a:r>
              <a:rPr lang="vi-VN" sz="5000" kern="0" dirty="0">
                <a:solidFill>
                  <a:srgbClr val="002060"/>
                </a:solidFill>
                <a:latin typeface="+mj-lt"/>
              </a:rPr>
              <a:t>ù qua thung lũng hay hố sâu hiểm nguy</a:t>
            </a:r>
            <a:r>
              <a:rPr lang="en-US" sz="5000" kern="0" dirty="0">
                <a:solidFill>
                  <a:srgbClr val="002060"/>
                </a:solidFill>
                <a:latin typeface="+mj-lt"/>
              </a:rPr>
              <a:t>. </a:t>
            </a:r>
            <a:r>
              <a:rPr lang="vi-VN" sz="5000" kern="0" dirty="0">
                <a:solidFill>
                  <a:srgbClr val="002060"/>
                </a:solidFill>
                <a:latin typeface="+mj-lt"/>
              </a:rPr>
              <a:t>Con vẫn vui sướng khi tựa nương bên Ngài</a:t>
            </a:r>
            <a:r>
              <a:rPr lang="en-US" sz="5000" kern="0" dirty="0">
                <a:solidFill>
                  <a:srgbClr val="002060"/>
                </a:solidFill>
                <a:latin typeface="+mj-lt"/>
              </a:rPr>
              <a:t> d</a:t>
            </a:r>
            <a:r>
              <a:rPr lang="vi-VN" sz="5000" kern="0" dirty="0">
                <a:solidFill>
                  <a:srgbClr val="002060"/>
                </a:solidFill>
                <a:latin typeface="+mj-lt"/>
              </a:rPr>
              <a:t>ắt dìu con đi</a:t>
            </a:r>
            <a:r>
              <a:rPr lang="en-US" sz="5000" kern="0" dirty="0">
                <a:solidFill>
                  <a:srgbClr val="002060"/>
                </a:solidFill>
                <a:latin typeface="+mj-lt"/>
              </a:rPr>
              <a:t>…</a:t>
            </a:r>
          </a:p>
        </p:txBody>
      </p:sp>
    </p:spTree>
    <p:extLst>
      <p:ext uri="{BB962C8B-B14F-4D97-AF65-F5344CB8AC3E}">
        <p14:creationId xmlns:p14="http://schemas.microsoft.com/office/powerpoint/2010/main" val="2682591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a:spLocks noGrp="1" noRot="1" noMove="1" noResize="1" noEditPoints="1" noAdjustHandles="1" noChangeArrowheads="1" noChangeShapeType="1"/>
          </p:cNvSpPr>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Xin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Chúa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a:solidFill>
                  <a:srgbClr val="002060"/>
                </a:solidFill>
                <a:ea typeface="Segoe UI Black" panose="020B0A02040204020203" pitchFamily="34" charset="0"/>
              </a:rPr>
              <a:t> 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1412464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kern="0" dirty="0">
                <a:solidFill>
                  <a:srgbClr val="C00000"/>
                </a:solidFill>
                <a:latin typeface="+mj-lt"/>
              </a:rPr>
              <a:t>…</a:t>
            </a:r>
            <a:r>
              <a:rPr lang="en-US" sz="5000" kern="0" dirty="0">
                <a:solidFill>
                  <a:srgbClr val="003399"/>
                </a:solidFill>
                <a:latin typeface="+mj-lt"/>
              </a:rPr>
              <a:t> </a:t>
            </a:r>
            <a:r>
              <a:rPr lang="vi-VN" sz="5000" kern="0" dirty="0">
                <a:solidFill>
                  <a:srgbClr val="002060"/>
                </a:solidFill>
                <a:latin typeface="+mj-lt"/>
              </a:rPr>
              <a:t>Lòng này nguyện hát vang khúc ca tạ ơn</a:t>
            </a:r>
            <a:r>
              <a:rPr lang="en-US" sz="5000" kern="0" dirty="0">
                <a:solidFill>
                  <a:srgbClr val="002060"/>
                </a:solidFill>
                <a:latin typeface="+mj-lt"/>
              </a:rPr>
              <a:t>. </a:t>
            </a:r>
            <a:r>
              <a:rPr lang="vi-VN" sz="5000" kern="0" dirty="0">
                <a:solidFill>
                  <a:srgbClr val="002060"/>
                </a:solidFill>
                <a:latin typeface="+mj-lt"/>
              </a:rPr>
              <a:t>Tạ ơn Thiên Chúa đã dẫn đưa đời con</a:t>
            </a:r>
            <a:r>
              <a:rPr lang="en-US" sz="5000" kern="0" dirty="0">
                <a:solidFill>
                  <a:srgbClr val="002060"/>
                </a:solidFill>
                <a:latin typeface="+mj-lt"/>
              </a:rPr>
              <a:t>. </a:t>
            </a:r>
            <a:r>
              <a:rPr lang="vi-VN" sz="5000" kern="0" dirty="0">
                <a:solidFill>
                  <a:srgbClr val="002060"/>
                </a:solidFill>
                <a:latin typeface="+mj-lt"/>
              </a:rPr>
              <a:t>Bên dòng suối mát nơi chan chứa ân tình</a:t>
            </a:r>
            <a:r>
              <a:rPr lang="en-US" sz="5000" kern="0" dirty="0">
                <a:solidFill>
                  <a:srgbClr val="002060"/>
                </a:solidFill>
                <a:latin typeface="+mj-lt"/>
              </a:rPr>
              <a:t>, x</a:t>
            </a:r>
            <a:r>
              <a:rPr lang="vi-VN" sz="5000" kern="0" dirty="0">
                <a:solidFill>
                  <a:srgbClr val="002060"/>
                </a:solidFill>
                <a:latin typeface="+mj-lt"/>
              </a:rPr>
              <a:t>in dắt dìu con đi.</a:t>
            </a:r>
            <a:endParaRPr lang="en-US" sz="5000" kern="0" dirty="0">
              <a:solidFill>
                <a:srgbClr val="002060"/>
              </a:solidFill>
              <a:latin typeface="+mj-lt"/>
            </a:endParaRPr>
          </a:p>
        </p:txBody>
      </p:sp>
    </p:spTree>
    <p:extLst>
      <p:ext uri="{BB962C8B-B14F-4D97-AF65-F5344CB8AC3E}">
        <p14:creationId xmlns:p14="http://schemas.microsoft.com/office/powerpoint/2010/main" val="3151245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4800" u="sng" kern="0" dirty="0">
                <a:solidFill>
                  <a:srgbClr val="C00000"/>
                </a:solidFill>
                <a:latin typeface="+mj-lt"/>
              </a:rPr>
              <a:t>Tk2:</a:t>
            </a:r>
            <a:r>
              <a:rPr lang="en-US" sz="4800" kern="0" dirty="0">
                <a:solidFill>
                  <a:srgbClr val="003399"/>
                </a:solidFill>
                <a:latin typeface="+mj-lt"/>
              </a:rPr>
              <a:t> </a:t>
            </a:r>
            <a:r>
              <a:rPr lang="vi-VN" sz="4800" kern="0" dirty="0">
                <a:solidFill>
                  <a:srgbClr val="002060"/>
                </a:solidFill>
                <a:latin typeface="+mj-lt"/>
              </a:rPr>
              <a:t>Bước đường trần gian có Ngài lòng sẽ bình an</a:t>
            </a:r>
            <a:r>
              <a:rPr lang="en-US" sz="4800" kern="0" dirty="0">
                <a:solidFill>
                  <a:srgbClr val="002060"/>
                </a:solidFill>
                <a:latin typeface="+mj-lt"/>
              </a:rPr>
              <a:t>, d</a:t>
            </a:r>
            <a:r>
              <a:rPr lang="vi-VN" sz="4800" kern="0" dirty="0">
                <a:solidFill>
                  <a:srgbClr val="002060"/>
                </a:solidFill>
                <a:latin typeface="+mj-lt"/>
              </a:rPr>
              <a:t>ẫu có nguy nan có Ngài con sẽ an toàn</a:t>
            </a:r>
            <a:r>
              <a:rPr lang="en-US" sz="4800" kern="0" dirty="0">
                <a:solidFill>
                  <a:srgbClr val="002060"/>
                </a:solidFill>
                <a:latin typeface="+mj-lt"/>
              </a:rPr>
              <a:t>, d</a:t>
            </a:r>
            <a:r>
              <a:rPr lang="vi-VN" sz="4800" kern="0" dirty="0">
                <a:solidFill>
                  <a:srgbClr val="002060"/>
                </a:solidFill>
                <a:latin typeface="+mj-lt"/>
              </a:rPr>
              <a:t>ẫu có nhiều chông gai con sợ ch</a:t>
            </a:r>
            <a:r>
              <a:rPr lang="en-US" sz="4800" kern="0" dirty="0" err="1">
                <a:solidFill>
                  <a:srgbClr val="002060"/>
                </a:solidFill>
                <a:latin typeface="+mj-lt"/>
              </a:rPr>
              <a:t>i</a:t>
            </a:r>
            <a:r>
              <a:rPr lang="en-US" sz="4800" kern="0" dirty="0">
                <a:solidFill>
                  <a:srgbClr val="002060"/>
                </a:solidFill>
                <a:latin typeface="+mj-lt"/>
              </a:rPr>
              <a:t>. V</a:t>
            </a:r>
            <a:r>
              <a:rPr lang="vi-VN" sz="4800" kern="0" dirty="0">
                <a:solidFill>
                  <a:srgbClr val="002060"/>
                </a:solidFill>
                <a:latin typeface="+mj-lt"/>
              </a:rPr>
              <a:t>ì Chúa ở bên con dẫn đường đi</a:t>
            </a:r>
            <a:r>
              <a:rPr lang="en-US" sz="4800" kern="0" dirty="0">
                <a:solidFill>
                  <a:srgbClr val="002060"/>
                </a:solidFill>
                <a:latin typeface="+mj-lt"/>
              </a:rPr>
              <a:t>, v</a:t>
            </a:r>
            <a:r>
              <a:rPr lang="vi-VN" sz="4800" kern="0" dirty="0">
                <a:solidFill>
                  <a:srgbClr val="002060"/>
                </a:solidFill>
                <a:latin typeface="+mj-lt"/>
              </a:rPr>
              <a:t>ì Chúa dìu đưa con, con an lòng cậy tin vững trí.</a:t>
            </a:r>
            <a:endParaRPr lang="en-US" sz="4800" kern="0" dirty="0">
              <a:solidFill>
                <a:srgbClr val="002060"/>
              </a:solidFill>
              <a:latin typeface="+mj-lt"/>
            </a:endParaRPr>
          </a:p>
        </p:txBody>
      </p:sp>
    </p:spTree>
    <p:extLst>
      <p:ext uri="{BB962C8B-B14F-4D97-AF65-F5344CB8AC3E}">
        <p14:creationId xmlns:p14="http://schemas.microsoft.com/office/powerpoint/2010/main" val="3165251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Tình Ngài dìu dắt con bước trên nẻo ngay</a:t>
            </a:r>
            <a:r>
              <a:rPr lang="en-US" sz="5000" kern="0" dirty="0">
                <a:solidFill>
                  <a:srgbClr val="002060"/>
                </a:solidFill>
                <a:latin typeface="UTM American Sans"/>
              </a:rPr>
              <a:t>, d</a:t>
            </a:r>
            <a:r>
              <a:rPr lang="vi-VN" sz="5000" kern="0" dirty="0">
                <a:solidFill>
                  <a:srgbClr val="002060"/>
                </a:solidFill>
                <a:latin typeface="+mj-lt"/>
              </a:rPr>
              <a:t>ù qua thung lũng hay hố sâu hiểm nguy</a:t>
            </a:r>
            <a:r>
              <a:rPr lang="en-US" sz="5000" kern="0" dirty="0">
                <a:solidFill>
                  <a:srgbClr val="002060"/>
                </a:solidFill>
                <a:latin typeface="UTM American Sans"/>
              </a:rPr>
              <a:t>. </a:t>
            </a:r>
            <a:r>
              <a:rPr lang="vi-VN" sz="5000" kern="0" dirty="0">
                <a:solidFill>
                  <a:srgbClr val="002060"/>
                </a:solidFill>
                <a:latin typeface="+mj-lt"/>
              </a:rPr>
              <a:t>Con vẫn vui sướng khi tựa nương bên Ngài</a:t>
            </a:r>
            <a:r>
              <a:rPr lang="en-US" sz="5000" kern="0" dirty="0">
                <a:solidFill>
                  <a:srgbClr val="002060"/>
                </a:solidFill>
                <a:latin typeface="UTM American Sans"/>
              </a:rPr>
              <a:t> d</a:t>
            </a:r>
            <a:r>
              <a:rPr lang="vi-VN" sz="5000" kern="0" dirty="0">
                <a:solidFill>
                  <a:srgbClr val="002060"/>
                </a:solidFill>
                <a:latin typeface="+mj-lt"/>
              </a:rPr>
              <a:t>ắt dìu con đi</a:t>
            </a:r>
            <a:r>
              <a:rPr lang="en-US" sz="5000" kern="0" dirty="0">
                <a:solidFill>
                  <a:srgbClr val="002060"/>
                </a:solidFill>
                <a:latin typeface="UTM American Sans"/>
              </a:rPr>
              <a:t>…</a:t>
            </a:r>
          </a:p>
        </p:txBody>
      </p:sp>
    </p:spTree>
    <p:extLst>
      <p:ext uri="{BB962C8B-B14F-4D97-AF65-F5344CB8AC3E}">
        <p14:creationId xmlns:p14="http://schemas.microsoft.com/office/powerpoint/2010/main" val="3192781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Lòng này nguyện hát vang khúc ca tạ ơn</a:t>
            </a:r>
            <a:r>
              <a:rPr lang="en-US" sz="5000" kern="0" dirty="0">
                <a:solidFill>
                  <a:srgbClr val="002060"/>
                </a:solidFill>
                <a:latin typeface="UTM American Sans"/>
              </a:rPr>
              <a:t>. </a:t>
            </a:r>
            <a:r>
              <a:rPr lang="vi-VN" sz="5000" kern="0" dirty="0">
                <a:solidFill>
                  <a:srgbClr val="002060"/>
                </a:solidFill>
                <a:latin typeface="+mj-lt"/>
              </a:rPr>
              <a:t>Tạ ơn Thiên Chúa đã dẫn đưa đời con</a:t>
            </a:r>
            <a:r>
              <a:rPr lang="en-US" sz="5000" kern="0" dirty="0">
                <a:solidFill>
                  <a:srgbClr val="002060"/>
                </a:solidFill>
                <a:latin typeface="UTM American Sans"/>
              </a:rPr>
              <a:t>. </a:t>
            </a:r>
            <a:r>
              <a:rPr lang="vi-VN" sz="5000" kern="0" dirty="0">
                <a:solidFill>
                  <a:srgbClr val="002060"/>
                </a:solidFill>
                <a:latin typeface="+mj-lt"/>
              </a:rPr>
              <a:t>Bên dòng suối mát nơi chan chứa ân tình</a:t>
            </a:r>
            <a:r>
              <a:rPr lang="en-US" sz="5000" kern="0" dirty="0">
                <a:solidFill>
                  <a:srgbClr val="002060"/>
                </a:solidFill>
                <a:latin typeface="UTM American Sans"/>
              </a:rPr>
              <a:t>, x</a:t>
            </a:r>
            <a:r>
              <a:rPr lang="vi-VN" sz="5000" kern="0" dirty="0">
                <a:solidFill>
                  <a:srgbClr val="002060"/>
                </a:solidFill>
                <a:latin typeface="+mj-lt"/>
              </a:rPr>
              <a:t>in dắt dìu con đi.</a:t>
            </a:r>
            <a:endParaRPr lang="en-US" sz="5000" kern="0" dirty="0">
              <a:solidFill>
                <a:srgbClr val="002060"/>
              </a:solidFill>
              <a:latin typeface="UTM American Sans"/>
            </a:endParaRPr>
          </a:p>
        </p:txBody>
      </p:sp>
    </p:spTree>
    <p:extLst>
      <p:ext uri="{BB962C8B-B14F-4D97-AF65-F5344CB8AC3E}">
        <p14:creationId xmlns:p14="http://schemas.microsoft.com/office/powerpoint/2010/main" val="1091111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7210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80065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57150"/>
            <a:ext cx="9144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kern="0" dirty="0">
                <a:solidFill>
                  <a:srgbClr val="C00000"/>
                </a:solidFill>
                <a:latin typeface="+mj-lt"/>
              </a:rPr>
              <a:t>Ca </a:t>
            </a:r>
            <a:r>
              <a:rPr lang="en-US" sz="8000" kern="0" dirty="0" err="1">
                <a:solidFill>
                  <a:srgbClr val="C00000"/>
                </a:solidFill>
                <a:latin typeface="+mj-lt"/>
              </a:rPr>
              <a:t>Kết</a:t>
            </a:r>
            <a:r>
              <a:rPr lang="en-US" sz="8000" kern="0" dirty="0">
                <a:solidFill>
                  <a:srgbClr val="C00000"/>
                </a:solidFill>
                <a:latin typeface="+mj-lt"/>
              </a:rPr>
              <a:t> </a:t>
            </a:r>
            <a:r>
              <a:rPr lang="en-US" sz="8000" kern="0" dirty="0" err="1">
                <a:solidFill>
                  <a:srgbClr val="C00000"/>
                </a:solidFill>
                <a:latin typeface="+mj-lt"/>
              </a:rPr>
              <a:t>Lễ</a:t>
            </a:r>
            <a:r>
              <a:rPr lang="en-US" sz="8000" kern="0" dirty="0">
                <a:solidFill>
                  <a:srgbClr val="C00000"/>
                </a:solidFill>
                <a:latin typeface="+mj-lt"/>
              </a:rPr>
              <a:t/>
            </a:r>
            <a:br>
              <a:rPr lang="en-US" sz="8000" kern="0" dirty="0">
                <a:solidFill>
                  <a:srgbClr val="C00000"/>
                </a:solidFill>
                <a:latin typeface="+mj-lt"/>
              </a:rPr>
            </a:br>
            <a:r>
              <a:rPr lang="en-US" sz="6600" kern="0" dirty="0">
                <a:solidFill>
                  <a:srgbClr val="C00000"/>
                </a:solidFill>
                <a:latin typeface="+mj-lt"/>
              </a:rPr>
              <a:t>TRONG AN BÌNH</a:t>
            </a:r>
            <a:br>
              <a:rPr lang="en-US" sz="6600" kern="0" dirty="0">
                <a:solidFill>
                  <a:srgbClr val="C00000"/>
                </a:solidFill>
                <a:latin typeface="+mj-lt"/>
              </a:rPr>
            </a:br>
            <a:r>
              <a:rPr lang="en-US" sz="5400" i="1" kern="0" dirty="0">
                <a:solidFill>
                  <a:srgbClr val="003399"/>
                </a:solidFill>
                <a:latin typeface="+mj-lt"/>
              </a:rPr>
              <a:t>Lm. </a:t>
            </a:r>
            <a:r>
              <a:rPr lang="en-US" sz="5400" i="1" kern="0" dirty="0" err="1">
                <a:solidFill>
                  <a:srgbClr val="003399"/>
                </a:solidFill>
                <a:latin typeface="+mj-lt"/>
              </a:rPr>
              <a:t>Nguyễn</a:t>
            </a:r>
            <a:r>
              <a:rPr lang="en-US" sz="5400" i="1" kern="0" dirty="0">
                <a:solidFill>
                  <a:srgbClr val="003399"/>
                </a:solidFill>
                <a:latin typeface="+mj-lt"/>
              </a:rPr>
              <a:t> </a:t>
            </a:r>
            <a:r>
              <a:rPr lang="en-US" sz="5400" i="1" kern="0" dirty="0" err="1">
                <a:solidFill>
                  <a:srgbClr val="003399"/>
                </a:solidFill>
                <a:latin typeface="+mj-lt"/>
              </a:rPr>
              <a:t>Duy</a:t>
            </a:r>
            <a:endParaRPr lang="en-US" sz="6000" i="1" kern="0" dirty="0">
              <a:solidFill>
                <a:srgbClr val="003399"/>
              </a:solidFill>
              <a:latin typeface="+mj-lt"/>
            </a:endParaRPr>
          </a:p>
        </p:txBody>
      </p:sp>
    </p:spTree>
    <p:extLst>
      <p:ext uri="{BB962C8B-B14F-4D97-AF65-F5344CB8AC3E}">
        <p14:creationId xmlns:p14="http://schemas.microsoft.com/office/powerpoint/2010/main" val="1015773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200" u="sng" kern="0" dirty="0" err="1">
                <a:solidFill>
                  <a:srgbClr val="C00000"/>
                </a:solidFill>
                <a:latin typeface="+mj-lt"/>
              </a:rPr>
              <a:t>Đk</a:t>
            </a:r>
            <a:r>
              <a:rPr lang="en-US" sz="5200" u="sng" kern="0" dirty="0">
                <a:solidFill>
                  <a:srgbClr val="C00000"/>
                </a:solidFill>
                <a:latin typeface="+mj-lt"/>
              </a:rPr>
              <a:t>:</a:t>
            </a:r>
            <a:r>
              <a:rPr lang="en-US" sz="5200" kern="0" dirty="0">
                <a:solidFill>
                  <a:srgbClr val="003399"/>
                </a:solidFill>
                <a:latin typeface="+mj-lt"/>
              </a:rPr>
              <a:t> </a:t>
            </a:r>
            <a:r>
              <a:rPr lang="vi-VN" sz="5200" kern="0" dirty="0">
                <a:solidFill>
                  <a:srgbClr val="002060"/>
                </a:solidFill>
                <a:latin typeface="+mj-lt"/>
              </a:rPr>
              <a:t>Ra về trong hy vọng và mừng vui. Ra về trong an bình của Thiên Chúa. Xin tri ân Ngài, xin tri ân Ngài đến muôn đời tình thương Chúa </a:t>
            </a:r>
            <a:r>
              <a:rPr lang="en-US" sz="5200" kern="0" dirty="0">
                <a:solidFill>
                  <a:srgbClr val="002060"/>
                </a:solidFill>
                <a:latin typeface="+mj-lt"/>
              </a:rPr>
              <a:t>n</a:t>
            </a:r>
            <a:r>
              <a:rPr lang="vi-VN" sz="5200" kern="0" dirty="0">
                <a:solidFill>
                  <a:srgbClr val="002060"/>
                </a:solidFill>
                <a:latin typeface="+mj-lt"/>
              </a:rPr>
              <a:t>hư đất trời.</a:t>
            </a:r>
          </a:p>
        </p:txBody>
      </p:sp>
    </p:spTree>
    <p:extLst>
      <p:ext uri="{BB962C8B-B14F-4D97-AF65-F5344CB8AC3E}">
        <p14:creationId xmlns:p14="http://schemas.microsoft.com/office/powerpoint/2010/main" val="2750263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6000" u="sng" kern="0" dirty="0">
                <a:solidFill>
                  <a:srgbClr val="C00000"/>
                </a:solidFill>
                <a:latin typeface="+mj-lt"/>
              </a:rPr>
              <a:t>Tk1:</a:t>
            </a:r>
            <a:r>
              <a:rPr lang="en-US" sz="6000" kern="0" dirty="0">
                <a:solidFill>
                  <a:srgbClr val="003399"/>
                </a:solidFill>
                <a:latin typeface="+mj-lt"/>
              </a:rPr>
              <a:t> </a:t>
            </a:r>
            <a:r>
              <a:rPr lang="vi-VN" sz="6000" kern="0" dirty="0">
                <a:solidFill>
                  <a:srgbClr val="002060"/>
                </a:solidFill>
                <a:latin typeface="+mj-lt"/>
              </a:rPr>
              <a:t>Vì lời Chúa là đèn soi cho chúng con, cảm tạ Chúa đã dẫn đường chúng con về.</a:t>
            </a:r>
            <a:endParaRPr lang="en-US" sz="6000" kern="0" dirty="0">
              <a:solidFill>
                <a:srgbClr val="002060"/>
              </a:solidFill>
              <a:latin typeface="+mj-lt"/>
            </a:endParaRPr>
          </a:p>
        </p:txBody>
      </p:sp>
    </p:spTree>
    <p:extLst>
      <p:ext uri="{BB962C8B-B14F-4D97-AF65-F5344CB8AC3E}">
        <p14:creationId xmlns:p14="http://schemas.microsoft.com/office/powerpoint/2010/main" val="4037685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6000" u="sng" kern="0" dirty="0">
                <a:solidFill>
                  <a:srgbClr val="C00000"/>
                </a:solidFill>
                <a:latin typeface="+mj-lt"/>
              </a:rPr>
              <a:t>Tk3:</a:t>
            </a:r>
            <a:r>
              <a:rPr lang="vi-VN" sz="6000" kern="0" dirty="0">
                <a:solidFill>
                  <a:srgbClr val="003399"/>
                </a:solidFill>
                <a:latin typeface="+mj-lt"/>
              </a:rPr>
              <a:t> </a:t>
            </a:r>
            <a:r>
              <a:rPr lang="vi-VN" sz="6000" kern="0" dirty="0">
                <a:solidFill>
                  <a:srgbClr val="002060"/>
                </a:solidFill>
                <a:latin typeface="+mj-lt"/>
              </a:rPr>
              <a:t>Ngài sai con về mọi nơi gieo Phúc Âm. Trọn tình yêu xin trung thành sống chứng nhân.</a:t>
            </a:r>
            <a:endParaRPr lang="en-US" sz="6000" kern="0" dirty="0">
              <a:solidFill>
                <a:srgbClr val="002060"/>
              </a:solidFill>
              <a:latin typeface="+mj-lt"/>
            </a:endParaRPr>
          </a:p>
        </p:txBody>
      </p:sp>
    </p:spTree>
    <p:extLst>
      <p:ext uri="{BB962C8B-B14F-4D97-AF65-F5344CB8AC3E}">
        <p14:creationId xmlns:p14="http://schemas.microsoft.com/office/powerpoint/2010/main" val="3973784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9684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200" u="sng" kern="0" dirty="0" err="1">
                <a:solidFill>
                  <a:srgbClr val="C00000"/>
                </a:solidFill>
                <a:latin typeface="UTM American Sans"/>
              </a:rPr>
              <a:t>Đk</a:t>
            </a:r>
            <a:r>
              <a:rPr lang="en-US" sz="5200" u="sng" kern="0" dirty="0">
                <a:solidFill>
                  <a:srgbClr val="C00000"/>
                </a:solidFill>
                <a:latin typeface="UTM American Sans"/>
              </a:rPr>
              <a:t>:</a:t>
            </a:r>
            <a:r>
              <a:rPr lang="en-US" sz="5200" kern="0" dirty="0">
                <a:solidFill>
                  <a:srgbClr val="003399"/>
                </a:solidFill>
                <a:latin typeface="UTM American Sans"/>
              </a:rPr>
              <a:t> </a:t>
            </a:r>
            <a:r>
              <a:rPr lang="vi-VN" sz="5200" kern="0" dirty="0">
                <a:solidFill>
                  <a:srgbClr val="002060"/>
                </a:solidFill>
                <a:latin typeface="+mj-lt"/>
              </a:rPr>
              <a:t>Ra về trong hy vọng và mừng vui. Ra về trong an bình của Thiên Chúa. Xin tri ân Ngài, xin tri ân Ngài đến muôn đời tình thương Chúa </a:t>
            </a:r>
            <a:r>
              <a:rPr lang="en-US" sz="5200" kern="0" dirty="0">
                <a:solidFill>
                  <a:srgbClr val="002060"/>
                </a:solidFill>
                <a:latin typeface="UTM American Sans"/>
              </a:rPr>
              <a:t>n</a:t>
            </a:r>
            <a:r>
              <a:rPr lang="vi-VN" sz="5200" kern="0" dirty="0">
                <a:solidFill>
                  <a:srgbClr val="002060"/>
                </a:solidFill>
                <a:latin typeface="+mj-lt"/>
              </a:rPr>
              <a:t>hư đất trời.</a:t>
            </a:r>
          </a:p>
        </p:txBody>
      </p:sp>
    </p:spTree>
    <p:extLst>
      <p:ext uri="{BB962C8B-B14F-4D97-AF65-F5344CB8AC3E}">
        <p14:creationId xmlns:p14="http://schemas.microsoft.com/office/powerpoint/2010/main" val="1140266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722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mj-lt"/>
                <a:ea typeface="Times" pitchFamily="34" charset="0"/>
                <a:cs typeface="Times New Roman" pitchFamily="18" charset="0"/>
              </a:rPr>
              <a:t>Ca </a:t>
            </a:r>
            <a:r>
              <a:rPr lang="en-US" sz="8000" b="1" dirty="0" err="1">
                <a:solidFill>
                  <a:srgbClr val="C00000"/>
                </a:solidFill>
                <a:latin typeface="+mj-lt"/>
                <a:ea typeface="Times" pitchFamily="34" charset="0"/>
                <a:cs typeface="Times New Roman" pitchFamily="18" charset="0"/>
              </a:rPr>
              <a:t>Nhập</a:t>
            </a:r>
            <a:r>
              <a:rPr lang="en-US" sz="8000" b="1" dirty="0">
                <a:solidFill>
                  <a:srgbClr val="C00000"/>
                </a:solidFill>
                <a:latin typeface="+mj-lt"/>
                <a:ea typeface="Times" pitchFamily="34" charset="0"/>
                <a:cs typeface="Times New Roman" pitchFamily="18" charset="0"/>
              </a:rPr>
              <a:t> </a:t>
            </a:r>
            <a:r>
              <a:rPr lang="en-US" sz="8000" b="1" dirty="0" err="1">
                <a:solidFill>
                  <a:srgbClr val="C00000"/>
                </a:solidFill>
                <a:latin typeface="+mj-lt"/>
                <a:ea typeface="Times" pitchFamily="34" charset="0"/>
                <a:cs typeface="Times New Roman" pitchFamily="18" charset="0"/>
              </a:rPr>
              <a:t>Lễ</a:t>
            </a:r>
            <a:r>
              <a:rPr lang="en-US" sz="8000" b="1" dirty="0">
                <a:solidFill>
                  <a:srgbClr val="C00000"/>
                </a:solidFill>
                <a:latin typeface="+mj-lt"/>
                <a:ea typeface="Times" pitchFamily="34" charset="0"/>
                <a:cs typeface="Times New Roman" pitchFamily="18" charset="0"/>
              </a:rPr>
              <a:t/>
            </a:r>
            <a:br>
              <a:rPr lang="en-US" sz="8000" b="1" dirty="0">
                <a:solidFill>
                  <a:srgbClr val="C00000"/>
                </a:solidFill>
                <a:latin typeface="+mj-lt"/>
                <a:ea typeface="Times" pitchFamily="34" charset="0"/>
                <a:cs typeface="Times New Roman" pitchFamily="18" charset="0"/>
              </a:rPr>
            </a:br>
            <a:r>
              <a:rPr lang="en-US" sz="8000" b="1" dirty="0">
                <a:solidFill>
                  <a:srgbClr val="C00000"/>
                </a:solidFill>
                <a:latin typeface="+mj-lt"/>
                <a:ea typeface="Times" pitchFamily="34" charset="0"/>
                <a:cs typeface="Times New Roman" pitchFamily="18" charset="0"/>
              </a:rPr>
              <a:t>CHÚC TỤNG CHÚA</a:t>
            </a:r>
            <a:br>
              <a:rPr lang="en-US" sz="8000" b="1" dirty="0">
                <a:solidFill>
                  <a:srgbClr val="C00000"/>
                </a:solidFill>
                <a:latin typeface="+mj-lt"/>
                <a:ea typeface="Times" pitchFamily="34" charset="0"/>
                <a:cs typeface="Times New Roman" pitchFamily="18" charset="0"/>
              </a:rPr>
            </a:br>
            <a:r>
              <a:rPr lang="en-US" sz="5400" i="1" kern="0" dirty="0">
                <a:solidFill>
                  <a:srgbClr val="003399"/>
                </a:solidFill>
                <a:latin typeface="+mj-lt"/>
              </a:rPr>
              <a:t>Lm. </a:t>
            </a:r>
            <a:r>
              <a:rPr lang="en-US" sz="5400" i="1" kern="0" dirty="0" err="1">
                <a:solidFill>
                  <a:srgbClr val="003399"/>
                </a:solidFill>
                <a:latin typeface="+mj-lt"/>
              </a:rPr>
              <a:t>Nguyễn</a:t>
            </a:r>
            <a:r>
              <a:rPr lang="en-US" sz="5400" i="1" kern="0" dirty="0">
                <a:solidFill>
                  <a:srgbClr val="003399"/>
                </a:solidFill>
                <a:latin typeface="+mj-lt"/>
              </a:rPr>
              <a:t> </a:t>
            </a:r>
            <a:r>
              <a:rPr lang="en-US" sz="5400" i="1" kern="0" dirty="0" err="1">
                <a:solidFill>
                  <a:srgbClr val="003399"/>
                </a:solidFill>
                <a:latin typeface="+mj-lt"/>
              </a:rPr>
              <a:t>Duy</a:t>
            </a:r>
            <a:endParaRPr lang="en-US" sz="6000" i="1" kern="0" dirty="0">
              <a:solidFill>
                <a:srgbClr val="003399"/>
              </a:solidFill>
              <a:latin typeface="+mj-lt"/>
            </a:endParaRPr>
          </a:p>
        </p:txBody>
      </p:sp>
    </p:spTree>
    <p:extLst>
      <p:ext uri="{BB962C8B-B14F-4D97-AF65-F5344CB8AC3E}">
        <p14:creationId xmlns:p14="http://schemas.microsoft.com/office/powerpoint/2010/main" val="1275660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1720</Words>
  <Application>Microsoft Office PowerPoint</Application>
  <PresentationFormat>On-screen Show (16:9)</PresentationFormat>
  <Paragraphs>134</Paragraphs>
  <Slides>81</Slides>
  <Notes>0</Notes>
  <HiddenSlides>0</HiddenSlides>
  <MMClips>0</MMClips>
  <ScaleCrop>false</ScaleCrop>
  <HeadingPairs>
    <vt:vector size="4" baseType="variant">
      <vt:variant>
        <vt:lpstr>Theme</vt:lpstr>
      </vt:variant>
      <vt:variant>
        <vt:i4>11</vt:i4>
      </vt:variant>
      <vt:variant>
        <vt:lpstr>Slide Titles</vt:lpstr>
      </vt:variant>
      <vt:variant>
        <vt:i4>81</vt:i4>
      </vt:variant>
    </vt:vector>
  </HeadingPairs>
  <TitlesOfParts>
    <vt:vector size="92" baseType="lpstr">
      <vt:lpstr>Office Theme</vt:lpstr>
      <vt:lpstr>9_Office Theme</vt:lpstr>
      <vt:lpstr>36_Default Design</vt:lpstr>
      <vt:lpstr>21_Office Theme</vt:lpstr>
      <vt:lpstr>1_Office Theme</vt:lpstr>
      <vt:lpstr>2_Office Theme</vt:lpstr>
      <vt:lpstr>3_Office Theme</vt:lpstr>
      <vt:lpstr>4_Office Theme</vt:lpstr>
      <vt:lpstr>5_Office Theme</vt:lpstr>
      <vt:lpstr>6_Office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PowerPoint Presentation</vt:lpstr>
      <vt:lpstr>Ánh sáng chiếu dọi chư dân. Vinh quang Is-ra-en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 </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78</cp:revision>
  <dcterms:created xsi:type="dcterms:W3CDTF">2022-10-29T10:09:31Z</dcterms:created>
  <dcterms:modified xsi:type="dcterms:W3CDTF">2024-12-20T06:20:11Z</dcterms:modified>
</cp:coreProperties>
</file>