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456" r:id="rId8"/>
    <p:sldMasterId id="2147484624" r:id="rId9"/>
    <p:sldMasterId id="2147484720" r:id="rId10"/>
    <p:sldMasterId id="2147484732" r:id="rId11"/>
    <p:sldMasterId id="2147484744" r:id="rId12"/>
    <p:sldMasterId id="2147484756" r:id="rId13"/>
    <p:sldMasterId id="2147484768" r:id="rId14"/>
    <p:sldMasterId id="2147484780" r:id="rId15"/>
    <p:sldMasterId id="2147484792" r:id="rId16"/>
    <p:sldMasterId id="2147484804" r:id="rId17"/>
    <p:sldMasterId id="2147484816" r:id="rId18"/>
    <p:sldMasterId id="2147484828" r:id="rId19"/>
    <p:sldMasterId id="2147484840" r:id="rId20"/>
    <p:sldMasterId id="2147484852" r:id="rId21"/>
  </p:sldMasterIdLst>
  <p:notesMasterIdLst>
    <p:notesMasterId r:id="rId107"/>
  </p:notesMasterIdLst>
  <p:sldIdLst>
    <p:sldId id="507" r:id="rId22"/>
    <p:sldId id="376" r:id="rId23"/>
    <p:sldId id="898" r:id="rId24"/>
    <p:sldId id="899" r:id="rId25"/>
    <p:sldId id="893" r:id="rId26"/>
    <p:sldId id="553" r:id="rId27"/>
    <p:sldId id="585" r:id="rId28"/>
    <p:sldId id="443" r:id="rId29"/>
    <p:sldId id="676" r:id="rId30"/>
    <p:sldId id="880" r:id="rId31"/>
    <p:sldId id="879" r:id="rId32"/>
    <p:sldId id="881" r:id="rId33"/>
    <p:sldId id="894" r:id="rId34"/>
    <p:sldId id="384" r:id="rId35"/>
    <p:sldId id="385" r:id="rId36"/>
    <p:sldId id="386" r:id="rId37"/>
    <p:sldId id="387" r:id="rId38"/>
    <p:sldId id="388" r:id="rId39"/>
    <p:sldId id="389" r:id="rId40"/>
    <p:sldId id="390" r:id="rId41"/>
    <p:sldId id="391" r:id="rId42"/>
    <p:sldId id="895" r:id="rId43"/>
    <p:sldId id="392" r:id="rId44"/>
    <p:sldId id="393" r:id="rId45"/>
    <p:sldId id="394" r:id="rId46"/>
    <p:sldId id="395" r:id="rId47"/>
    <p:sldId id="396" r:id="rId48"/>
    <p:sldId id="397" r:id="rId49"/>
    <p:sldId id="398" r:id="rId50"/>
    <p:sldId id="399" r:id="rId51"/>
    <p:sldId id="896" r:id="rId52"/>
    <p:sldId id="900" r:id="rId53"/>
    <p:sldId id="856" r:id="rId54"/>
    <p:sldId id="857" r:id="rId55"/>
    <p:sldId id="858" r:id="rId56"/>
    <p:sldId id="897" r:id="rId57"/>
    <p:sldId id="859" r:id="rId58"/>
    <p:sldId id="865" r:id="rId59"/>
    <p:sldId id="860" r:id="rId60"/>
    <p:sldId id="866" r:id="rId61"/>
    <p:sldId id="901" r:id="rId62"/>
    <p:sldId id="867" r:id="rId63"/>
    <p:sldId id="892" r:id="rId64"/>
    <p:sldId id="54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550" r:id="rId79"/>
    <p:sldId id="558" r:id="rId80"/>
    <p:sldId id="559" r:id="rId81"/>
    <p:sldId id="561" r:id="rId82"/>
    <p:sldId id="841" r:id="rId83"/>
    <p:sldId id="614" r:id="rId84"/>
    <p:sldId id="842" r:id="rId85"/>
    <p:sldId id="276" r:id="rId86"/>
    <p:sldId id="902" r:id="rId87"/>
    <p:sldId id="875" r:id="rId88"/>
    <p:sldId id="277" r:id="rId89"/>
    <p:sldId id="279" r:id="rId90"/>
    <p:sldId id="886" r:id="rId91"/>
    <p:sldId id="278" r:id="rId92"/>
    <p:sldId id="885" r:id="rId93"/>
    <p:sldId id="292" r:id="rId94"/>
    <p:sldId id="876" r:id="rId95"/>
    <p:sldId id="293" r:id="rId96"/>
    <p:sldId id="563" r:id="rId97"/>
    <p:sldId id="564" r:id="rId98"/>
    <p:sldId id="790" r:id="rId99"/>
    <p:sldId id="751" r:id="rId100"/>
    <p:sldId id="792" r:id="rId101"/>
    <p:sldId id="887" r:id="rId102"/>
    <p:sldId id="889" r:id="rId103"/>
    <p:sldId id="888" r:id="rId104"/>
    <p:sldId id="890" r:id="rId105"/>
    <p:sldId id="877"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TLIHED9Lix0AYfgoiwXIQ==" hashData="vInML2F8l83fw6323ff9CuiYu6c="/>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presProps" Target="presProps.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viewProps" Target="viewProps.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theme" Target="theme/theme1.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950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617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8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10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556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1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15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559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38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2684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7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1950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Tk3</a:t>
            </a:r>
            <a:r>
              <a:rPr lang="vi-VN" sz="5200" b="0" u="sng" smtClean="0">
                <a:solidFill>
                  <a:srgbClr val="002060"/>
                </a:solidFill>
                <a:effectLst/>
                <a:latin typeface="+mj-lt"/>
              </a:rPr>
              <a:t>:</a:t>
            </a:r>
            <a:r>
              <a:rPr lang="en-US" sz="5200" smtClean="0">
                <a:solidFill>
                  <a:srgbClr val="990000"/>
                </a:solidFill>
                <a:latin typeface="+mj-lt"/>
              </a:rPr>
              <a:t> </a:t>
            </a:r>
            <a:r>
              <a:rPr lang="vi-VN" sz="520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Chúa hiển trị, Ngài mặc uy phong như cẩm bào.</a:t>
            </a:r>
            <a:endParaRPr lang="vi-VN" sz="8000" dirty="0" smtClean="0">
              <a:solidFill>
                <a:srgbClr val="A50021"/>
              </a:solidFill>
            </a:endParaRPr>
          </a:p>
        </p:txBody>
      </p:sp>
    </p:spTree>
    <p:extLst>
      <p:ext uri="{BB962C8B-B14F-4D97-AF65-F5344CB8AC3E}">
        <p14:creationId xmlns:p14="http://schemas.microsoft.com/office/powerpoint/2010/main" val="369122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smtClean="0">
                <a:solidFill>
                  <a:srgbClr val="FF0000"/>
                </a:solidFill>
              </a:rPr>
              <a:t>Bài</a:t>
            </a:r>
            <a:r>
              <a:rPr lang="en-US" dirty="0" smtClean="0">
                <a:solidFill>
                  <a:srgbClr val="FF0000"/>
                </a:solidFill>
              </a:rPr>
              <a:t> </a:t>
            </a:r>
            <a:r>
              <a:rPr lang="en-US" dirty="0" err="1" smtClean="0">
                <a:solidFill>
                  <a:srgbClr val="FF0000"/>
                </a:solidFill>
              </a:rPr>
              <a:t>đọc</a:t>
            </a:r>
            <a:r>
              <a:rPr lang="en-US" dirty="0" smtClean="0">
                <a:solidFill>
                  <a:srgbClr val="FF0000"/>
                </a:solidFill>
              </a:rPr>
              <a:t> 1:</a:t>
            </a:r>
            <a:br>
              <a:rPr lang="en-US" dirty="0" smtClean="0">
                <a:solidFill>
                  <a:srgbClr val="FF0000"/>
                </a:solidFill>
              </a:rPr>
            </a:br>
            <a:r>
              <a:rPr lang="vi-VN" i="1" dirty="0">
                <a:solidFill>
                  <a:srgbClr val="002060"/>
                </a:solidFill>
              </a:rPr>
              <a:t>Quyền thống trị của Người là quyền vĩnh cửu</a:t>
            </a:r>
            <a:r>
              <a:rPr lang="vi-VN" i="1" dirty="0" smtClean="0">
                <a:solidFill>
                  <a:srgbClr val="002060"/>
                </a:solidFill>
              </a:rPr>
              <a:t>.</a:t>
            </a:r>
            <a:r>
              <a:rPr lang="vi-VN" dirty="0">
                <a:solidFill>
                  <a:srgbClr val="002060"/>
                </a:solidFill>
              </a:rPr>
              <a:t/>
            </a:r>
            <a:br>
              <a:rPr lang="vi-VN" dirty="0">
                <a:solidFill>
                  <a:srgbClr val="002060"/>
                </a:solidFill>
              </a:rPr>
            </a:br>
            <a:r>
              <a:rPr lang="vi-VN" dirty="0">
                <a:solidFill>
                  <a:srgbClr val="FF0000"/>
                </a:solidFill>
              </a:rPr>
              <a:t>Bài trích sách ngôn sứ Đa-ni-en.</a:t>
            </a:r>
            <a:endParaRPr lang="en-US"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159627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002060"/>
                </a:solidFill>
              </a:rPr>
              <a:t>Thánh</a:t>
            </a:r>
            <a:r>
              <a:rPr lang="en-US" dirty="0" smtClean="0">
                <a:solidFill>
                  <a:srgbClr val="002060"/>
                </a:solidFill>
              </a:rPr>
              <a:t> </a:t>
            </a:r>
            <a:r>
              <a:rPr lang="en-US" dirty="0" err="1" smtClean="0">
                <a:solidFill>
                  <a:srgbClr val="002060"/>
                </a:solidFill>
              </a:rPr>
              <a:t>Vịnh</a:t>
            </a:r>
            <a:r>
              <a:rPr lang="en-US" dirty="0" smtClean="0">
                <a:solidFill>
                  <a:srgbClr val="002060"/>
                </a:solidFill>
              </a:rPr>
              <a:t> 92</a:t>
            </a:r>
            <a:br>
              <a:rPr lang="en-US" dirty="0" smtClean="0">
                <a:solidFill>
                  <a:srgbClr val="002060"/>
                </a:solidFill>
              </a:rPr>
            </a:br>
            <a:r>
              <a:rPr lang="en-US" dirty="0" err="1" smtClean="0">
                <a:solidFill>
                  <a:srgbClr val="002060"/>
                </a:solidFill>
              </a:rPr>
              <a:t>Lễ</a:t>
            </a:r>
            <a:r>
              <a:rPr lang="en-US" dirty="0" smtClean="0">
                <a:solidFill>
                  <a:srgbClr val="002060"/>
                </a:solidFill>
              </a:rPr>
              <a:t> </a:t>
            </a:r>
            <a:r>
              <a:rPr lang="en-US" dirty="0" err="1" smtClean="0">
                <a:solidFill>
                  <a:srgbClr val="002060"/>
                </a:solidFill>
              </a:rPr>
              <a:t>Chúa</a:t>
            </a:r>
            <a:r>
              <a:rPr lang="en-US" dirty="0" smtClean="0">
                <a:solidFill>
                  <a:srgbClr val="002060"/>
                </a:solidFill>
              </a:rPr>
              <a:t> Ki-</a:t>
            </a:r>
            <a:r>
              <a:rPr lang="en-US" dirty="0" err="1" smtClean="0">
                <a:solidFill>
                  <a:srgbClr val="002060"/>
                </a:solidFill>
              </a:rPr>
              <a:t>tô</a:t>
            </a:r>
            <a:r>
              <a:rPr lang="en-US" dirty="0" smtClean="0">
                <a:solidFill>
                  <a:srgbClr val="002060"/>
                </a:solidFill>
              </a:rPr>
              <a:t> </a:t>
            </a:r>
            <a:r>
              <a:rPr lang="en-US" dirty="0" err="1" smtClean="0">
                <a:solidFill>
                  <a:srgbClr val="002060"/>
                </a:solidFill>
              </a:rPr>
              <a:t>Vua</a:t>
            </a:r>
            <a:r>
              <a:rPr lang="en-US" dirty="0" smtClean="0">
                <a:solidFill>
                  <a:srgbClr val="002060"/>
                </a:solidFill>
              </a:rPr>
              <a:t> </a:t>
            </a:r>
            <a:r>
              <a:rPr lang="en-US" dirty="0" err="1" smtClean="0">
                <a:solidFill>
                  <a:srgbClr val="002060"/>
                </a:solidFill>
              </a:rPr>
              <a:t>Vũ</a:t>
            </a:r>
            <a:r>
              <a:rPr lang="en-US" dirty="0" smtClean="0">
                <a:solidFill>
                  <a:srgbClr val="002060"/>
                </a:solidFill>
              </a:rPr>
              <a:t> </a:t>
            </a:r>
            <a:r>
              <a:rPr lang="en-US" dirty="0" err="1" smtClean="0">
                <a:solidFill>
                  <a:srgbClr val="002060"/>
                </a:solidFill>
              </a:rPr>
              <a:t>Trụ</a:t>
            </a:r>
            <a:r>
              <a:rPr lang="en-US" dirty="0" smtClean="0">
                <a:solidFill>
                  <a:srgbClr val="002060"/>
                </a:solidFill>
              </a:rPr>
              <a:t/>
            </a:r>
            <a:br>
              <a:rPr lang="en-US" dirty="0" smtClean="0">
                <a:solidFill>
                  <a:srgbClr val="002060"/>
                </a:solidFill>
              </a:rPr>
            </a:br>
            <a:r>
              <a:rPr lang="en-US" dirty="0" err="1" smtClean="0">
                <a:solidFill>
                  <a:srgbClr val="002060"/>
                </a:solidFill>
              </a:rPr>
              <a:t>Năm</a:t>
            </a:r>
            <a:r>
              <a:rPr lang="en-US" dirty="0" smtClean="0">
                <a:solidFill>
                  <a:srgbClr val="002060"/>
                </a:solidFill>
              </a:rPr>
              <a:t> B</a:t>
            </a:r>
            <a:br>
              <a:rPr lang="en-US" dirty="0" smtClean="0">
                <a:solidFill>
                  <a:srgbClr val="002060"/>
                </a:solidFill>
              </a:rPr>
            </a:br>
            <a:r>
              <a:rPr lang="en-US" dirty="0" smtClean="0">
                <a:solidFill>
                  <a:srgbClr val="002060"/>
                </a:solidFill>
              </a:rPr>
              <a:t>03 </a:t>
            </a:r>
            <a:r>
              <a:rPr lang="en-US" dirty="0" err="1" smtClean="0">
                <a:solidFill>
                  <a:srgbClr val="002060"/>
                </a:solidFill>
              </a:rPr>
              <a:t>Câu</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Chúa hiển trị, Ngài mặc uy phong như cẩm bào.</a:t>
            </a:r>
            <a:endParaRPr lang="vi-VN" sz="8000"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002060"/>
                </a:solidFill>
              </a:rPr>
              <a:t>Tk1:</a:t>
            </a:r>
            <a:r>
              <a:rPr lang="en-US" sz="6600" dirty="0">
                <a:solidFill>
                  <a:srgbClr val="A50021"/>
                </a:solidFill>
              </a:rPr>
              <a:t> </a:t>
            </a:r>
            <a:r>
              <a:rPr lang="vi-VN" sz="6600" dirty="0">
                <a:solidFill>
                  <a:srgbClr val="A50021"/>
                </a:solidFill>
              </a:rPr>
              <a:t>Chúa là Đức Vua hiển trị, Ngài khoác uy phong như cẩm bào, lấy dũng lực làm cân đai.</a:t>
            </a:r>
            <a:endParaRPr lang="en-US" sz="66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Chúa hiển trị, Ngài mặc uy phong như cẩm bào.</a:t>
            </a:r>
            <a:endParaRPr lang="vi-VN" sz="8000" dirty="0" smtClean="0">
              <a:solidFill>
                <a:srgbClr val="A50021"/>
              </a:solidFill>
            </a:endParaRPr>
          </a:p>
        </p:txBody>
      </p:sp>
    </p:spTree>
    <p:extLst>
      <p:ext uri="{BB962C8B-B14F-4D97-AF65-F5344CB8AC3E}">
        <p14:creationId xmlns:p14="http://schemas.microsoft.com/office/powerpoint/2010/main" val="1786573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002060"/>
                </a:solidFill>
              </a:rPr>
              <a:t>Tk2:</a:t>
            </a:r>
            <a:r>
              <a:rPr lang="en-US" sz="6600" dirty="0" smtClean="0">
                <a:solidFill>
                  <a:srgbClr val="A50021"/>
                </a:solidFill>
              </a:rPr>
              <a:t> </a:t>
            </a:r>
            <a:r>
              <a:rPr lang="vi-VN" sz="6600" dirty="0">
                <a:solidFill>
                  <a:srgbClr val="A50021"/>
                </a:solidFill>
              </a:rPr>
              <a:t>Giữ hoàn vũ không chuyển rời, vạn kiếp cung ngai luôn vững bền, Chúa vẫn hiện diện muôn năm.</a:t>
            </a:r>
            <a:endParaRPr lang="en-US" sz="66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A50021"/>
                </a:solidFill>
              </a:rPr>
              <a:t> </a:t>
            </a:r>
            <a:r>
              <a:rPr lang="vi-VN" sz="6600" dirty="0">
                <a:solidFill>
                  <a:srgbClr val="A50021"/>
                </a:solidFill>
              </a:rPr>
              <a:t>Chúa hiển trị, Ngài mặc uy phong như cẩm bào.</a:t>
            </a:r>
            <a:endParaRPr lang="vi-VN" sz="6600" dirty="0" smtClean="0">
              <a:solidFill>
                <a:srgbClr val="A50021"/>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002060"/>
                </a:solidFill>
              </a:rPr>
              <a:t>Tk3:</a:t>
            </a:r>
            <a:r>
              <a:rPr lang="en-US" sz="6600" dirty="0" smtClean="0">
                <a:solidFill>
                  <a:srgbClr val="A50021"/>
                </a:solidFill>
              </a:rPr>
              <a:t> </a:t>
            </a:r>
            <a:r>
              <a:rPr lang="vi-VN" sz="6600" dirty="0">
                <a:solidFill>
                  <a:srgbClr val="A50021"/>
                </a:solidFill>
              </a:rPr>
              <a:t>Huấn lệnh Chúa luôn vững bền, rực rỡ cung lâu bao thánh thiện, suốt chuỗi ngày dài miên man.</a:t>
            </a:r>
            <a:endParaRPr lang="vi-VN" sz="66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4335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Chúa hiển trị, Ngài mặc uy phong như cẩm bào.</a:t>
            </a:r>
            <a:endParaRPr lang="vi-VN" sz="8000" dirty="0" smtClean="0">
              <a:solidFill>
                <a:srgbClr val="A50021"/>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đọc</a:t>
            </a:r>
            <a:r>
              <a:rPr lang="en-US" sz="3200" dirty="0" smtClean="0">
                <a:solidFill>
                  <a:srgbClr val="FF0000"/>
                </a:solidFill>
              </a:rPr>
              <a:t> 2:</a:t>
            </a:r>
            <a:br>
              <a:rPr lang="en-US" sz="3200" dirty="0" smtClean="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r>
              <a:rPr lang="vi-VN" sz="3200" i="1" dirty="0" smtClean="0">
                <a:solidFill>
                  <a:srgbClr val="002060"/>
                </a:solidFill>
              </a:rPr>
              <a:t>.</a:t>
            </a:r>
            <a:r>
              <a:rPr lang="vi-VN" sz="3200" i="1" dirty="0">
                <a:solidFill>
                  <a:srgbClr val="002060"/>
                </a:solidFill>
              </a:rPr>
              <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031210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smtClean="0">
                <a:solidFill>
                  <a:schemeClr val="accent6">
                    <a:lumMod val="50000"/>
                  </a:schemeClr>
                </a:solidFill>
              </a:rPr>
              <a:t>Anh</a:t>
            </a:r>
            <a:r>
              <a:rPr lang="en-US" sz="3600" dirty="0" smtClean="0">
                <a:solidFill>
                  <a:schemeClr val="accent6">
                    <a:lumMod val="50000"/>
                  </a:schemeClr>
                </a:solidFill>
              </a:rPr>
              <a:t> </a:t>
            </a:r>
            <a:r>
              <a:rPr lang="en-US" sz="3600" dirty="0" err="1" smtClean="0">
                <a:solidFill>
                  <a:schemeClr val="accent6">
                    <a:lumMod val="50000"/>
                  </a:schemeClr>
                </a:solidFill>
              </a:rPr>
              <a:t>chị</a:t>
            </a:r>
            <a:r>
              <a:rPr lang="en-US" sz="3600" dirty="0" smtClean="0">
                <a:solidFill>
                  <a:schemeClr val="accent6">
                    <a:lumMod val="50000"/>
                  </a:schemeClr>
                </a:solidFill>
              </a:rPr>
              <a:t> </a:t>
            </a:r>
            <a:r>
              <a:rPr lang="en-US" sz="3600" dirty="0" err="1" smtClean="0">
                <a:solidFill>
                  <a:schemeClr val="accent6">
                    <a:lumMod val="50000"/>
                  </a:schemeClr>
                </a:solidFill>
              </a:rPr>
              <a:t>em</a:t>
            </a:r>
            <a:r>
              <a:rPr lang="en-US" sz="3600" dirty="0" smtClean="0">
                <a:solidFill>
                  <a:schemeClr val="accent6">
                    <a:lumMod val="50000"/>
                  </a:schemeClr>
                </a:solidFill>
              </a:rPr>
              <a:t> </a:t>
            </a:r>
            <a:r>
              <a:rPr lang="en-US" sz="3600" dirty="0" err="1" smtClean="0">
                <a:solidFill>
                  <a:schemeClr val="accent6">
                    <a:lumMod val="50000"/>
                  </a:schemeClr>
                </a:solidFill>
              </a:rPr>
              <a:t>thân</a:t>
            </a:r>
            <a:r>
              <a:rPr lang="en-US" sz="3600" dirty="0" smtClean="0">
                <a:solidFill>
                  <a:schemeClr val="accent6">
                    <a:lumMod val="50000"/>
                  </a:schemeClr>
                </a:solidFill>
              </a:rPr>
              <a:t> </a:t>
            </a:r>
            <a:r>
              <a:rPr lang="en-US" sz="3600" dirty="0" err="1" smtClean="0">
                <a:solidFill>
                  <a:schemeClr val="accent6">
                    <a:lumMod val="50000"/>
                  </a:schemeClr>
                </a:solidFill>
              </a:rPr>
              <a:t>mến</a:t>
            </a:r>
            <a:r>
              <a:rPr lang="en-US" sz="3600" dirty="0" smtClean="0">
                <a:solidFill>
                  <a:schemeClr val="accent6">
                    <a:lumMod val="50000"/>
                  </a:schemeClr>
                </a:solidFill>
              </a:rPr>
              <a:t>. </a:t>
            </a:r>
            <a:r>
              <a:rPr lang="en-US" sz="3600" dirty="0" err="1" smtClean="0">
                <a:solidFill>
                  <a:schemeClr val="accent6">
                    <a:lumMod val="50000"/>
                  </a:schemeClr>
                </a:solidFill>
              </a:rPr>
              <a:t>Đức</a:t>
            </a:r>
            <a:r>
              <a:rPr lang="en-US" sz="3600" dirty="0" smtClean="0">
                <a:solidFill>
                  <a:schemeClr val="accent6">
                    <a:lumMod val="50000"/>
                  </a:schemeClr>
                </a:solidFill>
              </a:rPr>
              <a:t> </a:t>
            </a:r>
            <a:r>
              <a:rPr lang="en-US" sz="3600" dirty="0" err="1" smtClean="0">
                <a:solidFill>
                  <a:schemeClr val="accent6">
                    <a:lumMod val="50000"/>
                  </a:schemeClr>
                </a:solidFill>
              </a:rPr>
              <a:t>Giê-su</a:t>
            </a:r>
            <a:r>
              <a:rPr lang="en-US" sz="3600" dirty="0" smtClean="0">
                <a:solidFill>
                  <a:schemeClr val="accent6">
                    <a:lumMod val="50000"/>
                  </a:schemeClr>
                </a:solidFill>
              </a:rPr>
              <a:t> Ki-</a:t>
            </a:r>
            <a:r>
              <a:rPr lang="en-US" sz="3600" dirty="0" err="1" smtClean="0">
                <a:solidFill>
                  <a:schemeClr val="accent6">
                    <a:lumMod val="50000"/>
                  </a:schemeClr>
                </a:solidFill>
              </a:rPr>
              <a:t>tô</a:t>
            </a:r>
            <a:r>
              <a:rPr lang="en-US" sz="3600" dirty="0" smtClean="0">
                <a:solidFill>
                  <a:schemeClr val="accent6">
                    <a:lumMod val="50000"/>
                  </a:schemeClr>
                </a:solidFill>
              </a:rPr>
              <a:t> </a:t>
            </a:r>
            <a:r>
              <a:rPr lang="en-US" sz="3600" dirty="0" err="1" smtClean="0">
                <a:solidFill>
                  <a:schemeClr val="accent6">
                    <a:lumMod val="50000"/>
                  </a:schemeClr>
                </a:solidFill>
              </a:rPr>
              <a:t>là</a:t>
            </a:r>
            <a:r>
              <a:rPr lang="en-US" sz="3600" dirty="0" smtClean="0">
                <a:solidFill>
                  <a:schemeClr val="accent6">
                    <a:lumMod val="50000"/>
                  </a:schemeClr>
                </a:solidFill>
              </a:rPr>
              <a:t> </a:t>
            </a:r>
            <a:r>
              <a:rPr lang="en-US" sz="3600" dirty="0" err="1" smtClean="0">
                <a:solidFill>
                  <a:schemeClr val="accent6">
                    <a:lumMod val="50000"/>
                  </a:schemeClr>
                </a:solidFill>
              </a:rPr>
              <a:t>Vua</a:t>
            </a:r>
            <a:r>
              <a:rPr lang="en-US" sz="3600" dirty="0" smtClean="0">
                <a:solidFill>
                  <a:schemeClr val="accent6">
                    <a:lumMod val="50000"/>
                  </a:schemeClr>
                </a:solidFill>
              </a:rPr>
              <a:t> </a:t>
            </a:r>
            <a:r>
              <a:rPr lang="en-US" sz="3600" dirty="0" err="1" smtClean="0">
                <a:solidFill>
                  <a:schemeClr val="accent6">
                    <a:lumMod val="50000"/>
                  </a:schemeClr>
                </a:solidFill>
              </a:rPr>
              <a:t>tình</a:t>
            </a:r>
            <a:r>
              <a:rPr lang="en-US" sz="3600" dirty="0" smtClean="0">
                <a:solidFill>
                  <a:schemeClr val="accent6">
                    <a:lumMod val="50000"/>
                  </a:schemeClr>
                </a:solidFill>
              </a:rPr>
              <a:t> </a:t>
            </a:r>
            <a:r>
              <a:rPr lang="en-US" sz="3600" dirty="0" err="1" smtClean="0">
                <a:solidFill>
                  <a:schemeClr val="accent6">
                    <a:lumMod val="50000"/>
                  </a:schemeClr>
                </a:solidFill>
              </a:rPr>
              <a:t>yêu</a:t>
            </a:r>
            <a:r>
              <a:rPr lang="en-US" sz="3600" dirty="0" smtClean="0">
                <a:solidFill>
                  <a:schemeClr val="accent6">
                    <a:lumMod val="50000"/>
                  </a:schemeClr>
                </a:solidFill>
              </a:rPr>
              <a:t>. </a:t>
            </a:r>
            <a:r>
              <a:rPr lang="en-US" sz="3600" dirty="0" err="1" smtClean="0">
                <a:solidFill>
                  <a:schemeClr val="accent6">
                    <a:lumMod val="50000"/>
                  </a:schemeClr>
                </a:solidFill>
              </a:rPr>
              <a:t>Người</a:t>
            </a:r>
            <a:r>
              <a:rPr lang="en-US" sz="3600" dirty="0" smtClean="0">
                <a:solidFill>
                  <a:schemeClr val="accent6">
                    <a:lumMod val="50000"/>
                  </a:schemeClr>
                </a:solidFill>
              </a:rPr>
              <a:t> </a:t>
            </a:r>
            <a:r>
              <a:rPr lang="en-US" sz="3600" dirty="0" err="1" smtClean="0">
                <a:solidFill>
                  <a:schemeClr val="accent6">
                    <a:lumMod val="50000"/>
                  </a:schemeClr>
                </a:solidFill>
              </a:rPr>
              <a:t>đã</a:t>
            </a:r>
            <a:r>
              <a:rPr lang="en-US" sz="3600" dirty="0" smtClean="0">
                <a:solidFill>
                  <a:schemeClr val="accent6">
                    <a:lumMod val="50000"/>
                  </a:schemeClr>
                </a:solidFill>
              </a:rPr>
              <a:t> </a:t>
            </a:r>
            <a:r>
              <a:rPr lang="en-US" sz="3600" dirty="0" err="1" smtClean="0">
                <a:solidFill>
                  <a:schemeClr val="accent6">
                    <a:lumMod val="50000"/>
                  </a:schemeClr>
                </a:solidFill>
              </a:rPr>
              <a:t>hy</a:t>
            </a:r>
            <a:r>
              <a:rPr lang="en-US" sz="3600" dirty="0" smtClean="0">
                <a:solidFill>
                  <a:schemeClr val="accent6">
                    <a:lumMod val="50000"/>
                  </a:schemeClr>
                </a:solidFill>
              </a:rPr>
              <a:t> </a:t>
            </a:r>
            <a:r>
              <a:rPr lang="en-US" sz="3600" dirty="0" err="1" smtClean="0">
                <a:solidFill>
                  <a:schemeClr val="accent6">
                    <a:lumMod val="50000"/>
                  </a:schemeClr>
                </a:solidFill>
              </a:rPr>
              <a:t>sinh</a:t>
            </a:r>
            <a:r>
              <a:rPr lang="en-US" sz="3600" dirty="0" smtClean="0">
                <a:solidFill>
                  <a:schemeClr val="accent6">
                    <a:lumMod val="50000"/>
                  </a:schemeClr>
                </a:solidFill>
              </a:rPr>
              <a:t> </a:t>
            </a:r>
            <a:r>
              <a:rPr lang="en-US" sz="3600" dirty="0" err="1" smtClean="0">
                <a:solidFill>
                  <a:schemeClr val="accent6">
                    <a:lumMod val="50000"/>
                  </a:schemeClr>
                </a:solidFill>
              </a:rPr>
              <a:t>mạng</a:t>
            </a:r>
            <a:r>
              <a:rPr lang="en-US" sz="3600" dirty="0" smtClean="0">
                <a:solidFill>
                  <a:schemeClr val="accent6">
                    <a:lumMod val="50000"/>
                  </a:schemeClr>
                </a:solidFill>
              </a:rPr>
              <a:t> </a:t>
            </a:r>
            <a:r>
              <a:rPr lang="en-US" sz="3600" dirty="0" err="1" smtClean="0">
                <a:solidFill>
                  <a:schemeClr val="accent6">
                    <a:lumMod val="50000"/>
                  </a:schemeClr>
                </a:solidFill>
              </a:rPr>
              <a:t>sống</a:t>
            </a:r>
            <a:r>
              <a:rPr lang="en-US" sz="3600" dirty="0" smtClean="0">
                <a:solidFill>
                  <a:schemeClr val="accent6">
                    <a:lumMod val="50000"/>
                  </a:schemeClr>
                </a:solidFill>
              </a:rPr>
              <a:t> </a:t>
            </a:r>
            <a:r>
              <a:rPr lang="en-US" sz="3600" dirty="0" err="1" smtClean="0">
                <a:solidFill>
                  <a:schemeClr val="accent6">
                    <a:lumMod val="50000"/>
                  </a:schemeClr>
                </a:solidFill>
              </a:rPr>
              <a:t>trên</a:t>
            </a:r>
            <a:r>
              <a:rPr lang="en-US" sz="3600" dirty="0" smtClean="0">
                <a:solidFill>
                  <a:schemeClr val="accent6">
                    <a:lumMod val="50000"/>
                  </a:schemeClr>
                </a:solidFill>
              </a:rPr>
              <a:t> </a:t>
            </a:r>
            <a:r>
              <a:rPr lang="en-US" sz="3600" dirty="0" err="1" smtClean="0">
                <a:solidFill>
                  <a:schemeClr val="accent6">
                    <a:lumMod val="50000"/>
                  </a:schemeClr>
                </a:solidFill>
              </a:rPr>
              <a:t>thập</a:t>
            </a:r>
            <a:r>
              <a:rPr lang="en-US" sz="3600" dirty="0" smtClean="0">
                <a:solidFill>
                  <a:schemeClr val="accent6">
                    <a:lumMod val="50000"/>
                  </a:schemeClr>
                </a:solidFill>
              </a:rPr>
              <a:t> </a:t>
            </a:r>
            <a:r>
              <a:rPr lang="en-US" sz="3600" dirty="0" err="1" smtClean="0">
                <a:solidFill>
                  <a:schemeClr val="accent6">
                    <a:lumMod val="50000"/>
                  </a:schemeClr>
                </a:solidFill>
              </a:rPr>
              <a:t>giá</a:t>
            </a:r>
            <a:r>
              <a:rPr lang="en-US" sz="3600" dirty="0" smtClean="0">
                <a:solidFill>
                  <a:schemeClr val="accent6">
                    <a:lumMod val="50000"/>
                  </a:schemeClr>
                </a:solidFill>
              </a:rPr>
              <a:t> </a:t>
            </a:r>
            <a:r>
              <a:rPr lang="en-US" sz="3600" dirty="0" err="1" smtClean="0">
                <a:solidFill>
                  <a:schemeClr val="accent6">
                    <a:lumMod val="50000"/>
                  </a:schemeClr>
                </a:solidFill>
              </a:rPr>
              <a:t>vì</a:t>
            </a:r>
            <a:r>
              <a:rPr lang="en-US" sz="3600" dirty="0" smtClean="0">
                <a:solidFill>
                  <a:schemeClr val="accent6">
                    <a:lumMod val="50000"/>
                  </a:schemeClr>
                </a:solidFill>
              </a:rPr>
              <a:t> </a:t>
            </a:r>
            <a:r>
              <a:rPr lang="en-US" sz="3600" dirty="0" err="1" smtClean="0">
                <a:solidFill>
                  <a:schemeClr val="accent6">
                    <a:lumMod val="50000"/>
                  </a:schemeClr>
                </a:solidFill>
              </a:rPr>
              <a:t>yêu</a:t>
            </a:r>
            <a:r>
              <a:rPr lang="en-US" sz="3600" dirty="0" smtClean="0">
                <a:solidFill>
                  <a:schemeClr val="accent6">
                    <a:lumMod val="50000"/>
                  </a:schemeClr>
                </a:solidFill>
              </a:rPr>
              <a:t> </a:t>
            </a:r>
            <a:r>
              <a:rPr lang="en-US" sz="3600" dirty="0" err="1" smtClean="0">
                <a:solidFill>
                  <a:schemeClr val="accent6">
                    <a:lumMod val="50000"/>
                  </a:schemeClr>
                </a:solidFill>
              </a:rPr>
              <a:t>thương</a:t>
            </a:r>
            <a:r>
              <a:rPr lang="en-US" sz="3600" dirty="0" smtClean="0">
                <a:solidFill>
                  <a:schemeClr val="accent6">
                    <a:lumMod val="50000"/>
                  </a:schemeClr>
                </a:solidFill>
              </a:rPr>
              <a:t> </a:t>
            </a:r>
            <a:r>
              <a:rPr lang="en-US" sz="3600" dirty="0" err="1" smtClean="0">
                <a:solidFill>
                  <a:schemeClr val="accent6">
                    <a:lumMod val="50000"/>
                  </a:schemeClr>
                </a:solidFill>
              </a:rPr>
              <a:t>chúng</a:t>
            </a:r>
            <a:r>
              <a:rPr lang="en-US" sz="3600" dirty="0" smtClean="0">
                <a:solidFill>
                  <a:schemeClr val="accent6">
                    <a:lumMod val="50000"/>
                  </a:schemeClr>
                </a:solidFill>
              </a:rPr>
              <a:t> ta. </a:t>
            </a:r>
            <a:r>
              <a:rPr lang="en-US" sz="3600" dirty="0" err="1" smtClean="0">
                <a:solidFill>
                  <a:schemeClr val="accent6">
                    <a:lumMod val="50000"/>
                  </a:schemeClr>
                </a:solidFill>
              </a:rPr>
              <a:t>Trong</a:t>
            </a:r>
            <a:r>
              <a:rPr lang="en-US" sz="3600" dirty="0" smtClean="0">
                <a:solidFill>
                  <a:schemeClr val="accent6">
                    <a:lumMod val="50000"/>
                  </a:schemeClr>
                </a:solidFill>
              </a:rPr>
              <a:t> </a:t>
            </a:r>
            <a:r>
              <a:rPr lang="en-US" sz="3600" dirty="0" err="1" smtClean="0">
                <a:solidFill>
                  <a:schemeClr val="accent6">
                    <a:lumMod val="50000"/>
                  </a:schemeClr>
                </a:solidFill>
              </a:rPr>
              <a:t>niềm</a:t>
            </a:r>
            <a:r>
              <a:rPr lang="en-US" sz="3600" dirty="0" smtClean="0">
                <a:solidFill>
                  <a:schemeClr val="accent6">
                    <a:lumMod val="50000"/>
                  </a:schemeClr>
                </a:solidFill>
              </a:rPr>
              <a:t> </a:t>
            </a:r>
            <a:r>
              <a:rPr lang="en-US" sz="3600" dirty="0" err="1" smtClean="0">
                <a:solidFill>
                  <a:schemeClr val="accent6">
                    <a:lumMod val="50000"/>
                  </a:schemeClr>
                </a:solidFill>
              </a:rPr>
              <a:t>cảm</a:t>
            </a:r>
            <a:r>
              <a:rPr lang="en-US" sz="3600" dirty="0" smtClean="0">
                <a:solidFill>
                  <a:schemeClr val="accent6">
                    <a:lumMod val="50000"/>
                  </a:schemeClr>
                </a:solidFill>
              </a:rPr>
              <a:t> </a:t>
            </a:r>
            <a:r>
              <a:rPr lang="en-US" sz="3600" dirty="0" err="1" smtClean="0">
                <a:solidFill>
                  <a:schemeClr val="accent6">
                    <a:lumMod val="50000"/>
                  </a:schemeClr>
                </a:solidFill>
              </a:rPr>
              <a:t>mến</a:t>
            </a:r>
            <a:r>
              <a:rPr lang="en-US" sz="3600" dirty="0" smtClean="0">
                <a:solidFill>
                  <a:schemeClr val="accent6">
                    <a:lumMod val="50000"/>
                  </a:schemeClr>
                </a:solidFill>
              </a:rPr>
              <a:t> tri </a:t>
            </a:r>
            <a:r>
              <a:rPr lang="en-US" sz="3600" dirty="0" err="1" smtClean="0">
                <a:solidFill>
                  <a:schemeClr val="accent6">
                    <a:lumMod val="50000"/>
                  </a:schemeClr>
                </a:solidFill>
              </a:rPr>
              <a:t>ân</a:t>
            </a:r>
            <a:r>
              <a:rPr lang="en-US" sz="3600" dirty="0" smtClean="0">
                <a:solidFill>
                  <a:schemeClr val="accent6">
                    <a:lumMod val="50000"/>
                  </a:schemeClr>
                </a:solidFill>
              </a:rPr>
              <a:t> </a:t>
            </a:r>
            <a:r>
              <a:rPr lang="en-US" sz="3600" dirty="0" err="1" smtClean="0">
                <a:solidFill>
                  <a:schemeClr val="accent6">
                    <a:lumMod val="50000"/>
                  </a:schemeClr>
                </a:solidFill>
              </a:rPr>
              <a:t>người</a:t>
            </a:r>
            <a:r>
              <a:rPr lang="en-US" sz="3600" dirty="0" smtClean="0">
                <a:solidFill>
                  <a:schemeClr val="accent6">
                    <a:lumMod val="50000"/>
                  </a:schemeClr>
                </a:solidFill>
              </a:rPr>
              <a:t>, </a:t>
            </a:r>
            <a:r>
              <a:rPr lang="en-US" sz="3600" dirty="0" err="1" smtClean="0">
                <a:solidFill>
                  <a:schemeClr val="accent6">
                    <a:lumMod val="50000"/>
                  </a:schemeClr>
                </a:solidFill>
              </a:rPr>
              <a:t>chúng</a:t>
            </a:r>
            <a:r>
              <a:rPr lang="en-US" sz="3600" dirty="0" smtClean="0">
                <a:solidFill>
                  <a:schemeClr val="accent6">
                    <a:lumMod val="50000"/>
                  </a:schemeClr>
                </a:solidFill>
              </a:rPr>
              <a:t> ta </a:t>
            </a:r>
            <a:r>
              <a:rPr lang="en-US" sz="3600" dirty="0" err="1" smtClean="0">
                <a:solidFill>
                  <a:schemeClr val="accent6">
                    <a:lumMod val="50000"/>
                  </a:schemeClr>
                </a:solidFill>
              </a:rPr>
              <a:t>cùng</a:t>
            </a:r>
            <a:r>
              <a:rPr lang="en-US" sz="3600" dirty="0" smtClean="0">
                <a:solidFill>
                  <a:schemeClr val="accent6">
                    <a:lumMod val="50000"/>
                  </a:schemeClr>
                </a:solidFill>
              </a:rPr>
              <a:t> </a:t>
            </a:r>
            <a:r>
              <a:rPr lang="en-US" sz="3600" dirty="0" err="1" smtClean="0">
                <a:solidFill>
                  <a:schemeClr val="accent6">
                    <a:lumMod val="50000"/>
                  </a:schemeClr>
                </a:solidFill>
              </a:rPr>
              <a:t>dâng</a:t>
            </a:r>
            <a:r>
              <a:rPr lang="en-US" sz="3600" dirty="0" smtClean="0">
                <a:solidFill>
                  <a:schemeClr val="accent6">
                    <a:lumMod val="50000"/>
                  </a:schemeClr>
                </a:solidFill>
              </a:rPr>
              <a:t> </a:t>
            </a:r>
            <a:r>
              <a:rPr lang="en-US" sz="3600" dirty="0" err="1" smtClean="0">
                <a:solidFill>
                  <a:schemeClr val="accent6">
                    <a:lumMod val="50000"/>
                  </a:schemeClr>
                </a:solidFill>
              </a:rPr>
              <a:t>lời</a:t>
            </a:r>
            <a:r>
              <a:rPr lang="en-US" sz="3600" dirty="0" smtClean="0">
                <a:solidFill>
                  <a:schemeClr val="accent6">
                    <a:lumMod val="50000"/>
                  </a:schemeClr>
                </a:solidFill>
              </a:rPr>
              <a:t> </a:t>
            </a:r>
            <a:r>
              <a:rPr lang="en-US" sz="3600" dirty="0" err="1" smtClean="0">
                <a:solidFill>
                  <a:schemeClr val="accent6">
                    <a:lumMod val="50000"/>
                  </a:schemeClr>
                </a:solidFill>
              </a:rPr>
              <a:t>cầu</a:t>
            </a:r>
            <a:r>
              <a:rPr lang="en-US" sz="3600" dirty="0" smtClean="0">
                <a:solidFill>
                  <a:schemeClr val="accent6">
                    <a:lumMod val="50000"/>
                  </a:schemeClr>
                </a:solidFill>
              </a:rPr>
              <a:t> </a:t>
            </a:r>
            <a:r>
              <a:rPr lang="en-US" sz="3600" dirty="0" err="1" smtClean="0">
                <a:solidFill>
                  <a:schemeClr val="accent6">
                    <a:lumMod val="50000"/>
                  </a:schemeClr>
                </a:solidFill>
              </a:rPr>
              <a:t>xin</a:t>
            </a:r>
            <a:r>
              <a:rPr lang="en-US" sz="3600" dirty="0" smtClean="0">
                <a:solidFill>
                  <a:schemeClr val="accent6">
                    <a:lumMod val="50000"/>
                  </a:schemeClr>
                </a:solidFill>
              </a:rPr>
              <a:t>.</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938992"/>
          </a:xfrm>
          <a:prstGeom prst="rect">
            <a:avLst/>
          </a:prstGeom>
        </p:spPr>
        <p:txBody>
          <a:bodyPr wrap="square">
            <a:spAutoFit/>
          </a:bodyPr>
          <a:lstStyle/>
          <a:p>
            <a:pPr algn="ctr"/>
            <a:r>
              <a:rPr lang="en-US" sz="4000" b="1" dirty="0" err="1" smtClean="0">
                <a:solidFill>
                  <a:srgbClr val="FF0000"/>
                </a:solidFill>
              </a:rPr>
              <a:t>Lạy</a:t>
            </a:r>
            <a:r>
              <a:rPr lang="en-US" sz="4000" b="1" dirty="0" smtClean="0">
                <a:solidFill>
                  <a:srgbClr val="FF0000"/>
                </a:solidFill>
              </a:rPr>
              <a:t> </a:t>
            </a:r>
            <a:r>
              <a:rPr lang="en-US" sz="4000" b="1" dirty="0" err="1" smtClean="0">
                <a:solidFill>
                  <a:srgbClr val="FF0000"/>
                </a:solidFill>
              </a:rPr>
              <a:t>Chúa</a:t>
            </a:r>
            <a:r>
              <a:rPr lang="en-US" sz="4000" b="1" dirty="0" smtClean="0">
                <a:solidFill>
                  <a:srgbClr val="FF0000"/>
                </a:solidFill>
              </a:rPr>
              <a:t> </a:t>
            </a:r>
            <a:br>
              <a:rPr lang="en-US" sz="4000" b="1" dirty="0" smtClean="0">
                <a:solidFill>
                  <a:srgbClr val="FF0000"/>
                </a:solidFill>
              </a:rPr>
            </a:br>
            <a:r>
              <a:rPr lang="en-US" sz="4000" b="1" dirty="0" err="1" smtClean="0">
                <a:solidFill>
                  <a:srgbClr val="FF0000"/>
                </a:solidFill>
              </a:rPr>
              <a:t>Xin</a:t>
            </a:r>
            <a:r>
              <a:rPr lang="en-US" sz="4000" b="1" dirty="0" smtClean="0">
                <a:solidFill>
                  <a:srgbClr val="FF0000"/>
                </a:solidFill>
              </a:rPr>
              <a:t> Cho </a:t>
            </a:r>
            <a:r>
              <a:rPr lang="en-US" sz="4000" b="1" dirty="0" err="1" smtClean="0">
                <a:solidFill>
                  <a:srgbClr val="FF0000"/>
                </a:solidFill>
              </a:rPr>
              <a:t>Lời</a:t>
            </a:r>
            <a:r>
              <a:rPr lang="en-US" sz="4000" b="1" dirty="0" smtClean="0">
                <a:solidFill>
                  <a:srgbClr val="FF0000"/>
                </a:solidFill>
              </a:rPr>
              <a:t> Con</a:t>
            </a:r>
          </a:p>
          <a:p>
            <a:pPr algn="ctr"/>
            <a:r>
              <a:rPr lang="en-US" sz="4000" b="1" i="1" dirty="0" err="1" smtClean="0">
                <a:solidFill>
                  <a:srgbClr val="002060"/>
                </a:solidFill>
              </a:rPr>
              <a:t>Vinh</a:t>
            </a:r>
            <a:r>
              <a:rPr lang="en-US" sz="4000" b="1" i="1" dirty="0" smtClean="0">
                <a:solidFill>
                  <a:srgbClr val="002060"/>
                </a:solidFill>
              </a:rPr>
              <a:t> </a:t>
            </a:r>
            <a:r>
              <a:rPr lang="en-US" sz="4000" b="1" i="1" dirty="0" err="1" smtClean="0">
                <a:solidFill>
                  <a:srgbClr val="002060"/>
                </a:solidFill>
              </a:rPr>
              <a:t>Hạnh</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r>
              <a:rPr lang="en-US" sz="6600" smtClean="0">
                <a:solidFill>
                  <a:srgbClr val="990000"/>
                </a:solidFill>
              </a:rPr>
              <a:t/>
            </a:r>
            <a:br>
              <a:rPr lang="en-US" sz="6600" smtClean="0">
                <a:solidFill>
                  <a:srgbClr val="990000"/>
                </a:solidFill>
              </a:rPr>
            </a:br>
            <a:r>
              <a:rPr lang="en-US" sz="5400" i="1" smtClean="0">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 Lạy Chúa xin giữ miệng con đây, Nguyện xin canh phòng lưỡi con đây.  Xin Chúa đừng để lòng trí con vấn vương mùi đời.</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Lạy Chúa xin hãy đốt lửa yêu Chúa trong tâm hồn chúng con.  Nguyện Chúa cho lòng chúng con bầng bầng cháy lên ngọn lửa yêu, lửa yêu thương vĩnh viễn</a:t>
            </a:r>
            <a:r>
              <a:rPr lang="vi-VN" sz="5400" smtClean="0">
                <a:solidFill>
                  <a:srgbClr val="990000"/>
                </a:solidFill>
              </a:rPr>
              <a:t>.</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17683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Giêsu Vua Muôn Vua</a:t>
            </a:r>
            <a:r>
              <a:rPr lang="en-US" sz="4800">
                <a:solidFill>
                  <a:srgbClr val="990000"/>
                </a:solidFill>
              </a:rPr>
              <a:t/>
            </a:r>
            <a:br>
              <a:rPr lang="en-US" sz="4800">
                <a:solidFill>
                  <a:srgbClr val="990000"/>
                </a:solidFill>
              </a:rPr>
            </a:br>
            <a:r>
              <a:rPr lang="en-US" sz="4800" i="1" smtClean="0">
                <a:solidFill>
                  <a:srgbClr val="002060"/>
                </a:solidFill>
              </a:rPr>
              <a:t>Huyền 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a:solidFill>
                  <a:srgbClr val="002060"/>
                </a:solidFill>
                <a:effectLst/>
              </a:rPr>
              <a:t>:</a:t>
            </a:r>
            <a:r>
              <a:rPr lang="en-US" sz="4800" b="0">
                <a:solidFill>
                  <a:srgbClr val="990000"/>
                </a:solidFill>
                <a:effectLst/>
              </a:rPr>
              <a:t> </a:t>
            </a:r>
            <a:r>
              <a:rPr lang="vi-VN" sz="4800">
                <a:solidFill>
                  <a:srgbClr val="990000"/>
                </a:solidFill>
              </a:rPr>
              <a:t>Ôi Giêsu! Chúa Giêsu là Vua, Chúa muôn thuở là Vua. Ôi Giêsu! Khi nghe tên thánh Chúa Giêsu các tầng trời bừng sáng, các tà thần chạy trốn, khắp trái đất khiếp run. Ôi Giêsu</a:t>
            </a:r>
            <a:r>
              <a:rPr lang="vi-VN" sz="4800" smtClean="0">
                <a:solidFill>
                  <a:srgbClr val="990000"/>
                </a:solidFill>
              </a:rPr>
              <a:t>!</a:t>
            </a:r>
            <a:r>
              <a:rPr lang="en-US" sz="4800">
                <a:solidFill>
                  <a:srgbClr val="990000"/>
                </a:solidFill>
              </a:rPr>
              <a:t> </a:t>
            </a:r>
            <a:r>
              <a:rPr lang="en-US" sz="4800" smtClean="0">
                <a:solidFill>
                  <a:srgbClr val="003300"/>
                </a:solidFill>
              </a:rPr>
              <a:t>. .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002060"/>
                </a:solidFill>
              </a:rPr>
              <a:t>…</a:t>
            </a:r>
            <a:r>
              <a:rPr lang="en-US" sz="4800" b="0" smtClean="0">
                <a:solidFill>
                  <a:srgbClr val="990000"/>
                </a:solidFill>
                <a:effectLst/>
              </a:rPr>
              <a:t> </a:t>
            </a:r>
            <a:r>
              <a:rPr lang="vi-VN" sz="4800" smtClean="0">
                <a:solidFill>
                  <a:srgbClr val="990000"/>
                </a:solidFill>
              </a:rPr>
              <a:t>Nơi </a:t>
            </a:r>
            <a:r>
              <a:rPr lang="vi-VN" sz="4800">
                <a:solidFill>
                  <a:srgbClr val="990000"/>
                </a:solidFill>
              </a:rPr>
              <a:t>thiên cung tiếng hát vang hô, nơi dương gian gối uốn lạy thờ: thờ lạy Chúa Giêsu, Người là Chúa các chúa. Ôi Giêsu! Chúa Giêsu là Vua, Chúa muôn thuở là Vua muôn vua.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a:t>
            </a:r>
            <a:r>
              <a:rPr lang="en-US" sz="5400" b="0" smtClean="0">
                <a:solidFill>
                  <a:srgbClr val="990000"/>
                </a:solidFill>
                <a:effectLst/>
              </a:rPr>
              <a:t> </a:t>
            </a:r>
            <a:r>
              <a:rPr lang="vi-VN" sz="5400">
                <a:solidFill>
                  <a:srgbClr val="990000"/>
                </a:solidFill>
              </a:rPr>
              <a:t>Nhìn về phía thánh cung nến đèn lênh láng sáng, hương trầm nghi ngút bay, đàn ca vang réo rắt. Chúa Giêsu ngự đây, trái tim tôi bừng </a:t>
            </a:r>
            <a:r>
              <a:rPr lang="vi-VN" sz="5400" smtClean="0">
                <a:solidFill>
                  <a:srgbClr val="990000"/>
                </a:solidFill>
              </a:rPr>
              <a:t>say</a:t>
            </a:r>
            <a:r>
              <a:rPr lang="en-US" sz="5400" smtClean="0">
                <a:solidFill>
                  <a:srgbClr val="003300"/>
                </a:solidFill>
              </a:rPr>
              <a:t>…</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Xin Ngợi Khen Cha</a:t>
            </a:r>
            <a:r>
              <a:rPr lang="en-US" sz="6600" b="0" smtClean="0">
                <a:solidFill>
                  <a:srgbClr val="990000"/>
                </a:solidFill>
                <a:effectLst/>
                <a:latin typeface="+mj-lt"/>
              </a:rPr>
              <a:t/>
            </a:r>
            <a:br>
              <a:rPr lang="en-US" sz="6600" b="0" smtClean="0">
                <a:solidFill>
                  <a:srgbClr val="990000"/>
                </a:solidFill>
                <a:effectLst/>
                <a:latin typeface="+mj-lt"/>
              </a:rPr>
            </a:br>
            <a:r>
              <a:rPr lang="en-US" sz="5400" i="1" smtClean="0">
                <a:solidFill>
                  <a:srgbClr val="002060"/>
                </a:solidFill>
              </a:rPr>
              <a:t>Thành Tâm</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a:t>
            </a:r>
            <a:r>
              <a:rPr lang="en-US" sz="6600" b="0" u="sng" smtClean="0">
                <a:solidFill>
                  <a:srgbClr val="002060"/>
                </a:solidFill>
                <a:effectLst/>
              </a:rPr>
              <a:t>1:</a:t>
            </a:r>
            <a:r>
              <a:rPr lang="en-US" sz="6600" b="0" smtClean="0">
                <a:solidFill>
                  <a:srgbClr val="990000"/>
                </a:solidFill>
                <a:effectLst/>
              </a:rPr>
              <a:t> </a:t>
            </a:r>
            <a:r>
              <a:rPr lang="vi-VN" sz="6600">
                <a:solidFill>
                  <a:srgbClr val="990000"/>
                </a:solidFill>
              </a:rPr>
              <a:t>Vì những hồng ân Chúa thương ban tràn lan. Vì những kỳ công Chúa ra tay oai hùng.</a:t>
            </a:r>
            <a:endParaRPr lang="en-US" sz="66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Tk2</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tội ta Chúa khấng thương tha thứ. Vì mãi về sau Chúa vẫn yêu thương hoài.</a:t>
            </a:r>
            <a:endParaRPr lang="en-US" sz="66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Tk3</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lầm than Chúa cất xa đời ta. Vì những niềm vui Chúa thương ban đêm ngày.</a:t>
            </a:r>
            <a:endParaRPr lang="en-US" sz="6600" b="0" dirty="0">
              <a:solidFill>
                <a:srgbClr val="990000"/>
              </a:solidFill>
              <a:effectLst/>
            </a:endParaRPr>
          </a:p>
        </p:txBody>
      </p:sp>
    </p:spTree>
    <p:extLst>
      <p:ext uri="{BB962C8B-B14F-4D97-AF65-F5344CB8AC3E}">
        <p14:creationId xmlns:p14="http://schemas.microsoft.com/office/powerpoint/2010/main" val="2096466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Tk4</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ngày xuân có muôn hoa tươi thắm. Vì những chiều thu lá cây rơi âm thầm.</a:t>
            </a:r>
            <a:endParaRPr lang="en-US" sz="6600" b="0" dirty="0">
              <a:solidFill>
                <a:srgbClr val="990000"/>
              </a:solidFill>
              <a:effectLst/>
            </a:endParaRPr>
          </a:p>
        </p:txBody>
      </p:sp>
    </p:spTree>
    <p:extLst>
      <p:ext uri="{BB962C8B-B14F-4D97-AF65-F5344CB8AC3E}">
        <p14:creationId xmlns:p14="http://schemas.microsoft.com/office/powerpoint/2010/main" val="949749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Tk2</a:t>
            </a:r>
            <a:r>
              <a:rPr lang="vi-VN" sz="5200" b="0" u="sng" smtClean="0">
                <a:solidFill>
                  <a:srgbClr val="002060"/>
                </a:solidFill>
                <a:effectLst/>
                <a:latin typeface="+mj-lt"/>
              </a:rPr>
              <a:t>:</a:t>
            </a:r>
            <a:r>
              <a:rPr lang="en-US" sz="5200">
                <a:solidFill>
                  <a:srgbClr val="990000"/>
                </a:solidFill>
                <a:latin typeface="+mj-lt"/>
              </a:rPr>
              <a:t> </a:t>
            </a:r>
            <a:r>
              <a:rPr lang="vi-VN" sz="520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1855</Words>
  <Application>Microsoft Office PowerPoint</Application>
  <PresentationFormat>On-screen Show (16:9)</PresentationFormat>
  <Paragraphs>108</Paragraphs>
  <Slides>85</Slides>
  <Notes>0</Notes>
  <HiddenSlides>0</HiddenSlides>
  <MMClips>0</MMClips>
  <ScaleCrop>false</ScaleCrop>
  <HeadingPairs>
    <vt:vector size="4" baseType="variant">
      <vt:variant>
        <vt:lpstr>Theme</vt:lpstr>
      </vt:variant>
      <vt:variant>
        <vt:i4>21</vt:i4>
      </vt:variant>
      <vt:variant>
        <vt:lpstr>Slide Titles</vt:lpstr>
      </vt:variant>
      <vt:variant>
        <vt:i4>85</vt:i4>
      </vt:variant>
    </vt:vector>
  </HeadingPairs>
  <TitlesOfParts>
    <vt:vector size="106" baseType="lpstr">
      <vt:lpstr>Office Theme</vt:lpstr>
      <vt:lpstr>12_Office Theme</vt:lpstr>
      <vt:lpstr>36_Default Design</vt:lpstr>
      <vt:lpstr>10_Office Theme</vt:lpstr>
      <vt:lpstr>37_Default Design</vt:lpstr>
      <vt:lpstr>6_Office Theme</vt:lpstr>
      <vt:lpstr>13_Office Theme</vt:lpstr>
      <vt:lpstr>14_Office Theme</vt:lpstr>
      <vt:lpstr>28_Office Theme</vt:lpstr>
      <vt:lpstr>31_Office Theme</vt:lpstr>
      <vt:lpstr>3_Office Theme</vt:lpstr>
      <vt:lpstr>8_Office Theme</vt:lpstr>
      <vt:lpstr>9_Office Theme</vt:lpstr>
      <vt:lpstr>11_Office Theme</vt:lpstr>
      <vt:lpstr>15_Office Theme</vt:lpstr>
      <vt:lpstr>16_Office Theme</vt:lpstr>
      <vt:lpstr>17_Office Theme</vt:lpstr>
      <vt:lpstr>18_Office Theme</vt:lpstr>
      <vt:lpstr>1_Office Theme</vt:lpstr>
      <vt:lpstr>2_Office Theme</vt:lpstr>
      <vt:lpstr>4_Office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 03 Câu </vt:lpstr>
      <vt:lpstr>Đk: Chúa hiển trị, Ngài mặc uy phong như cẩm bào.</vt:lpstr>
      <vt:lpstr>Tk1: Chúa là Đức Vua hiển trị, Ngài khoác uy phong như cẩm bào, lấy dũng lực làm cân đai.</vt:lpstr>
      <vt:lpstr>Đk: Chúa hiển trị, Ngài mặc uy phong như cẩm bào.</vt:lpstr>
      <vt:lpstr>Tk2: Giữ hoàn vũ không chuyển rời, vạn kiếp cung ngai luôn vững bền, Chúa vẫn hiện diện muôn năm.</vt:lpstr>
      <vt:lpstr>Đk: Chúa hiển trị, Ngài mặc uy phong như cẩm bào.</vt:lpstr>
      <vt:lpstr>Tk3: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Tk1:  Lạy Chúa xin giữ miệng con đây, Nguyện xin canh phòng lưỡi con đây.  Xin Chúa đừng để lòng trí con vấn vương mùi đời.</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Tk2: Lạy Chúa xin hãy đốt lửa yêu Chúa trong tâm hồn chúng con.  Nguyện Chúa cho lòng chúng con bầng bầng cháy lên ngọn lửa yêu, lửa yêu thương vĩnh viễn.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PowerPoint Presentation</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PowerPoint Presentation</vt:lpstr>
      <vt:lpstr>PowerPoint Presentation</vt:lpstr>
      <vt:lpstr>Ca Kết Lễ Xin Ngợi Khen Cha Thành Tâm</vt:lpstr>
      <vt:lpstr>Đk: Chúng con xin ngợi khen Cha, chúng con xin tạ ơn Người. Bây giờ và mãi mãi Alleluia.</vt:lpstr>
      <vt:lpstr>Tk1: Vì những hồng ân Chúa thương ban tràn lan. Vì những kỳ công Chúa ra tay oai hùng.</vt:lpstr>
      <vt:lpstr>Đk: Chúng con xin ngợi khen Cha, chúng con xin tạ ơn Người. Bây giờ và mãi mãi Alleluia.</vt:lpstr>
      <vt:lpstr>Tk2: Vì những tội ta Chúa khấng thương tha thứ. Vì mãi về sau Chúa vẫn yêu thương hoài.</vt:lpstr>
      <vt:lpstr>Đk: Chúng con xin ngợi khen Cha, chúng con xin tạ ơn Người. Bây giờ và mãi mãi Alleluia.</vt:lpstr>
      <vt:lpstr>Tk3: Vì những lầm than Chúa cất xa đời ta. Vì những niềm vui Chúa thương ban đêm ngày.</vt:lpstr>
      <vt:lpstr>Đk: Chúng con xin ngợi khen Cha, chúng con xin tạ ơn Người. Bây giờ và mãi mãi Alleluia.</vt:lpstr>
      <vt:lpstr>Tk4: Vì những ngày xuân có muôn hoa tươi thắm. Vì những chiều thu lá cây rơi âm thầm.</vt:lpstr>
      <vt:lpstr>Đk: Chúng con xin ngợi khen Cha, chúng con xin tạ ơn Người. Bây giờ và mãi mãi Alleluia.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160</cp:revision>
  <dcterms:created xsi:type="dcterms:W3CDTF">2023-05-21T07:25:42Z</dcterms:created>
  <dcterms:modified xsi:type="dcterms:W3CDTF">2024-11-21T09:44:17Z</dcterms:modified>
</cp:coreProperties>
</file>