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6" r:id="rId2"/>
    <p:sldMasterId id="2147483920" r:id="rId3"/>
    <p:sldMasterId id="2147484364" r:id="rId4"/>
    <p:sldMasterId id="2147484376" r:id="rId5"/>
    <p:sldMasterId id="2147484388" r:id="rId6"/>
    <p:sldMasterId id="2147484400" r:id="rId7"/>
    <p:sldMasterId id="2147484412" r:id="rId8"/>
    <p:sldMasterId id="2147484424" r:id="rId9"/>
    <p:sldMasterId id="2147484436" r:id="rId10"/>
    <p:sldMasterId id="2147484448" r:id="rId11"/>
    <p:sldMasterId id="2147484472" r:id="rId12"/>
    <p:sldMasterId id="2147484484" r:id="rId13"/>
    <p:sldMasterId id="2147484496" r:id="rId14"/>
    <p:sldMasterId id="2147484508" r:id="rId15"/>
    <p:sldMasterId id="2147484520" r:id="rId16"/>
  </p:sldMasterIdLst>
  <p:notesMasterIdLst>
    <p:notesMasterId r:id="rId70"/>
  </p:notesMasterIdLst>
  <p:sldIdLst>
    <p:sldId id="9886" r:id="rId17"/>
    <p:sldId id="9890" r:id="rId18"/>
    <p:sldId id="9891" r:id="rId19"/>
    <p:sldId id="9892" r:id="rId20"/>
    <p:sldId id="9896" r:id="rId21"/>
    <p:sldId id="9953" r:id="rId22"/>
    <p:sldId id="9937" r:id="rId23"/>
    <p:sldId id="9938" r:id="rId24"/>
    <p:sldId id="9939" r:id="rId25"/>
    <p:sldId id="9940" r:id="rId26"/>
    <p:sldId id="9941" r:id="rId27"/>
    <p:sldId id="9942" r:id="rId28"/>
    <p:sldId id="9943" r:id="rId29"/>
    <p:sldId id="9944" r:id="rId30"/>
    <p:sldId id="9945" r:id="rId31"/>
    <p:sldId id="9946" r:id="rId32"/>
    <p:sldId id="9954" r:id="rId33"/>
    <p:sldId id="9774" r:id="rId34"/>
    <p:sldId id="9955" r:id="rId35"/>
    <p:sldId id="9717" r:id="rId36"/>
    <p:sldId id="258" r:id="rId37"/>
    <p:sldId id="9873" r:id="rId38"/>
    <p:sldId id="9874" r:id="rId39"/>
    <p:sldId id="9875" r:id="rId40"/>
    <p:sldId id="9876" r:id="rId41"/>
    <p:sldId id="9900" r:id="rId42"/>
    <p:sldId id="9880" r:id="rId43"/>
    <p:sldId id="9947" r:id="rId44"/>
    <p:sldId id="9948" r:id="rId45"/>
    <p:sldId id="9949" r:id="rId46"/>
    <p:sldId id="9950" r:id="rId47"/>
    <p:sldId id="9951" r:id="rId48"/>
    <p:sldId id="9952" r:id="rId49"/>
    <p:sldId id="9956" r:id="rId50"/>
    <p:sldId id="9803" r:id="rId51"/>
    <p:sldId id="9805" r:id="rId52"/>
    <p:sldId id="9901" r:id="rId53"/>
    <p:sldId id="9858" r:id="rId54"/>
    <p:sldId id="9859" r:id="rId55"/>
    <p:sldId id="9823" r:id="rId56"/>
    <p:sldId id="9934" r:id="rId57"/>
    <p:sldId id="9810" r:id="rId58"/>
    <p:sldId id="9811" r:id="rId59"/>
    <p:sldId id="9902" r:id="rId60"/>
    <p:sldId id="9920" r:id="rId61"/>
    <p:sldId id="9919" r:id="rId62"/>
    <p:sldId id="9921" r:id="rId63"/>
    <p:sldId id="9957" r:id="rId64"/>
    <p:sldId id="9883" r:id="rId65"/>
    <p:sldId id="9906" r:id="rId66"/>
    <p:sldId id="9904" r:id="rId67"/>
    <p:sldId id="9905" r:id="rId68"/>
    <p:sldId id="9958"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4524" autoAdjust="0"/>
  </p:normalViewPr>
  <p:slideViewPr>
    <p:cSldViewPr>
      <p:cViewPr>
        <p:scale>
          <a:sx n="138" d="100"/>
          <a:sy n="138" d="100"/>
        </p:scale>
        <p:origin x="-1238" y="-451"/>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4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85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88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51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6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68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15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994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1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586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23347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693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365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4253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0553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1425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7452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6602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19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9193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688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9037257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22541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98401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353673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406958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602544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886498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5222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089553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463008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553885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232709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129808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668590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748623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095295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683006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2172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289781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075045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770588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662283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471462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71495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14168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926879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932028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28301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969957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926843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2537204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094654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150447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360756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32817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491051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468356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1930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576818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368210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092701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271575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1668651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5196284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9932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2527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6262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83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9463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0080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958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7809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7186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1499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56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2830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53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07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733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074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2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74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520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664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273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719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3419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52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92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627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71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822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719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63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580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374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93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6064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961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462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12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181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07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090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62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915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896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814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88199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84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93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98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768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734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874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5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90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9165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98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54224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2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710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699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296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784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348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1989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425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420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814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465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6524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163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0566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78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351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682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82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506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4077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6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3.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12/21/2024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53670"/>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812682"/>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33ACE7-4E4E-45DC-ACC2-E4D9C78A23A2}"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0D9471-2E9F-44F4-BFC3-9D0E7EC9AC93}"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8235150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8558572"/>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99298007"/>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23188295"/>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97801814"/>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5172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79428"/>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981864"/>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99178"/>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00424"/>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35438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7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algn="ct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36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523220"/>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a:t>
            </a: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BÀ</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265696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Tôi tin rằng sẽ được nhìn xem ơn lành của Chúa trong miền đất nhân sinh.</a:t>
            </a:r>
            <a:endParaRPr lang="vi-VN" sz="8000" dirty="0" smtClean="0">
              <a:solidFill>
                <a:schemeClr val="bg1"/>
              </a:solidFill>
            </a:endParaRPr>
          </a:p>
        </p:txBody>
      </p:sp>
    </p:spTree>
    <p:extLst>
      <p:ext uri="{BB962C8B-B14F-4D97-AF65-F5344CB8AC3E}">
        <p14:creationId xmlns:p14="http://schemas.microsoft.com/office/powerpoint/2010/main" val="285462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a:solidFill>
                  <a:schemeClr val="bg1"/>
                </a:solidFill>
              </a:rPr>
              <a:t>Kiếm tìm khấn </a:t>
            </a:r>
            <a:r>
              <a:rPr lang="en-US" sz="6000" dirty="0" err="1" smtClean="0">
                <a:solidFill>
                  <a:schemeClr val="bg1"/>
                </a:solidFill>
              </a:rPr>
              <a:t>ước</a:t>
            </a:r>
            <a:r>
              <a:rPr lang="en-US" sz="6000" dirty="0" smtClean="0">
                <a:solidFill>
                  <a:schemeClr val="bg1"/>
                </a:solidFill>
              </a:rPr>
              <a:t> </a:t>
            </a:r>
            <a:r>
              <a:rPr lang="vi-VN" sz="6000" dirty="0" smtClean="0">
                <a:solidFill>
                  <a:schemeClr val="bg1"/>
                </a:solidFill>
              </a:rPr>
              <a:t>được </a:t>
            </a:r>
            <a:r>
              <a:rPr lang="vi-VN" sz="6000" dirty="0">
                <a:solidFill>
                  <a:schemeClr val="bg1"/>
                </a:solidFill>
              </a:rPr>
              <a:t>sớm tối ẩn thân trong đền thờ Chúa, để được nhìn ngắm Ngài cao sang, trông đền thánh huy hoàng.</a:t>
            </a:r>
            <a:endParaRPr lang="en-US" sz="6000" dirty="0">
              <a:solidFill>
                <a:schemeClr val="bg1"/>
              </a:solidFill>
            </a:endParaRPr>
          </a:p>
        </p:txBody>
      </p:sp>
    </p:spTree>
    <p:extLst>
      <p:ext uri="{BB962C8B-B14F-4D97-AF65-F5344CB8AC3E}">
        <p14:creationId xmlns:p14="http://schemas.microsoft.com/office/powerpoint/2010/main" val="2818902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Tôi tin rằng sẽ được nhìn xem ơn lành của Chúa trong miền đất nhân sinh.</a:t>
            </a:r>
            <a:endParaRPr lang="vi-VN" sz="8000" dirty="0" smtClean="0">
              <a:solidFill>
                <a:schemeClr val="bg1"/>
              </a:solidFill>
            </a:endParaRPr>
          </a:p>
        </p:txBody>
      </p:sp>
    </p:spTree>
    <p:extLst>
      <p:ext uri="{BB962C8B-B14F-4D97-AF65-F5344CB8AC3E}">
        <p14:creationId xmlns:p14="http://schemas.microsoft.com/office/powerpoint/2010/main" val="114393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Tk3:</a:t>
            </a:r>
            <a:r>
              <a:rPr lang="en-US" sz="6000" dirty="0" smtClean="0">
                <a:solidFill>
                  <a:schemeClr val="bg1"/>
                </a:solidFill>
              </a:rPr>
              <a:t> </a:t>
            </a:r>
            <a:r>
              <a:rPr lang="vi-VN" sz="6000" dirty="0">
                <a:solidFill>
                  <a:schemeClr val="bg1"/>
                </a:solidFill>
              </a:rPr>
              <a:t>Lúc cầu khấn Chúa, nguyện Chúa đáp lời con, xin Ngài dủ thương. </a:t>
            </a:r>
            <a:r>
              <a:rPr lang="en-US" sz="6000" dirty="0" smtClean="0">
                <a:solidFill>
                  <a:schemeClr val="bg1"/>
                </a:solidFill>
              </a:rPr>
              <a:t>Mảnh hồn này những tìm </a:t>
            </a:r>
            <a:r>
              <a:rPr lang="vi-VN" sz="6000" dirty="0" smtClean="0">
                <a:solidFill>
                  <a:schemeClr val="bg1"/>
                </a:solidFill>
              </a:rPr>
              <a:t>Tôn </a:t>
            </a:r>
            <a:r>
              <a:rPr lang="vi-VN" sz="6000" dirty="0">
                <a:solidFill>
                  <a:schemeClr val="bg1"/>
                </a:solidFill>
              </a:rPr>
              <a:t>Nhan, xin Ngài chớ ẩn mặt.</a:t>
            </a:r>
            <a:endParaRPr lang="en-US" sz="6000" dirty="0">
              <a:solidFill>
                <a:schemeClr val="bg1"/>
              </a:solidFill>
            </a:endParaRPr>
          </a:p>
        </p:txBody>
      </p:sp>
    </p:spTree>
    <p:extLst>
      <p:ext uri="{BB962C8B-B14F-4D97-AF65-F5344CB8AC3E}">
        <p14:creationId xmlns:p14="http://schemas.microsoft.com/office/powerpoint/2010/main" val="244372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Tôi tin rằng sẽ được nhìn xem ơn lành của Chúa trong miền đất nhân sinh.</a:t>
            </a:r>
            <a:endParaRPr lang="vi-VN" sz="8000" dirty="0" smtClean="0">
              <a:solidFill>
                <a:schemeClr val="bg1"/>
              </a:solidFill>
            </a:endParaRPr>
          </a:p>
        </p:txBody>
      </p:sp>
    </p:spTree>
    <p:extLst>
      <p:ext uri="{BB962C8B-B14F-4D97-AF65-F5344CB8AC3E}">
        <p14:creationId xmlns:p14="http://schemas.microsoft.com/office/powerpoint/2010/main" val="83829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Tk4:</a:t>
            </a:r>
            <a:r>
              <a:rPr lang="en-US" sz="6000" dirty="0" smtClean="0">
                <a:solidFill>
                  <a:schemeClr val="bg1"/>
                </a:solidFill>
              </a:rPr>
              <a:t> </a:t>
            </a:r>
            <a:r>
              <a:rPr lang="vi-VN" sz="6000" dirty="0">
                <a:solidFill>
                  <a:schemeClr val="bg1"/>
                </a:solidFill>
              </a:rPr>
              <a:t>Tin rằng sẽ thấy lộc phúc Chúa tặng ban trong miền kẻ sống. Cậy nhờ vào Chúa, mạnh bạo lên, can trường vững tin Ngài.</a:t>
            </a:r>
            <a:endParaRPr lang="en-US" sz="6000" dirty="0">
              <a:solidFill>
                <a:schemeClr val="bg1"/>
              </a:solidFill>
            </a:endParaRPr>
          </a:p>
        </p:txBody>
      </p:sp>
    </p:spTree>
    <p:extLst>
      <p:ext uri="{BB962C8B-B14F-4D97-AF65-F5344CB8AC3E}">
        <p14:creationId xmlns:p14="http://schemas.microsoft.com/office/powerpoint/2010/main" val="2012137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Tôi tin rằng sẽ được nhìn xem ơn lành của Chúa trong miền đất nhân sinh.</a:t>
            </a:r>
            <a:endParaRPr lang="vi-VN" sz="8000" dirty="0" smtClean="0">
              <a:solidFill>
                <a:schemeClr val="bg1"/>
              </a:solidFill>
            </a:endParaRPr>
          </a:p>
        </p:txBody>
      </p:sp>
    </p:spTree>
    <p:extLst>
      <p:ext uri="{BB962C8B-B14F-4D97-AF65-F5344CB8AC3E}">
        <p14:creationId xmlns:p14="http://schemas.microsoft.com/office/powerpoint/2010/main" val="1903624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algn="ct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36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523220"/>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565216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 y="742950"/>
            <a:ext cx="9144000" cy="3429000"/>
          </a:xfrm>
        </p:spPr>
        <p:txBody>
          <a:bodyPr>
            <a:normAutofit/>
          </a:bodyPr>
          <a:lstStyle/>
          <a:p>
            <a:pPr algn="just"/>
            <a:r>
              <a:rPr lang="en-US" sz="6000" b="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6000" b="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phán</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lại</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và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ai</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tin Ta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0" dirty="0" err="1">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US" sz="6000" b="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1"/>
            <a:ext cx="4267200" cy="646331"/>
          </a:xfrm>
          <a:prstGeom prst="rect">
            <a:avLst/>
          </a:prstGeom>
          <a:noFill/>
        </p:spPr>
        <p:txBody>
          <a:bodyPr wrap="square" rtlCol="0">
            <a:spAutoFit/>
          </a:bodyPr>
          <a:lstStyle/>
          <a:p>
            <a:r>
              <a:rPr lang="en-US" sz="3600">
                <a:solidFill>
                  <a:srgbClr val="FFFF00"/>
                </a:solidFill>
              </a:rPr>
              <a:t>Alleluia-Alleluia</a:t>
            </a:r>
          </a:p>
        </p:txBody>
      </p:sp>
      <p:sp>
        <p:nvSpPr>
          <p:cNvPr id="4" name="Rectangle 3"/>
          <p:cNvSpPr/>
          <p:nvPr/>
        </p:nvSpPr>
        <p:spPr>
          <a:xfrm>
            <a:off x="4876800" y="4400549"/>
            <a:ext cx="3335829" cy="584775"/>
          </a:xfrm>
          <a:prstGeom prst="rect">
            <a:avLst/>
          </a:prstGeom>
        </p:spPr>
        <p:txBody>
          <a:bodyPr wrap="square">
            <a:spAutoFit/>
          </a:bodyPr>
          <a:lstStyle/>
          <a:p>
            <a:r>
              <a:rPr lang="en-US" sz="3200">
                <a:solidFill>
                  <a:srgbClr val="FFFF00"/>
                </a:solidFill>
              </a:rPr>
              <a:t>Alleluia-Alleluia</a:t>
            </a:r>
          </a:p>
        </p:txBody>
      </p:sp>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algn="ct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36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523220"/>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565216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85000" lnSpcReduction="20000"/>
          </a:bodyPr>
          <a:lstStyle/>
          <a:p>
            <a:pPr marL="27432" indent="0" algn="ctr">
              <a:lnSpc>
                <a:spcPct val="120000"/>
              </a:lnSpc>
              <a:buNone/>
            </a:pP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Ca</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96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9600" b="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Như</a:t>
            </a:r>
            <a:r>
              <a:rPr lang="en-US" sz="96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9600" b="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Đức</a:t>
            </a:r>
            <a:r>
              <a:rPr lang="en-US" sz="9600" b="1" dirty="0"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 Ki- </a:t>
            </a:r>
            <a:r>
              <a:rPr lang="en-US" sz="9600" b="1" dirty="0" err="1" smtClean="0">
                <a:solidFill>
                  <a:schemeClr val="bg1"/>
                </a:solidFill>
                <a:effectLst>
                  <a:outerShdw blurRad="38100" dist="38100" dir="2700000" algn="tl">
                    <a:srgbClr val="000000">
                      <a:alpha val="43137"/>
                    </a:srgbClr>
                  </a:outerShdw>
                </a:effectLst>
                <a:ea typeface="Tahoma" pitchFamily="34" charset="0"/>
                <a:cs typeface="Times New Roman" pitchFamily="18" charset="0"/>
              </a:rPr>
              <a:t>Tô</a:t>
            </a:r>
            <a:endParaRPr lang="en-US" sz="9600" b="1"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52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Lm. Dao Kim </a:t>
            </a:r>
            <a:endParaRPr lang="en-US" sz="5200" b="1" dirty="0">
              <a:solidFill>
                <a:srgbClr val="FFFF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9871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523220"/>
          </a:xfrm>
          <a:prstGeom prst="rect">
            <a:avLst/>
          </a:prstGeom>
        </p:spPr>
        <p:txBody>
          <a:bodyPr>
            <a:spAutoFit/>
          </a:bodyPr>
          <a:lstStyle/>
          <a:p>
            <a:pPr algn="ctr"/>
            <a:r>
              <a:rPr lang="en-US" sz="2800" dirty="0">
                <a:solidFill>
                  <a:srgbClr val="FFFF00"/>
                </a:solidFill>
                <a:latin typeface="UTM American Sans" pitchFamily="18" charset="0"/>
              </a:rPr>
              <a:t>XIN CẦU CHO LINH HỒN </a:t>
            </a:r>
          </a:p>
        </p:txBody>
      </p:sp>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err="1"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Hy</a:t>
            </a:r>
            <a:r>
              <a:rPr lang="en-US" altLang="en-US" sz="66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dirty="0" err="1"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6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dirty="0" err="1"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Cuối</a:t>
            </a:r>
            <a:r>
              <a:rPr lang="en-US" altLang="en-US" sz="66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dirty="0" err="1"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Cùng</a:t>
            </a:r>
            <a:endParaRPr lang="en-US" altLang="en-US" sz="66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err="1"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Ân</a:t>
            </a:r>
            <a:r>
              <a:rPr lang="en-US" altLang="en-US" sz="66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600" b="1" dirty="0" err="1"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Đức</a:t>
            </a:r>
            <a:endParaRPr lang="en-US" altLang="en-US" sz="66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687298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đã</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bước</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theo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chân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muốn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đâu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đó</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làm</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lễ</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niềm</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vui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altLang="en-US" sz="4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080105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đặt</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xác</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270046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điều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mà</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khấn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xin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đêm</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ngày</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điều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mà</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thiết</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van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nài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muốn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đâu</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thì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cho</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ở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đó</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nguồn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hạnh</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phúc</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vì</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nguồn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nghỉ</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an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muôn</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4400" b="1" dirty="0" err="1">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altLang="en-US" sz="4400" b="1" dirty="0">
                <a:solidFill>
                  <a:schemeClr val="bg1"/>
                </a:solidFill>
                <a:effectLst>
                  <a:outerShdw blurRad="38100" dist="38100" dir="2700000" algn="tl">
                    <a:srgbClr val="000000">
                      <a:alpha val="43137"/>
                    </a:srgbClr>
                  </a:outerShdw>
                </a:effectLst>
                <a:cs typeface="Times New Roman" panose="02020603050405020304" pitchFamily="18" charset="0"/>
              </a:rPr>
              <a:t>. </a:t>
            </a:r>
            <a:endParaRPr lang="en-US" altLang="en-US" sz="4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6269901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đặt</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vọng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nơi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dâng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xác</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hồn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lạy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Thiên</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Đấng</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cứu</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độ</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con.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2649366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53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517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17395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en-US" sz="5400" b="1"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n-lt"/>
              </a:rPr>
              <a:t>Như</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Đức</a:t>
            </a:r>
            <a:r>
              <a:rPr lang="en-US" sz="5400" b="0" dirty="0" smtClean="0">
                <a:solidFill>
                  <a:schemeClr val="bg1"/>
                </a:solidFill>
                <a:effectLst>
                  <a:outerShdw blurRad="38100" dist="38100" dir="2700000" algn="tl">
                    <a:srgbClr val="000000">
                      <a:alpha val="43137"/>
                    </a:srgbClr>
                  </a:outerShdw>
                </a:effectLst>
                <a:latin typeface="+mn-lt"/>
              </a:rPr>
              <a:t> Ki- </a:t>
            </a:r>
            <a:r>
              <a:rPr lang="en-US" sz="5400" b="0" dirty="0" err="1" smtClean="0">
                <a:solidFill>
                  <a:schemeClr val="bg1"/>
                </a:solidFill>
                <a:effectLst>
                  <a:outerShdw blurRad="38100" dist="38100" dir="2700000" algn="tl">
                    <a:srgbClr val="000000">
                      <a:alpha val="43137"/>
                    </a:srgbClr>
                  </a:outerShdw>
                </a:effectLst>
                <a:latin typeface="+mn-lt"/>
              </a:rPr>
              <a:t>tô</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đã</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chết</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và</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đã</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sống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lại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thế</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nào</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thì</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Thiên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Chúa</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cũng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sẽ</a:t>
            </a:r>
            <a:r>
              <a:rPr lang="en-US" sz="5400" b="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đ</a:t>
            </a:r>
            <a:r>
              <a:rPr lang="en-US" sz="5400" b="0" dirty="0" err="1" smtClean="0">
                <a:solidFill>
                  <a:schemeClr val="bg1"/>
                </a:solidFill>
                <a:effectLst>
                  <a:outerShdw blurRad="38100" dist="38100" dir="2700000" algn="tl">
                    <a:srgbClr val="000000">
                      <a:alpha val="43137"/>
                    </a:srgbClr>
                  </a:outerShdw>
                </a:effectLst>
                <a:latin typeface="+mn-lt"/>
              </a:rPr>
              <a:t>em</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họ</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đến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với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Người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và</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mọi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người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đều</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phải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chết</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nơi</a:t>
            </a:r>
            <a:r>
              <a:rPr lang="en-US" sz="5400" b="0" dirty="0" smtClean="0">
                <a:solidFill>
                  <a:schemeClr val="bg1"/>
                </a:solidFill>
                <a:effectLst>
                  <a:outerShdw blurRad="38100" dist="38100" dir="2700000" algn="tl">
                    <a:srgbClr val="000000">
                      <a:alpha val="43137"/>
                    </a:srgbClr>
                  </a:outerShdw>
                </a:effectLst>
                <a:latin typeface="+mn-lt"/>
              </a:rPr>
              <a:t> A- </a:t>
            </a:r>
            <a:r>
              <a:rPr lang="en-US" sz="5400" b="0" dirty="0" err="1" smtClean="0">
                <a:solidFill>
                  <a:schemeClr val="bg1"/>
                </a:solidFill>
                <a:effectLst>
                  <a:outerShdw blurRad="38100" dist="38100" dir="2700000" algn="tl">
                    <a:srgbClr val="000000">
                      <a:alpha val="43137"/>
                    </a:srgbClr>
                  </a:outerShdw>
                </a:effectLst>
                <a:latin typeface="+mn-lt"/>
              </a:rPr>
              <a:t>đam</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thế</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nào</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thì</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cũng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sẽ</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được</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sống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lại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nơi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đức</a:t>
            </a:r>
            <a:r>
              <a:rPr lang="en-US" sz="5400" b="0" dirty="0" smtClean="0">
                <a:solidFill>
                  <a:schemeClr val="bg1"/>
                </a:solidFill>
                <a:effectLst>
                  <a:outerShdw blurRad="38100" dist="38100" dir="2700000" algn="tl">
                    <a:srgbClr val="000000">
                      <a:alpha val="43137"/>
                    </a:srgbClr>
                  </a:outerShdw>
                </a:effectLst>
                <a:latin typeface="+mn-lt"/>
              </a:rPr>
              <a:t> Ki- </a:t>
            </a:r>
            <a:r>
              <a:rPr lang="en-US" sz="5400" b="0" dirty="0" err="1" smtClean="0">
                <a:solidFill>
                  <a:schemeClr val="bg1"/>
                </a:solidFill>
                <a:effectLst>
                  <a:outerShdw blurRad="38100" dist="38100" dir="2700000" algn="tl">
                    <a:srgbClr val="000000">
                      <a:alpha val="43137"/>
                    </a:srgbClr>
                  </a:outerShdw>
                </a:effectLst>
                <a:latin typeface="+mn-lt"/>
              </a:rPr>
              <a:t>tô</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như</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vậy</a:t>
            </a:r>
            <a:r>
              <a:rPr lang="en-US" sz="5400" b="0" dirty="0" smtClean="0">
                <a:solidFill>
                  <a:schemeClr val="bg1"/>
                </a:solidFill>
                <a:effectLst>
                  <a:outerShdw blurRad="38100" dist="38100" dir="2700000" algn="tl">
                    <a:srgbClr val="000000">
                      <a:alpha val="43137"/>
                    </a:srgbClr>
                  </a:outerShdw>
                </a:effectLst>
                <a:latin typeface="+mn-lt"/>
              </a:rPr>
              <a:t>. </a:t>
            </a:r>
            <a:endParaRPr lang="en-US" sz="540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155948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đến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2615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28455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3703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743858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algn="ct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36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523220"/>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565216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Hiệp</a:t>
            </a:r>
            <a:r>
              <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72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Nghĩ</a:t>
            </a:r>
            <a:r>
              <a:rPr lang="en-US" sz="72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Suy</a:t>
            </a:r>
            <a:r>
              <a:rPr lang="en-US" sz="72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Phận</a:t>
            </a:r>
            <a:r>
              <a:rPr lang="en-US" sz="72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Người</a:t>
            </a:r>
            <a:endParaRPr lang="en-US" sz="7200" b="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Dấu</a:t>
            </a:r>
            <a:r>
              <a:rPr lang="en-US" sz="40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000"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Chân</a:t>
            </a:r>
            <a:r>
              <a:rPr lang="en-US" sz="4000"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endParaRPr lang="en-US" sz="40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16296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chemeClr val="bg1"/>
                </a:solidFill>
              </a:rPr>
              <a:t>Khi một người nằm xuống, xác thân về với cát bụi. Ôi phận người quá mỏng manh, như hoa nở rồi sẽ tàn nhanh. Vào đời là những ước mơ, những mong chờ, chờ ngày mai sẽ tới. Chợt Chúa đến gọi mời, xin đáp lời theo tiếng Ngài mà thôi.</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59691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bi. Lay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giàu</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nhũng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ngục</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đang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giang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cánh</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tay</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dẫn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hạnh</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đàng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64429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FF00"/>
                </a:solidFill>
              </a:rPr>
              <a:t>Tk3:</a:t>
            </a:r>
            <a:r>
              <a:rPr lang="en-US" sz="4000" b="1" dirty="0">
                <a:solidFill>
                  <a:schemeClr val="bg1"/>
                </a:solidFill>
              </a:rPr>
              <a:t> </a:t>
            </a:r>
            <a:r>
              <a:rPr lang="vi-VN" sz="4000" b="1" dirty="0">
                <a:solidFill>
                  <a:schemeClr val="bg1"/>
                </a:solidFill>
              </a:rPr>
              <a:t>Đây là giờ sau cuối, phút giây lìa xa cõi đời. Bao nghẹn ngào ứa lệ rơi, bao nỗi buồn đọng mãi chẳng vơi. Đường trần chỉ bấy nhiêu thôi, nay hết rồi, chỉ còn bao tiếc nuối. Và những nối ngậm ngùi, khi giã từ xin Chúa dủ tình thương.</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43098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bi. Lay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giàu</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hồn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ngục</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đang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giang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cánh</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tay</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dẫn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hạnh</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0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đàng</a:t>
            </a: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97185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54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n-lt"/>
              </a:rPr>
              <a:t>Niềm</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hy</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vọng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của</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chúng</a:t>
            </a:r>
            <a:r>
              <a:rPr lang="en-US" sz="5400" b="0" dirty="0" smtClean="0">
                <a:solidFill>
                  <a:schemeClr val="bg1"/>
                </a:solidFill>
                <a:effectLst>
                  <a:outerShdw blurRad="38100" dist="38100" dir="2700000" algn="tl">
                    <a:srgbClr val="000000">
                      <a:alpha val="43137"/>
                    </a:srgbClr>
                  </a:outerShdw>
                </a:effectLst>
                <a:latin typeface="+mn-lt"/>
              </a:rPr>
              <a:t> ta </a:t>
            </a:r>
            <a:r>
              <a:rPr lang="en-US" sz="5400" b="0" dirty="0" err="1" smtClean="0">
                <a:solidFill>
                  <a:schemeClr val="bg1"/>
                </a:solidFill>
                <a:effectLst>
                  <a:outerShdw blurRad="38100" dist="38100" dir="2700000" algn="tl">
                    <a:srgbClr val="000000">
                      <a:alpha val="43137"/>
                    </a:srgbClr>
                  </a:outerShdw>
                </a:effectLst>
                <a:latin typeface="+mn-lt"/>
              </a:rPr>
              <a:t>đã</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chiếu</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sáng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nơi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trần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gian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này</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Là</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nhờ</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đức</a:t>
            </a:r>
            <a:r>
              <a:rPr lang="en-US" sz="5400" dirty="0" smtClean="0">
                <a:solidFill>
                  <a:schemeClr val="bg1"/>
                </a:solidFill>
                <a:effectLst>
                  <a:outerShdw blurRad="38100" dist="38100" dir="2700000" algn="tl">
                    <a:srgbClr val="000000">
                      <a:alpha val="43137"/>
                    </a:srgbClr>
                  </a:outerShdw>
                </a:effectLst>
                <a:latin typeface="+mn-lt"/>
              </a:rPr>
              <a:t> Ki- </a:t>
            </a:r>
            <a:r>
              <a:rPr lang="en-US" sz="5400" dirty="0" err="1" smtClean="0">
                <a:solidFill>
                  <a:schemeClr val="bg1"/>
                </a:solidFill>
                <a:effectLst>
                  <a:outerShdw blurRad="38100" dist="38100" dir="2700000" algn="tl">
                    <a:srgbClr val="000000">
                      <a:alpha val="43137"/>
                    </a:srgbClr>
                  </a:outerShdw>
                </a:effectLst>
                <a:latin typeface="+mn-lt"/>
              </a:rPr>
              <a:t>tô</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đã</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giao</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hòa</a:t>
            </a:r>
            <a:r>
              <a:rPr lang="en-US" sz="5400" dirty="0" smtClean="0">
                <a:solidFill>
                  <a:schemeClr val="bg1"/>
                </a:solidFill>
                <a:effectLst>
                  <a:outerShdw blurRad="38100" dist="38100" dir="2700000" algn="tl">
                    <a:srgbClr val="000000">
                      <a:alpha val="43137"/>
                    </a:srgbClr>
                  </a:outerShdw>
                </a:effectLst>
                <a:latin typeface="+mn-lt"/>
              </a:rPr>
              <a:t> ta </a:t>
            </a:r>
            <a:r>
              <a:rPr lang="en-US" sz="5400" dirty="0" err="1" smtClean="0">
                <a:solidFill>
                  <a:schemeClr val="bg1"/>
                </a:solidFill>
                <a:effectLst>
                  <a:outerShdw blurRad="38100" dist="38100" dir="2700000" algn="tl">
                    <a:srgbClr val="000000">
                      <a:alpha val="43137"/>
                    </a:srgbClr>
                  </a:outerShdw>
                </a:effectLst>
                <a:latin typeface="+mn-lt"/>
              </a:rPr>
              <a:t>cùng</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Thiên</a:t>
            </a:r>
            <a:r>
              <a:rPr lang="en-US" sz="540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Chúa</a:t>
            </a:r>
            <a:endParaRPr lang="en-US" sz="540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62612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81400" y="3790950"/>
            <a:ext cx="4572000" cy="523220"/>
          </a:xfrm>
          <a:prstGeom prst="rect">
            <a:avLst/>
          </a:prstGeom>
        </p:spPr>
        <p:txBody>
          <a:bodyPr>
            <a:spAutoFit/>
          </a:bodyPr>
          <a:lstStyle/>
          <a:p>
            <a:pPr algn="ctr"/>
            <a:r>
              <a:rPr lang="en-US" sz="2800" dirty="0">
                <a:solidFill>
                  <a:srgbClr val="FFFF00"/>
                </a:solidFill>
                <a:latin typeface="UTM American Sans" pitchFamily="18" charset="0"/>
              </a:rPr>
              <a:t>XIN CẦU CHO LINH HỒN </a:t>
            </a:r>
          </a:p>
        </p:txBody>
      </p:sp>
    </p:spTree>
    <p:extLst>
      <p:ext uri="{BB962C8B-B14F-4D97-AF65-F5344CB8AC3E}">
        <p14:creationId xmlns:p14="http://schemas.microsoft.com/office/powerpoint/2010/main" val="2228276723"/>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Thánh</a:t>
            </a:r>
            <a:r>
              <a:rPr kumimoji="0" lang="en-US" sz="3600" b="1" i="0" u="none" strike="noStrike" kern="1200" cap="all" spc="0" normalizeH="0" baseline="0" noProof="0"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 </a:t>
            </a:r>
            <a:r>
              <a:rPr kumimoji="0" lang="en-US" sz="36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lễ</a:t>
            </a:r>
            <a:r>
              <a:rPr kumimoji="0" lang="en-US" sz="3600" b="1" i="0" u="none" strike="noStrike" kern="1200" cap="all" spc="0" normalizeH="0" baseline="0" noProof="0"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 an </a:t>
            </a:r>
            <a:r>
              <a:rPr kumimoji="0" lang="en-US" sz="36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rPr>
              <a:t>táng</a:t>
            </a:r>
            <a:endParaRPr kumimoji="0" lang="en-US" sz="3600" b="1" i="0" u="none" strike="noStrike" kern="1200" cap="all" spc="0" normalizeH="0" baseline="0" noProof="0"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ÔNG ĐÔMINICÔ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ĐẶNG VĂN KHOÁT</a:t>
            </a: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2237594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8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endParaRPr lang="en-US" sz="36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72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BỤI TRO</a:t>
            </a:r>
          </a:p>
          <a:p>
            <a:pPr marL="27432" indent="0" algn="ctr">
              <a:lnSpc>
                <a:spcPct val="120000"/>
              </a:lnSpc>
              <a:buNone/>
            </a:pPr>
            <a:r>
              <a:rPr lang="en-US" sz="5400"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Ngoc </a:t>
            </a:r>
            <a:r>
              <a:rPr lang="en-US" sz="5400"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Kôn</a:t>
            </a:r>
            <a:endParaRPr lang="en-US" sz="5400" b="0"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48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70269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rằng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đất</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cơn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phong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bóng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sau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08260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Đẹp</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hoa</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mùa</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xuân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thì</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sớm</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nở</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tàn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Bền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lâu</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đài</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xây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chuyển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lay.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Xinh</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tươi</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kiêu</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sa</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sơm</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muộn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hoàn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hư</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không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64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rằng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đất</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cơn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phong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bóng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sau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4120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Giàu</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sang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thì</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biến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tàn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Quyền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năng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bao</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cũng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dần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tan. Cao sang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tầng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mấy</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lần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hơn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nhau</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rốt</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sang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hèn</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như</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nhau</a:t>
            </a:r>
            <a:r>
              <a:rPr lang="en-US" sz="4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77690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rằng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ơi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nhớ</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chính</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đất</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cơn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phong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bóng</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sau</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tro</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bụi</a:t>
            </a:r>
            <a:r>
              <a:rPr lang="en-US" sz="48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4120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algn="ct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36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523220"/>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565216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 y="590550"/>
            <a:ext cx="9144000" cy="4171950"/>
          </a:xfrm>
          <a:noFill/>
        </p:spPr>
        <p:txBody>
          <a:bodyPr>
            <a:noAutofit/>
          </a:bodyPr>
          <a:lstStyle/>
          <a:p>
            <a:pPr marL="27432" indent="0" algn="ctr">
              <a:lnSpc>
                <a:spcPct val="130000"/>
              </a:lnSpc>
              <a:buNone/>
            </a:pPr>
            <a:r>
              <a:rPr lang="en-US" sz="7200" b="1" dirty="0" err="1">
                <a:solidFill>
                  <a:srgbClr val="FFFF00"/>
                </a:solidFill>
              </a:rPr>
              <a:t>Ca</a:t>
            </a:r>
            <a:r>
              <a:rPr lang="en-US" sz="7200" b="1" dirty="0">
                <a:solidFill>
                  <a:srgbClr val="FFFF00"/>
                </a:solidFill>
              </a:rPr>
              <a:t> </a:t>
            </a:r>
            <a:r>
              <a:rPr lang="en-US" sz="7200" b="1" dirty="0" err="1">
                <a:solidFill>
                  <a:srgbClr val="FFFF00"/>
                </a:solidFill>
              </a:rPr>
              <a:t>Kết</a:t>
            </a:r>
            <a:r>
              <a:rPr lang="en-US" sz="7200" b="1" dirty="0">
                <a:solidFill>
                  <a:srgbClr val="FFFF00"/>
                </a:solidFill>
              </a:rPr>
              <a:t> </a:t>
            </a:r>
            <a:r>
              <a:rPr lang="en-US" sz="7200" b="1" dirty="0" err="1">
                <a:solidFill>
                  <a:srgbClr val="FFFF00"/>
                </a:solidFill>
              </a:rPr>
              <a:t>Lễ</a:t>
            </a:r>
            <a:r>
              <a:rPr lang="en-US" sz="7200" b="1" dirty="0">
                <a:solidFill>
                  <a:srgbClr val="FFFF00"/>
                </a:solidFill>
              </a:rPr>
              <a:t/>
            </a:r>
            <a:br>
              <a:rPr lang="en-US" sz="7200" b="1" dirty="0">
                <a:solidFill>
                  <a:srgbClr val="FFFF00"/>
                </a:solidFill>
              </a:rPr>
            </a:br>
            <a:r>
              <a:rPr lang="en-US" sz="6000" b="1" dirty="0" err="1">
                <a:solidFill>
                  <a:srgbClr val="FFFF00"/>
                </a:solidFill>
              </a:rPr>
              <a:t>Trung</a:t>
            </a:r>
            <a:r>
              <a:rPr lang="en-US" sz="6000" b="1" dirty="0">
                <a:solidFill>
                  <a:srgbClr val="FFFF00"/>
                </a:solidFill>
              </a:rPr>
              <a:t> </a:t>
            </a:r>
            <a:r>
              <a:rPr lang="en-US" sz="6000" b="1" dirty="0" err="1">
                <a:solidFill>
                  <a:srgbClr val="FFFF00"/>
                </a:solidFill>
              </a:rPr>
              <a:t>Kiên</a:t>
            </a:r>
            <a:r>
              <a:rPr lang="en-US" sz="6000" b="1" dirty="0">
                <a:solidFill>
                  <a:srgbClr val="FFFF00"/>
                </a:solidFill>
              </a:rPr>
              <a:t> </a:t>
            </a:r>
            <a:r>
              <a:rPr lang="en-US" sz="6000" b="1" dirty="0" err="1">
                <a:solidFill>
                  <a:srgbClr val="FFFF00"/>
                </a:solidFill>
              </a:rPr>
              <a:t>Chờ</a:t>
            </a:r>
            <a:r>
              <a:rPr lang="en-US" sz="6000" b="1" dirty="0">
                <a:solidFill>
                  <a:srgbClr val="FFFF00"/>
                </a:solidFill>
              </a:rPr>
              <a:t> </a:t>
            </a:r>
            <a:r>
              <a:rPr lang="en-US" sz="6000" b="1" dirty="0" err="1">
                <a:solidFill>
                  <a:srgbClr val="FFFF00"/>
                </a:solidFill>
              </a:rPr>
              <a:t>Mẹ</a:t>
            </a:r>
            <a:r>
              <a:rPr lang="en-US" sz="6000" b="1" dirty="0">
                <a:solidFill>
                  <a:srgbClr val="FFFF00"/>
                </a:solidFill>
              </a:rPr>
              <a:t/>
            </a:r>
            <a:br>
              <a:rPr lang="en-US" sz="6000" b="1" dirty="0">
                <a:solidFill>
                  <a:srgbClr val="FFFF00"/>
                </a:solidFill>
              </a:rPr>
            </a:br>
            <a:r>
              <a:rPr lang="en-US" sz="6000" b="1" i="1" dirty="0" err="1">
                <a:solidFill>
                  <a:schemeClr val="bg1"/>
                </a:solidFill>
              </a:rPr>
              <a:t>Nguyễn</a:t>
            </a:r>
            <a:r>
              <a:rPr lang="en-US" sz="6000" b="1" i="1" dirty="0">
                <a:solidFill>
                  <a:schemeClr val="bg1"/>
                </a:solidFill>
              </a:rPr>
              <a:t> </a:t>
            </a:r>
            <a:r>
              <a:rPr lang="en-US" sz="6000" b="1" i="1" dirty="0" err="1">
                <a:solidFill>
                  <a:schemeClr val="bg1"/>
                </a:solidFill>
              </a:rPr>
              <a:t>Duy</a:t>
            </a:r>
            <a:endParaRPr lang="en-US" sz="36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6844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en-US" sz="5400" b="1"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n-lt"/>
              </a:rPr>
              <a:t>Như</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Đức</a:t>
            </a:r>
            <a:r>
              <a:rPr lang="en-US" sz="5400" b="0" dirty="0" smtClean="0">
                <a:solidFill>
                  <a:schemeClr val="bg1"/>
                </a:solidFill>
                <a:effectLst>
                  <a:outerShdw blurRad="38100" dist="38100" dir="2700000" algn="tl">
                    <a:srgbClr val="000000">
                      <a:alpha val="43137"/>
                    </a:srgbClr>
                  </a:outerShdw>
                </a:effectLst>
                <a:latin typeface="+mn-lt"/>
              </a:rPr>
              <a:t> Ki- </a:t>
            </a:r>
            <a:r>
              <a:rPr lang="en-US" sz="5400" b="0" dirty="0" err="1" smtClean="0">
                <a:solidFill>
                  <a:schemeClr val="bg1"/>
                </a:solidFill>
                <a:effectLst>
                  <a:outerShdw blurRad="38100" dist="38100" dir="2700000" algn="tl">
                    <a:srgbClr val="000000">
                      <a:alpha val="43137"/>
                    </a:srgbClr>
                  </a:outerShdw>
                </a:effectLst>
                <a:latin typeface="+mn-lt"/>
              </a:rPr>
              <a:t>tô</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đã</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chết</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và</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đã</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sống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lại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thế</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nào</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thì</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Thiên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Chúa</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cũng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sẽ</a:t>
            </a:r>
            <a:r>
              <a:rPr lang="en-US" sz="5400" b="0" dirty="0" smtClean="0">
                <a:solidFill>
                  <a:schemeClr val="bg1"/>
                </a:solidFill>
                <a:effectLst>
                  <a:outerShdw blurRad="38100" dist="38100" dir="2700000" algn="tl">
                    <a:srgbClr val="000000">
                      <a:alpha val="43137"/>
                    </a:srgbClr>
                  </a:outerShdw>
                </a:effectLst>
                <a:latin typeface="+mn-lt"/>
              </a:rPr>
              <a:t> </a:t>
            </a:r>
            <a:r>
              <a:rPr lang="en-US" sz="5400" dirty="0" err="1" smtClean="0">
                <a:solidFill>
                  <a:schemeClr val="bg1"/>
                </a:solidFill>
                <a:effectLst>
                  <a:outerShdw blurRad="38100" dist="38100" dir="2700000" algn="tl">
                    <a:srgbClr val="000000">
                      <a:alpha val="43137"/>
                    </a:srgbClr>
                  </a:outerShdw>
                </a:effectLst>
                <a:latin typeface="+mn-lt"/>
              </a:rPr>
              <a:t>đ</a:t>
            </a:r>
            <a:r>
              <a:rPr lang="en-US" sz="5400" b="0" dirty="0" err="1" smtClean="0">
                <a:solidFill>
                  <a:schemeClr val="bg1"/>
                </a:solidFill>
                <a:effectLst>
                  <a:outerShdw blurRad="38100" dist="38100" dir="2700000" algn="tl">
                    <a:srgbClr val="000000">
                      <a:alpha val="43137"/>
                    </a:srgbClr>
                  </a:outerShdw>
                </a:effectLst>
                <a:latin typeface="+mn-lt"/>
              </a:rPr>
              <a:t>em</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họ</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đến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với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Người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và</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mọi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người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đều</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phải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chết</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nơi</a:t>
            </a:r>
            <a:r>
              <a:rPr lang="en-US" sz="5400" b="0" dirty="0" smtClean="0">
                <a:solidFill>
                  <a:schemeClr val="bg1"/>
                </a:solidFill>
                <a:effectLst>
                  <a:outerShdw blurRad="38100" dist="38100" dir="2700000" algn="tl">
                    <a:srgbClr val="000000">
                      <a:alpha val="43137"/>
                    </a:srgbClr>
                  </a:outerShdw>
                </a:effectLst>
                <a:latin typeface="+mn-lt"/>
              </a:rPr>
              <a:t> A- </a:t>
            </a:r>
            <a:r>
              <a:rPr lang="en-US" sz="5400" b="0" dirty="0" err="1" smtClean="0">
                <a:solidFill>
                  <a:schemeClr val="bg1"/>
                </a:solidFill>
                <a:effectLst>
                  <a:outerShdw blurRad="38100" dist="38100" dir="2700000" algn="tl">
                    <a:srgbClr val="000000">
                      <a:alpha val="43137"/>
                    </a:srgbClr>
                  </a:outerShdw>
                </a:effectLst>
                <a:latin typeface="+mn-lt"/>
              </a:rPr>
              <a:t>đam</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thế</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nào</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thì</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cũng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sẽ</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được</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sống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lại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nơi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đức</a:t>
            </a:r>
            <a:r>
              <a:rPr lang="en-US" sz="5400" b="0" dirty="0" smtClean="0">
                <a:solidFill>
                  <a:schemeClr val="bg1"/>
                </a:solidFill>
                <a:effectLst>
                  <a:outerShdw blurRad="38100" dist="38100" dir="2700000" algn="tl">
                    <a:srgbClr val="000000">
                      <a:alpha val="43137"/>
                    </a:srgbClr>
                  </a:outerShdw>
                </a:effectLst>
                <a:latin typeface="+mn-lt"/>
              </a:rPr>
              <a:t> Ki- </a:t>
            </a:r>
            <a:r>
              <a:rPr lang="en-US" sz="5400" b="0" dirty="0" err="1" smtClean="0">
                <a:solidFill>
                  <a:schemeClr val="bg1"/>
                </a:solidFill>
                <a:effectLst>
                  <a:outerShdw blurRad="38100" dist="38100" dir="2700000" algn="tl">
                    <a:srgbClr val="000000">
                      <a:alpha val="43137"/>
                    </a:srgbClr>
                  </a:outerShdw>
                </a:effectLst>
                <a:latin typeface="+mn-lt"/>
              </a:rPr>
              <a:t>tô</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như</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vậy</a:t>
            </a:r>
            <a:r>
              <a:rPr lang="en-US" sz="5400" b="0" dirty="0" smtClean="0">
                <a:solidFill>
                  <a:schemeClr val="bg1"/>
                </a:solidFill>
                <a:effectLst>
                  <a:outerShdw blurRad="38100" dist="38100" dir="2700000" algn="tl">
                    <a:srgbClr val="000000">
                      <a:alpha val="43137"/>
                    </a:srgbClr>
                  </a:outerShdw>
                </a:effectLst>
                <a:latin typeface="+mn-lt"/>
              </a:rPr>
              <a:t>. </a:t>
            </a:r>
            <a:endParaRPr lang="en-US" sz="540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885661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smtClean="0">
                <a:solidFill>
                  <a:schemeClr val="bg1"/>
                </a:solidFill>
              </a:rPr>
              <a:t>chờ</a:t>
            </a:r>
            <a:r>
              <a:rPr lang="en-US" sz="4600" b="1" dirty="0" smtClean="0">
                <a:solidFill>
                  <a:schemeClr val="bg1"/>
                </a:solidFill>
              </a:rPr>
              <a:t> </a:t>
            </a:r>
            <a:r>
              <a:rPr lang="en-US" sz="4600" b="1" dirty="0" err="1" smtClean="0">
                <a:solidFill>
                  <a:schemeClr val="bg1"/>
                </a:solidFill>
              </a:rPr>
              <a:t>Mẹ</a:t>
            </a:r>
            <a:r>
              <a:rPr lang="en-US" sz="4600" b="1" dirty="0" smtClean="0">
                <a:solidFill>
                  <a:schemeClr val="bg1"/>
                </a:solidFill>
              </a:rPr>
              <a:t> </a:t>
            </a:r>
            <a:r>
              <a:rPr lang="en-US" sz="4600" b="1" dirty="0" err="1" smtClean="0">
                <a:solidFill>
                  <a:schemeClr val="bg1"/>
                </a:solidFill>
              </a:rPr>
              <a:t>trông</a:t>
            </a:r>
            <a:r>
              <a:rPr lang="en-US" sz="4600" b="1" dirty="0" smtClean="0">
                <a:solidFill>
                  <a:schemeClr val="bg1"/>
                </a:solidFill>
              </a:rPr>
              <a:t> </a:t>
            </a:r>
            <a:r>
              <a:rPr lang="en-US" sz="4600" b="1" dirty="0" err="1" smtClean="0">
                <a:solidFill>
                  <a:schemeClr val="bg1"/>
                </a:solidFill>
              </a:rPr>
              <a:t>tới</a:t>
            </a:r>
            <a:r>
              <a:rPr lang="vi-VN" sz="4600" b="1" dirty="0" smtClean="0">
                <a:solidFill>
                  <a:schemeClr val="bg1"/>
                </a:solidFill>
              </a:rPr>
              <a:t>, </a:t>
            </a:r>
            <a:r>
              <a:rPr lang="vi-VN" sz="4600" b="1" dirty="0">
                <a:solidFill>
                  <a:schemeClr val="bg1"/>
                </a:solidFill>
              </a:rPr>
              <a:t>tâm tư nay thổn thức lệ rơi những nghẹn </a:t>
            </a:r>
            <a:r>
              <a:rPr lang="en-US" sz="4600" b="1" dirty="0" err="1" smtClean="0">
                <a:solidFill>
                  <a:schemeClr val="bg1"/>
                </a:solidFill>
              </a:rPr>
              <a:t>ngào</a:t>
            </a:r>
            <a:r>
              <a:rPr lang="vi-VN" sz="4600" b="1" dirty="0" smtClean="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09990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54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Tiếng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thở</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than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còn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vọng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khổ</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vô</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ngần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trung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kiên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ngóng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dìu</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tới</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bến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Đàng</a:t>
            </a:r>
            <a:r>
              <a:rPr lang="en-US" sz="5400" b="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6921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smtClean="0">
                <a:solidFill>
                  <a:schemeClr val="bg1"/>
                </a:solidFill>
              </a:rPr>
              <a:t>chờ</a:t>
            </a:r>
            <a:r>
              <a:rPr lang="en-US" sz="4600" b="1" dirty="0" smtClean="0">
                <a:solidFill>
                  <a:schemeClr val="bg1"/>
                </a:solidFill>
              </a:rPr>
              <a:t> </a:t>
            </a:r>
            <a:r>
              <a:rPr lang="en-US" sz="4600" b="1" dirty="0" err="1" smtClean="0">
                <a:solidFill>
                  <a:schemeClr val="bg1"/>
                </a:solidFill>
              </a:rPr>
              <a:t>Mẹ</a:t>
            </a:r>
            <a:r>
              <a:rPr lang="en-US" sz="4600" b="1" dirty="0" smtClean="0">
                <a:solidFill>
                  <a:schemeClr val="bg1"/>
                </a:solidFill>
              </a:rPr>
              <a:t> </a:t>
            </a:r>
            <a:r>
              <a:rPr lang="en-US" sz="4600" b="1" dirty="0" err="1" smtClean="0">
                <a:solidFill>
                  <a:schemeClr val="bg1"/>
                </a:solidFill>
              </a:rPr>
              <a:t>trông</a:t>
            </a:r>
            <a:r>
              <a:rPr lang="en-US" sz="4600" b="1" dirty="0" smtClean="0">
                <a:solidFill>
                  <a:schemeClr val="bg1"/>
                </a:solidFill>
              </a:rPr>
              <a:t> </a:t>
            </a:r>
            <a:r>
              <a:rPr lang="en-US" sz="4600" b="1" dirty="0" err="1" smtClean="0">
                <a:solidFill>
                  <a:schemeClr val="bg1"/>
                </a:solidFill>
              </a:rPr>
              <a:t>tới</a:t>
            </a:r>
            <a:r>
              <a:rPr lang="vi-VN" sz="4600" b="1" dirty="0" smtClean="0">
                <a:solidFill>
                  <a:schemeClr val="bg1"/>
                </a:solidFill>
              </a:rPr>
              <a:t>, </a:t>
            </a:r>
            <a:r>
              <a:rPr lang="vi-VN" sz="4600" b="1" dirty="0">
                <a:solidFill>
                  <a:schemeClr val="bg1"/>
                </a:solidFill>
              </a:rPr>
              <a:t>tâm tư nay thổn thức lệ rơi những nghẹn </a:t>
            </a:r>
            <a:r>
              <a:rPr lang="en-US" sz="4600" b="1" dirty="0" err="1" smtClean="0">
                <a:solidFill>
                  <a:schemeClr val="bg1"/>
                </a:solidFill>
              </a:rPr>
              <a:t>ngào</a:t>
            </a:r>
            <a:r>
              <a:rPr lang="vi-VN" sz="4600" b="1" dirty="0" smtClean="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39901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algn="ct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36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523220"/>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56521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b="0" dirty="0" smtClean="0">
                <a:solidFill>
                  <a:schemeClr val="bg1"/>
                </a:solidFill>
                <a:effectLst>
                  <a:outerShdw blurRad="38100" dist="38100" dir="2700000" algn="tl">
                    <a:srgbClr val="000000">
                      <a:alpha val="43137"/>
                    </a:srgbClr>
                  </a:outerShdw>
                </a:effectLst>
              </a:rPr>
              <a:t/>
            </a:r>
            <a:br>
              <a:rPr lang="en-US" sz="4000" b="0" dirty="0" smtClean="0">
                <a:solidFill>
                  <a:schemeClr val="bg1"/>
                </a:solidFill>
                <a:effectLst>
                  <a:outerShdw blurRad="38100" dist="38100" dir="2700000" algn="tl">
                    <a:srgbClr val="000000">
                      <a:alpha val="43137"/>
                    </a:srgbClr>
                  </a:outerShdw>
                </a:effectLst>
              </a:rPr>
            </a:br>
            <a:endParaRPr lang="en-US" sz="4000" b="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646331"/>
          </a:xfrm>
          <a:prstGeom prst="rect">
            <a:avLst/>
          </a:prstGeom>
          <a:noFill/>
        </p:spPr>
        <p:txBody>
          <a:bodyPr wrap="square" lIns="91440" tIns="45720" rIns="91440" bIns="45720">
            <a:spAutoFit/>
          </a:bodyPr>
          <a:lstStyle/>
          <a:p>
            <a:pPr algn="ct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36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36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36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523220"/>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886200" cy="5143500"/>
          </a:xfrm>
          <a:prstGeom prst="rect">
            <a:avLst/>
          </a:prstGeom>
        </p:spPr>
      </p:pic>
    </p:spTree>
    <p:extLst>
      <p:ext uri="{BB962C8B-B14F-4D97-AF65-F5344CB8AC3E}">
        <p14:creationId xmlns:p14="http://schemas.microsoft.com/office/powerpoint/2010/main" val="565216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6600" dirty="0" smtClean="0">
                <a:solidFill>
                  <a:srgbClr val="FFFF00"/>
                </a:solidFill>
              </a:rPr>
              <a:t>Thánh Vịnh 26</a:t>
            </a:r>
            <a:br>
              <a:rPr lang="en-US" sz="6600" dirty="0" smtClean="0">
                <a:solidFill>
                  <a:srgbClr val="FFFF00"/>
                </a:solidFill>
              </a:rPr>
            </a:br>
            <a:r>
              <a:rPr lang="en-US" sz="6600" i="1" dirty="0" smtClean="0">
                <a:solidFill>
                  <a:srgbClr val="FFFF00"/>
                </a:solidFill>
              </a:rPr>
              <a:t>Lm. Kim Long</a:t>
            </a:r>
            <a:endParaRPr lang="en-US" sz="6600" i="1" dirty="0">
              <a:solidFill>
                <a:schemeClr val="bg1"/>
              </a:solidFill>
            </a:endParaRPr>
          </a:p>
        </p:txBody>
      </p:sp>
    </p:spTree>
    <p:extLst>
      <p:ext uri="{BB962C8B-B14F-4D97-AF65-F5344CB8AC3E}">
        <p14:creationId xmlns:p14="http://schemas.microsoft.com/office/powerpoint/2010/main" val="290954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Tôi tin rằng sẽ được nhìn xem ơn lành của Chúa trong miền đất nhân sinh.</a:t>
            </a:r>
            <a:endParaRPr lang="vi-VN" sz="8000" dirty="0" smtClean="0">
              <a:solidFill>
                <a:schemeClr val="bg1"/>
              </a:solidFill>
            </a:endParaRPr>
          </a:p>
        </p:txBody>
      </p:sp>
    </p:spTree>
    <p:extLst>
      <p:ext uri="{BB962C8B-B14F-4D97-AF65-F5344CB8AC3E}">
        <p14:creationId xmlns:p14="http://schemas.microsoft.com/office/powerpoint/2010/main" val="121248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Tk1:</a:t>
            </a:r>
            <a:r>
              <a:rPr lang="en-US" sz="6600" dirty="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ánh</a:t>
            </a:r>
            <a:r>
              <a:rPr lang="en-US" sz="6600" dirty="0" smtClean="0">
                <a:solidFill>
                  <a:schemeClr val="bg1"/>
                </a:solidFill>
              </a:rPr>
              <a:t> </a:t>
            </a:r>
            <a:r>
              <a:rPr lang="en-US" sz="6600" dirty="0" err="1" smtClean="0">
                <a:solidFill>
                  <a:schemeClr val="bg1"/>
                </a:solidFill>
              </a:rPr>
              <a:t>sáng</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đấng</a:t>
            </a:r>
            <a:r>
              <a:rPr lang="en-US" sz="6600" dirty="0" smtClean="0">
                <a:solidFill>
                  <a:schemeClr val="bg1"/>
                </a:solidFill>
              </a:rPr>
              <a:t> </a:t>
            </a:r>
            <a:r>
              <a:rPr lang="en-US" sz="6600" dirty="0" err="1" smtClean="0">
                <a:solidFill>
                  <a:schemeClr val="bg1"/>
                </a:solidFill>
              </a:rPr>
              <a:t>cứu</a:t>
            </a:r>
            <a:r>
              <a:rPr lang="en-US" sz="6600" dirty="0" smtClean="0">
                <a:solidFill>
                  <a:schemeClr val="bg1"/>
                </a:solidFill>
              </a:rPr>
              <a:t> </a:t>
            </a:r>
            <a:r>
              <a:rPr lang="en-US" sz="6600" dirty="0" err="1" smtClean="0">
                <a:solidFill>
                  <a:schemeClr val="bg1"/>
                </a:solidFill>
              </a:rPr>
              <a:t>độ</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còn</a:t>
            </a:r>
            <a:r>
              <a:rPr lang="en-US" sz="6600" dirty="0" smtClean="0">
                <a:solidFill>
                  <a:schemeClr val="bg1"/>
                </a:solidFill>
              </a:rPr>
              <a:t> </a:t>
            </a:r>
            <a:r>
              <a:rPr lang="en-US" sz="6600" dirty="0" err="1" smtClean="0">
                <a:solidFill>
                  <a:schemeClr val="bg1"/>
                </a:solidFill>
              </a:rPr>
              <a:t>sợ</a:t>
            </a:r>
            <a:r>
              <a:rPr lang="en-US" sz="6600" dirty="0" smtClean="0">
                <a:solidFill>
                  <a:schemeClr val="bg1"/>
                </a:solidFill>
              </a:rPr>
              <a:t> </a:t>
            </a:r>
            <a:r>
              <a:rPr lang="en-US" sz="6600" dirty="0" err="1" smtClean="0">
                <a:solidFill>
                  <a:schemeClr val="bg1"/>
                </a:solidFill>
              </a:rPr>
              <a:t>ai</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thành</a:t>
            </a:r>
            <a:r>
              <a:rPr lang="en-US" sz="6600" dirty="0" smtClean="0">
                <a:solidFill>
                  <a:schemeClr val="bg1"/>
                </a:solidFill>
              </a:rPr>
              <a:t> </a:t>
            </a:r>
            <a:r>
              <a:rPr lang="en-US" sz="6600" dirty="0" err="1" smtClean="0">
                <a:solidFill>
                  <a:schemeClr val="bg1"/>
                </a:solidFill>
              </a:rPr>
              <a:t>lũy</a:t>
            </a:r>
            <a:r>
              <a:rPr lang="en-US" sz="6600" dirty="0" smtClean="0">
                <a:solidFill>
                  <a:schemeClr val="bg1"/>
                </a:solidFill>
              </a:rPr>
              <a:t> </a:t>
            </a:r>
            <a:r>
              <a:rPr lang="en-US" sz="6600" dirty="0" err="1" smtClean="0">
                <a:solidFill>
                  <a:schemeClr val="bg1"/>
                </a:solidFill>
              </a:rPr>
              <a:t>bảo</a:t>
            </a:r>
            <a:r>
              <a:rPr lang="en-US" sz="6600" dirty="0" smtClean="0">
                <a:solidFill>
                  <a:schemeClr val="bg1"/>
                </a:solidFill>
              </a:rPr>
              <a:t> </a:t>
            </a:r>
            <a:r>
              <a:rPr lang="en-US" sz="6600" dirty="0" err="1" smtClean="0">
                <a:solidFill>
                  <a:schemeClr val="bg1"/>
                </a:solidFill>
              </a:rPr>
              <a:t>vệ</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còn</a:t>
            </a:r>
            <a:r>
              <a:rPr lang="en-US" sz="6600" dirty="0" smtClean="0">
                <a:solidFill>
                  <a:schemeClr val="bg1"/>
                </a:solidFill>
              </a:rPr>
              <a:t> </a:t>
            </a:r>
            <a:r>
              <a:rPr lang="en-US" sz="6600" dirty="0" err="1" smtClean="0">
                <a:solidFill>
                  <a:schemeClr val="bg1"/>
                </a:solidFill>
              </a:rPr>
              <a:t>khiếp</a:t>
            </a:r>
            <a:r>
              <a:rPr lang="en-US" sz="6600" dirty="0" smtClean="0">
                <a:solidFill>
                  <a:schemeClr val="bg1"/>
                </a:solidFill>
              </a:rPr>
              <a:t> </a:t>
            </a:r>
            <a:r>
              <a:rPr lang="en-US" sz="6600" dirty="0" err="1" smtClean="0">
                <a:solidFill>
                  <a:schemeClr val="bg1"/>
                </a:solidFill>
              </a:rPr>
              <a:t>sợ</a:t>
            </a:r>
            <a:r>
              <a:rPr lang="en-US" sz="6600" dirty="0" smtClean="0">
                <a:solidFill>
                  <a:schemeClr val="bg1"/>
                </a:solidFill>
              </a:rPr>
              <a:t> </a:t>
            </a:r>
            <a:r>
              <a:rPr lang="en-US" sz="6600" dirty="0" err="1" smtClean="0">
                <a:solidFill>
                  <a:schemeClr val="bg1"/>
                </a:solidFill>
              </a:rPr>
              <a:t>gì</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2122944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1458</Words>
  <Application>Microsoft Office PowerPoint</Application>
  <PresentationFormat>On-screen Show (16:9)</PresentationFormat>
  <Paragraphs>80</Paragraphs>
  <Slides>53</Slides>
  <Notes>0</Notes>
  <HiddenSlides>0</HiddenSlides>
  <MMClips>0</MMClips>
  <ScaleCrop>false</ScaleCrop>
  <HeadingPairs>
    <vt:vector size="4" baseType="variant">
      <vt:variant>
        <vt:lpstr>Theme</vt:lpstr>
      </vt:variant>
      <vt:variant>
        <vt:i4>16</vt:i4>
      </vt:variant>
      <vt:variant>
        <vt:lpstr>Slide Titles</vt:lpstr>
      </vt:variant>
      <vt:variant>
        <vt:i4>53</vt:i4>
      </vt:variant>
    </vt:vector>
  </HeadingPairs>
  <TitlesOfParts>
    <vt:vector size="69" baseType="lpstr">
      <vt:lpstr>Office Theme</vt:lpstr>
      <vt:lpstr>17_Office Theme</vt:lpstr>
      <vt:lpstr>5_Office Theme</vt:lpstr>
      <vt:lpstr>21_Office Theme</vt:lpstr>
      <vt:lpstr>3_Office Theme</vt:lpstr>
      <vt:lpstr>1_Office Theme</vt:lpstr>
      <vt:lpstr>2_Office Theme</vt:lpstr>
      <vt:lpstr>4_Office Theme</vt:lpstr>
      <vt:lpstr>6_Office Theme</vt:lpstr>
      <vt:lpstr>7_Office Theme</vt:lpstr>
      <vt:lpstr>9_Office Theme</vt:lpstr>
      <vt:lpstr>8_Office Theme</vt:lpstr>
      <vt:lpstr>11_Office Theme</vt:lpstr>
      <vt:lpstr>12_Office Theme</vt:lpstr>
      <vt:lpstr>13_Office Theme</vt:lpstr>
      <vt:lpstr>10_Office Theme</vt:lpstr>
      <vt:lpstr> </vt:lpstr>
      <vt:lpstr>PowerPoint Presentation</vt:lpstr>
      <vt:lpstr>Đk: Như Đức Ki- tô đã chết và đã sống lại thế nào thì Thiên Chúa cũng sẽ đem họ đến với Người và mọi người đều phải chết nơi A- đam thế nào thì cũng sẽ được sống lại nơi đức Ki- tô như vậy. </vt:lpstr>
      <vt:lpstr>Tk1: Niềm hy vọng của chúng ta đã chiếu sáng nơi trần gian này. Là nhờ đức Ki- tô đã giao hòa ta cùng Thiên Chúa</vt:lpstr>
      <vt:lpstr>Đk: Như Đức Ki- tô đã chết và đã sống lại thế nào thì Thiên Chúa cũng sẽ đem họ đến với Người và mọi người đều phải chết nơi A- đam thế nào thì cũng sẽ được sống lại nơi đức Ki- tô như vậy. </vt:lpstr>
      <vt:lpstr> </vt:lpstr>
      <vt:lpstr>Thánh Vịnh 26 Lm. Kim Long</vt:lpstr>
      <vt:lpstr>Đk: Tôi tin rằng sẽ được nhìn xem ơn lành của Chúa trong miền đất nhân sinh.</vt:lpstr>
      <vt:lpstr>Tk1: Chúa là ánh sáng, là đấng cứu độ tôi, tôi còn sợ ai? Người là thành lũy bảo vệ tôi, tôi còn khiếp sợ gì.</vt:lpstr>
      <vt:lpstr>Đk: Tôi tin rằng sẽ được nhìn xem ơn lành của Chúa trong miền đất nhân sinh.</vt:lpstr>
      <vt:lpstr>Tk2: Kiếm tìm khấn ước được sớm tối ẩn thân trong đền thờ Chúa, để được nhìn ngắm Ngài cao sang, trông đền thánh huy hoàng.</vt:lpstr>
      <vt:lpstr>Đk: Tôi tin rằng sẽ được nhìn xem ơn lành của Chúa trong miền đất nhân sinh.</vt:lpstr>
      <vt:lpstr>Tk3: Lúc cầu khấn Chúa, nguyện Chúa đáp lời con, xin Ngài dủ thương. Mảnh hồn này những tìm Tôn Nhan, xin Ngài chớ ẩn mặt.</vt:lpstr>
      <vt:lpstr>Đk: Tôi tin rằng sẽ được nhìn xem ơn lành của Chúa trong miền đất nhân sinh.</vt:lpstr>
      <vt:lpstr>Tk4: Tin rằng sẽ thấy lộc phúc Chúa tặng ban trong miền kẻ sống. Cậy nhờ vào Chúa, mạnh bạo lên, can trường vững tin Ngài.</vt:lpstr>
      <vt:lpstr>Đk: Tôi tin rằng sẽ được nhìn xem ơn lành của Chúa trong miền đất nhân sinh.</vt:lpstr>
      <vt:lpstr> </vt:lpstr>
      <vt:lpstr>Chúa phán: “Ta là sự sống lại và là sự sống, ai tin Ta sẽ không chết đời đời”.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148</cp:revision>
  <dcterms:created xsi:type="dcterms:W3CDTF">2021-05-09T08:36:44Z</dcterms:created>
  <dcterms:modified xsi:type="dcterms:W3CDTF">2024-12-21T10:16:45Z</dcterms:modified>
</cp:coreProperties>
</file>