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96" r:id="rId2"/>
    <p:sldMasterId id="2147483920" r:id="rId3"/>
    <p:sldMasterId id="2147483992" r:id="rId4"/>
    <p:sldMasterId id="2147484208" r:id="rId5"/>
    <p:sldMasterId id="2147484400" r:id="rId6"/>
    <p:sldMasterId id="2147484412" r:id="rId7"/>
    <p:sldMasterId id="2147484424" r:id="rId8"/>
    <p:sldMasterId id="2147484436" r:id="rId9"/>
    <p:sldMasterId id="2147484448" r:id="rId10"/>
    <p:sldMasterId id="2147484460" r:id="rId11"/>
    <p:sldMasterId id="2147484520" r:id="rId12"/>
    <p:sldMasterId id="2147484532" r:id="rId13"/>
    <p:sldMasterId id="2147484544" r:id="rId14"/>
    <p:sldMasterId id="2147484556" r:id="rId15"/>
  </p:sldMasterIdLst>
  <p:notesMasterIdLst>
    <p:notesMasterId r:id="rId73"/>
  </p:notesMasterIdLst>
  <p:sldIdLst>
    <p:sldId id="9886" r:id="rId16"/>
    <p:sldId id="9890" r:id="rId17"/>
    <p:sldId id="9892" r:id="rId18"/>
    <p:sldId id="9907" r:id="rId19"/>
    <p:sldId id="9972" r:id="rId20"/>
    <p:sldId id="9938" r:id="rId21"/>
    <p:sldId id="9973" r:id="rId22"/>
    <p:sldId id="10005" r:id="rId23"/>
    <p:sldId id="261" r:id="rId24"/>
    <p:sldId id="9974" r:id="rId25"/>
    <p:sldId id="9975" r:id="rId26"/>
    <p:sldId id="9976" r:id="rId27"/>
    <p:sldId id="9977" r:id="rId28"/>
    <p:sldId id="9978" r:id="rId29"/>
    <p:sldId id="9979" r:id="rId30"/>
    <p:sldId id="9980" r:id="rId31"/>
    <p:sldId id="9981" r:id="rId32"/>
    <p:sldId id="9982" r:id="rId33"/>
    <p:sldId id="9983" r:id="rId34"/>
    <p:sldId id="9984" r:id="rId35"/>
    <p:sldId id="9824" r:id="rId36"/>
    <p:sldId id="9774" r:id="rId37"/>
    <p:sldId id="9771" r:id="rId38"/>
    <p:sldId id="9717" r:id="rId39"/>
    <p:sldId id="258" r:id="rId40"/>
    <p:sldId id="9873" r:id="rId41"/>
    <p:sldId id="9874" r:id="rId42"/>
    <p:sldId id="9875" r:id="rId43"/>
    <p:sldId id="9996" r:id="rId44"/>
    <p:sldId id="9997" r:id="rId45"/>
    <p:sldId id="9998" r:id="rId46"/>
    <p:sldId id="9999" r:id="rId47"/>
    <p:sldId id="10000" r:id="rId48"/>
    <p:sldId id="10001" r:id="rId49"/>
    <p:sldId id="10002" r:id="rId50"/>
    <p:sldId id="10003" r:id="rId51"/>
    <p:sldId id="10004" r:id="rId52"/>
    <p:sldId id="9772" r:id="rId53"/>
    <p:sldId id="9923" r:id="rId54"/>
    <p:sldId id="9924" r:id="rId55"/>
    <p:sldId id="9925" r:id="rId56"/>
    <p:sldId id="9928" r:id="rId57"/>
    <p:sldId id="9986" r:id="rId58"/>
    <p:sldId id="9823" r:id="rId59"/>
    <p:sldId id="9773" r:id="rId60"/>
    <p:sldId id="9987" r:id="rId61"/>
    <p:sldId id="9988" r:id="rId62"/>
    <p:sldId id="9989" r:id="rId63"/>
    <p:sldId id="9990" r:id="rId64"/>
    <p:sldId id="9991" r:id="rId65"/>
    <p:sldId id="9992" r:id="rId66"/>
    <p:sldId id="10006" r:id="rId67"/>
    <p:sldId id="9883" r:id="rId68"/>
    <p:sldId id="9905" r:id="rId69"/>
    <p:sldId id="9968" r:id="rId70"/>
    <p:sldId id="9971" r:id="rId71"/>
    <p:sldId id="10007" r:id="rId7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17" autoAdjust="0"/>
    <p:restoredTop sz="94524" autoAdjust="0"/>
  </p:normalViewPr>
  <p:slideViewPr>
    <p:cSldViewPr>
      <p:cViewPr>
        <p:scale>
          <a:sx n="125" d="100"/>
          <a:sy n="125" d="100"/>
        </p:scale>
        <p:origin x="-1622" y="-667"/>
      </p:cViewPr>
      <p:guideLst>
        <p:guide orient="horz" pos="1620"/>
        <p:guide pos="2880"/>
      </p:guideLst>
    </p:cSldViewPr>
  </p:slideViewPr>
  <p:outlineViewPr>
    <p:cViewPr>
      <p:scale>
        <a:sx n="33" d="100"/>
        <a:sy n="33" d="100"/>
      </p:scale>
      <p:origin x="0" y="1214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slide" Target="slides/slide48.xml"/><Relationship Id="rId68" Type="http://schemas.openxmlformats.org/officeDocument/2006/relationships/slide" Target="slides/slide53.xml"/><Relationship Id="rId16" Type="http://schemas.openxmlformats.org/officeDocument/2006/relationships/slide" Target="slides/slide1.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slide" Target="slides/slide51.xml"/><Relationship Id="rId74"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46.xml"/><Relationship Id="rId19" Type="http://schemas.openxmlformats.org/officeDocument/2006/relationships/slide" Target="slides/slide4.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 Id="rId76"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6.xml"/><Relationship Id="rId2" Type="http://schemas.openxmlformats.org/officeDocument/2006/relationships/slideMaster" Target="slideMasters/slideMaster2.xml"/><Relationship Id="rId29"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12/21/2024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12/21/2024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12/21/2024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562700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4121915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936408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818079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165738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993281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65869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4185264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549978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4158245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12/21/2024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996892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4120029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432977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30291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174989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937875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35047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361561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44994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642066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273143-C041-4B05-BC00-60616AF279DE}"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2721032"/>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739072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216879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22162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591102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021016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836937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056062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695919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4202313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606881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273143-C041-4B05-BC00-60616AF279DE}"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335021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062305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572981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470773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067728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0433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15522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237498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924278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603595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533065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273143-C041-4B05-BC00-60616AF279DE}"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732582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59543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546041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867166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952063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548807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88009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4023979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660392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391006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536586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273143-C041-4B05-BC00-60616AF279DE}"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206128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853251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483016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732006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801421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211498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0A8A26-94CE-45C4-D46E-395AF27F82CF}"/>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 xmlns:a16="http://schemas.microsoft.com/office/drawing/2014/main" id="{A1C47F41-E332-E6E5-1DA8-18C14319FF2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5C8C02FA-9050-B2AC-301F-026EF3CCA293}"/>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998C18D1-2C07-DAC2-3EE3-4A0CB01DF0A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1A40CAC-A969-DD01-58E2-44E635C8A4F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299329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AAA0A0-00F9-CB31-9A9D-38C44EA180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EF6B25C-9397-BCB3-D0CF-50376A4208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1785180-1F0A-0769-A354-C33373C2F2A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0641FBF6-DEDF-EA9C-1325-4AE80E06998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089A673-F947-67F4-7A84-69A6A03DDE5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525272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0167DE-4D43-6764-6A58-F9C282794C97}"/>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 xmlns:a16="http://schemas.microsoft.com/office/drawing/2014/main" id="{6EB7FB30-1F04-2B6A-A2C1-241B4DE18D5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02759388-57DB-A448-B955-53D5121ECF11}"/>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C6BFB459-4ABF-A8D2-5E3A-50D30903A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39C7DFD-C5B4-733E-ECD2-1C23515859D4}"/>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562621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F074F5-B908-0DCE-75A7-54BE604DBF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29C940D-0082-308F-4425-18BD2947ED9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E8B9FE1F-5D5B-F34C-B3B1-8F63806B0D9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B9D1F1EB-B39D-85E2-BADC-986EEF0143D8}"/>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31156D3E-4B6F-77B0-1968-44E578AE3C6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7B684E4A-F47A-1F78-11F1-081202B79533}"/>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983332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F71525-AE84-B756-64C7-092DA93F9EB7}"/>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A587E0CC-B651-D347-B625-1CF1CF27095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91A99258-FE47-B431-3AE1-A23454FA210E}"/>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46AA572A-2960-29AA-73B0-8AAB9E1C650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3AEC2974-EB1C-E41C-C3D6-4EB77486AD7C}"/>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5D1E7C3F-444B-81AB-7570-5DC66672595A}"/>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12/21/2024</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C65F9A5C-FC58-CFE0-31BB-5E8DCF06117A}"/>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7F88702D-64F2-C204-562B-F32932E60B1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49463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273143-C041-4B05-BC00-60616AF279DE}" type="datetimeFigureOut">
              <a:rPr lang="en-US" smtClean="0">
                <a:solidFill>
                  <a:prstClr val="black">
                    <a:tint val="75000"/>
                  </a:prstClr>
                </a:solidFill>
              </a:rPr>
              <a:pPr/>
              <a:t>12/21/2024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800876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4AE4EC-DB06-AF35-3FAF-4B4FBF9A16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41281C37-F5AC-B238-768C-88BF7EC77EF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12/21/2024</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1694F23B-32EA-89DC-293E-CA76F636E94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4E717CFF-81A0-4915-48CD-AC98DEC0C1DB}"/>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700807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B134559-C223-7CB9-4949-B695F206CB8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12/21/2024</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00F219E6-544F-06A2-1FB4-6BE1104C40A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08C4A4B7-F60B-1378-5AB5-80DFA082CBE0}"/>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729586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8E4ADE-FAFF-F090-A6FF-74B4B031AC4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 xmlns:a16="http://schemas.microsoft.com/office/drawing/2014/main" id="{CC2C4471-4EDA-2D27-F67B-65DC334D27D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0328F27F-D915-1086-4670-5AE6404564A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93802B4E-6A3F-4133-59D3-67708921F7A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7FF829EE-5F46-56D6-945E-00F6A75CAFB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15B95C77-3FBB-1C35-ECEC-505A25AC5E9D}"/>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178093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218DAF-F9BC-2581-6641-288514ED59B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 xmlns:a16="http://schemas.microsoft.com/office/drawing/2014/main" id="{DC6D5A6E-0A6A-E1D3-D384-0BA0C688541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 xmlns:a16="http://schemas.microsoft.com/office/drawing/2014/main" id="{D2D17733-0B49-B3B3-18D3-59837551B42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659203AE-0BF1-3611-116F-D3C5EE6AF1F0}"/>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124D893D-E5E8-E3E1-0306-08F2B08A185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C515F421-1D83-A376-808B-EBA055486D2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571863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72DBB2-1C88-C6D4-194F-3C6AFE1E62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4E10A41C-7A01-7513-A2C8-E17E0564F5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E75B538-1B34-BCAA-98A4-5AB8F0147E3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95B813D-D874-0CB0-6753-0554EFA9E0A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112AA575-AD17-A284-8855-C39CA877996F}"/>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114997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3EFE3F5-3296-45DD-ABE1-57F25F1BB46C}"/>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87504C4E-8C15-93DC-BAD7-E5B56269C6D9}"/>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D961C11-19E3-5987-4C4D-58B4718F174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8EAE1D5-D1DE-B809-7FD5-C58F2D0B03E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31687B5-CF7B-A8A5-A818-83E0825FB8D1}"/>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9569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273143-C041-4B05-BC00-60616AF279DE}" type="datetimeFigureOut">
              <a:rPr lang="en-US" smtClean="0">
                <a:solidFill>
                  <a:prstClr val="black">
                    <a:tint val="75000"/>
                  </a:prstClr>
                </a:solidFill>
              </a:rPr>
              <a:pPr/>
              <a:t>12/21/2024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13602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273143-C041-4B05-BC00-60616AF279DE}" type="datetimeFigureOut">
              <a:rPr lang="en-US" smtClean="0">
                <a:solidFill>
                  <a:prstClr val="black">
                    <a:tint val="75000"/>
                  </a:prstClr>
                </a:solidFill>
              </a:rPr>
              <a:pPr/>
              <a:t>12/21/2024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5203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273143-C041-4B05-BC00-60616AF279DE}"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6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12/21/2024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273143-C041-4B05-BC00-60616AF279DE}"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44530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273143-C041-4B05-BC00-60616AF279DE}"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6638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273143-C041-4B05-BC00-60616AF279DE}"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96677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318665"/>
      </p:ext>
    </p:extLst>
  </p:cSld>
  <p:clrMapOvr>
    <a:masterClrMapping/>
  </p:clrMapOvr>
  <p:transition spd="slow"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0571947"/>
      </p:ext>
    </p:extLst>
  </p:cSld>
  <p:clrMapOvr>
    <a:masterClrMapping/>
  </p:clrMapOvr>
  <p:transition spd="slow" advClick="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5211488"/>
      </p:ext>
    </p:extLst>
  </p:cSld>
  <p:clrMapOvr>
    <a:masterClrMapping/>
  </p:clrMapOvr>
  <p:transition spd="slow"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311347"/>
      </p:ext>
    </p:extLst>
  </p:cSld>
  <p:clrMapOvr>
    <a:masterClrMapping/>
  </p:clrMapOvr>
  <p:transition spd="slow" advClick="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227766"/>
      </p:ext>
    </p:extLst>
  </p:cSld>
  <p:clrMapOvr>
    <a:masterClrMapping/>
  </p:clrMapOvr>
  <p:transition spd="slow" advClick="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5494661"/>
      </p:ext>
    </p:extLst>
  </p:cSld>
  <p:clrMapOvr>
    <a:masterClrMapping/>
  </p:clrMapOvr>
  <p:transition spd="slow" advClick="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8146627"/>
      </p:ext>
    </p:extLst>
  </p:cSld>
  <p:clrMapOvr>
    <a:masterClrMapping/>
  </p:clrMapOvr>
  <p:transition spd="slow"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12/21/2024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2515"/>
      </p:ext>
    </p:extLst>
  </p:cSld>
  <p:clrMapOvr>
    <a:masterClrMapping/>
  </p:clrMapOvr>
  <p:transition spd="slow" advClick="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3247307"/>
      </p:ext>
    </p:extLst>
  </p:cSld>
  <p:clrMapOvr>
    <a:masterClrMapping/>
  </p:clrMapOvr>
  <p:transition spd="slow" advClick="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0091020"/>
      </p:ext>
    </p:extLst>
  </p:cSld>
  <p:clrMapOvr>
    <a:masterClrMapping/>
  </p:clrMapOvr>
  <p:transition spd="slow" advClick="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63406"/>
      </p:ext>
    </p:extLst>
  </p:cSld>
  <p:clrMapOvr>
    <a:masterClrMapping/>
  </p:clrMapOvr>
  <p:transition spd="slow" advClick="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134005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88605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9121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79694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54247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2880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12/21/2024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60307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73547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41394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6858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65435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60528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6144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45292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3325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12/21/2024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96256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12/21/2024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12/21/2024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76900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12/21/2024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1329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767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7574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26083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42840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0881997"/>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8843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9352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498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12/21/2024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3768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37343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8741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1152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95901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29165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42981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1542242"/>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42281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271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12/21/2024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6993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11296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047846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53482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219896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6425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04420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96814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7946538"/>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4652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12/21/2024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871639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705666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967876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93510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36823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798212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11506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740776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386016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484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12/21/2024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45855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2088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96472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12/21/2024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63519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12/21/2024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28615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12/21/2024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85683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49156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9945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841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45864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2.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2.jp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2.jp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2.jp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2.jp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3.jp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12/21/2024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763606129"/>
      </p:ext>
    </p:extLst>
  </p:cSld>
  <p:clrMap bg1="lt1" tx1="dk1" bg2="lt2" tx2="dk2" accent1="accent1" accent2="accent2" accent3="accent3" accent4="accent4" accent5="accent5" accent6="accent6" hlink="hlink" folHlink="folHlink"/>
  <p:sldLayoutIdLst>
    <p:sldLayoutId id="2147484449" r:id="rId1"/>
    <p:sldLayoutId id="2147484450" r:id="rId2"/>
    <p:sldLayoutId id="2147484451" r:id="rId3"/>
    <p:sldLayoutId id="2147484452" r:id="rId4"/>
    <p:sldLayoutId id="2147484453" r:id="rId5"/>
    <p:sldLayoutId id="2147484454" r:id="rId6"/>
    <p:sldLayoutId id="2147484455" r:id="rId7"/>
    <p:sldLayoutId id="2147484456" r:id="rId8"/>
    <p:sldLayoutId id="2147484457" r:id="rId9"/>
    <p:sldLayoutId id="2147484458" r:id="rId10"/>
    <p:sldLayoutId id="21474844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077278823"/>
      </p:ext>
    </p:extLst>
  </p:cSld>
  <p:clrMap bg1="lt1" tx1="dk1" bg2="lt2" tx2="dk2" accent1="accent1" accent2="accent2" accent3="accent3" accent4="accent4" accent5="accent5" accent6="accent6" hlink="hlink" folHlink="folHlink"/>
  <p:sldLayoutIdLst>
    <p:sldLayoutId id="2147484461" r:id="rId1"/>
    <p:sldLayoutId id="2147484462" r:id="rId2"/>
    <p:sldLayoutId id="2147484463" r:id="rId3"/>
    <p:sldLayoutId id="2147484464" r:id="rId4"/>
    <p:sldLayoutId id="2147484465" r:id="rId5"/>
    <p:sldLayoutId id="2147484466" r:id="rId6"/>
    <p:sldLayoutId id="2147484467" r:id="rId7"/>
    <p:sldLayoutId id="2147484468" r:id="rId8"/>
    <p:sldLayoutId id="2147484469" r:id="rId9"/>
    <p:sldLayoutId id="2147484470" r:id="rId10"/>
    <p:sldLayoutId id="21474844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692614551"/>
      </p:ext>
    </p:extLst>
  </p:cSld>
  <p:clrMap bg1="lt1" tx1="dk1" bg2="lt2" tx2="dk2" accent1="accent1" accent2="accent2" accent3="accent3" accent4="accent4" accent5="accent5" accent6="accent6" hlink="hlink" folHlink="folHlink"/>
  <p:sldLayoutIdLst>
    <p:sldLayoutId id="2147484521" r:id="rId1"/>
    <p:sldLayoutId id="2147484522" r:id="rId2"/>
    <p:sldLayoutId id="2147484523" r:id="rId3"/>
    <p:sldLayoutId id="2147484524" r:id="rId4"/>
    <p:sldLayoutId id="2147484525" r:id="rId5"/>
    <p:sldLayoutId id="2147484526" r:id="rId6"/>
    <p:sldLayoutId id="2147484527" r:id="rId7"/>
    <p:sldLayoutId id="2147484528" r:id="rId8"/>
    <p:sldLayoutId id="2147484529" r:id="rId9"/>
    <p:sldLayoutId id="2147484530" r:id="rId10"/>
    <p:sldLayoutId id="214748453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276563264"/>
      </p:ext>
    </p:extLst>
  </p:cSld>
  <p:clrMap bg1="lt1" tx1="dk1" bg2="lt2" tx2="dk2" accent1="accent1" accent2="accent2" accent3="accent3" accent4="accent4" accent5="accent5" accent6="accent6" hlink="hlink" folHlink="folHlink"/>
  <p:sldLayoutIdLst>
    <p:sldLayoutId id="2147484533" r:id="rId1"/>
    <p:sldLayoutId id="2147484534" r:id="rId2"/>
    <p:sldLayoutId id="2147484535" r:id="rId3"/>
    <p:sldLayoutId id="2147484536" r:id="rId4"/>
    <p:sldLayoutId id="2147484537" r:id="rId5"/>
    <p:sldLayoutId id="2147484538" r:id="rId6"/>
    <p:sldLayoutId id="2147484539" r:id="rId7"/>
    <p:sldLayoutId id="2147484540" r:id="rId8"/>
    <p:sldLayoutId id="2147484541" r:id="rId9"/>
    <p:sldLayoutId id="2147484542" r:id="rId10"/>
    <p:sldLayoutId id="214748454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12/21/2024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640329909"/>
      </p:ext>
    </p:extLst>
  </p:cSld>
  <p:clrMap bg1="lt1" tx1="dk1" bg2="lt2" tx2="dk2" accent1="accent1" accent2="accent2" accent3="accent3" accent4="accent4" accent5="accent5" accent6="accent6" hlink="hlink" folHlink="folHlink"/>
  <p:sldLayoutIdLst>
    <p:sldLayoutId id="2147484545" r:id="rId1"/>
    <p:sldLayoutId id="2147484546" r:id="rId2"/>
    <p:sldLayoutId id="2147484547" r:id="rId3"/>
    <p:sldLayoutId id="2147484548" r:id="rId4"/>
    <p:sldLayoutId id="2147484549" r:id="rId5"/>
    <p:sldLayoutId id="2147484550" r:id="rId6"/>
    <p:sldLayoutId id="2147484551" r:id="rId7"/>
    <p:sldLayoutId id="2147484552" r:id="rId8"/>
    <p:sldLayoutId id="2147484553" r:id="rId9"/>
    <p:sldLayoutId id="2147484554" r:id="rId10"/>
    <p:sldLayoutId id="214748455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8A5EC8C-67BA-2E76-D977-39E75E3B9C5E}"/>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401428ED-96CA-E012-96BF-EDF86A066D1F}"/>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A2838BF-5075-D67A-0CE8-50574FD7EA94}"/>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1E3FDA71-3E66-42AE-9876-61A4C51ABF18}" type="datetimeFigureOut">
              <a:rPr lang="en-US" smtClean="0">
                <a:solidFill>
                  <a:prstClr val="black">
                    <a:tint val="75000"/>
                  </a:prstClr>
                </a:solidFill>
              </a:rPr>
              <a:pPr defTabSz="685800"/>
              <a:t>12/21/2024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2921E499-AA1A-AFCF-E2ED-9D30F5F281E3}"/>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B8D80AC-65E0-2302-ABD0-09F3C79F8CAA}"/>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28B29B2A-B8EB-4BBF-BDDD-80C06B9BFE5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697801814"/>
      </p:ext>
    </p:extLst>
  </p:cSld>
  <p:clrMap bg1="lt1" tx1="dk1" bg2="lt2" tx2="dk2" accent1="accent1" accent2="accent2" accent3="accent3" accent4="accent4" accent5="accent5" accent6="accent6" hlink="hlink" folHlink="folHlink"/>
  <p:sldLayoutIdLst>
    <p:sldLayoutId id="2147484557" r:id="rId1"/>
    <p:sldLayoutId id="2147484558" r:id="rId2"/>
    <p:sldLayoutId id="2147484559" r:id="rId3"/>
    <p:sldLayoutId id="2147484560" r:id="rId4"/>
    <p:sldLayoutId id="2147484561" r:id="rId5"/>
    <p:sldLayoutId id="2147484562" r:id="rId6"/>
    <p:sldLayoutId id="2147484563" r:id="rId7"/>
    <p:sldLayoutId id="2147484564" r:id="rId8"/>
    <p:sldLayoutId id="2147484565" r:id="rId9"/>
    <p:sldLayoutId id="2147484566" r:id="rId10"/>
    <p:sldLayoutId id="214748456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A273143-C041-4B05-BC00-60616AF279DE}"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2071829"/>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4615461"/>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0429300"/>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8478799"/>
      </p:ext>
    </p:extLst>
  </p:cSld>
  <p:clrMap bg1="lt1" tx1="dk1" bg2="lt2" tx2="dk2" accent1="accent1" accent2="accent2" accent3="accent3" accent4="accent4" accent5="accent5" accent6="accent6" hlink="hlink" folHlink="folHlink"/>
  <p:sldLayoutIdLst>
    <p:sldLayoutId id="2147484209" r:id="rId1"/>
    <p:sldLayoutId id="2147484210" r:id="rId2"/>
    <p:sldLayoutId id="2147484211" r:id="rId3"/>
    <p:sldLayoutId id="2147484212" r:id="rId4"/>
    <p:sldLayoutId id="2147484213" r:id="rId5"/>
    <p:sldLayoutId id="2147484214" r:id="rId6"/>
    <p:sldLayoutId id="2147484215" r:id="rId7"/>
    <p:sldLayoutId id="2147484216" r:id="rId8"/>
    <p:sldLayoutId id="2147484217" r:id="rId9"/>
    <p:sldLayoutId id="2147484218" r:id="rId10"/>
    <p:sldLayoutId id="2147484219"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6799178"/>
      </p:ext>
    </p:extLst>
  </p:cSld>
  <p:clrMap bg1="lt1" tx1="dk1" bg2="lt2" tx2="dk2" accent1="accent1" accent2="accent2" accent3="accent3" accent4="accent4" accent5="accent5" accent6="accent6" hlink="hlink" folHlink="folHlink"/>
  <p:sldLayoutIdLst>
    <p:sldLayoutId id="2147484401" r:id="rId1"/>
    <p:sldLayoutId id="2147484402" r:id="rId2"/>
    <p:sldLayoutId id="2147484403" r:id="rId3"/>
    <p:sldLayoutId id="2147484404" r:id="rId4"/>
    <p:sldLayoutId id="2147484405" r:id="rId5"/>
    <p:sldLayoutId id="2147484406" r:id="rId6"/>
    <p:sldLayoutId id="2147484407" r:id="rId7"/>
    <p:sldLayoutId id="2147484408" r:id="rId8"/>
    <p:sldLayoutId id="2147484409" r:id="rId9"/>
    <p:sldLayoutId id="2147484410" r:id="rId10"/>
    <p:sldLayoutId id="21474844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0100424"/>
      </p:ext>
    </p:extLst>
  </p:cSld>
  <p:clrMap bg1="lt1" tx1="dk1" bg2="lt2" tx2="dk2" accent1="accent1" accent2="accent2" accent3="accent3" accent4="accent4" accent5="accent5" accent6="accent6" hlink="hlink" folHlink="folHlink"/>
  <p:sldLayoutIdLst>
    <p:sldLayoutId id="2147484413" r:id="rId1"/>
    <p:sldLayoutId id="2147484414" r:id="rId2"/>
    <p:sldLayoutId id="2147484415" r:id="rId3"/>
    <p:sldLayoutId id="2147484416" r:id="rId4"/>
    <p:sldLayoutId id="2147484417" r:id="rId5"/>
    <p:sldLayoutId id="2147484418" r:id="rId6"/>
    <p:sldLayoutId id="2147484419" r:id="rId7"/>
    <p:sldLayoutId id="2147484420" r:id="rId8"/>
    <p:sldLayoutId id="2147484421" r:id="rId9"/>
    <p:sldLayoutId id="2147484422" r:id="rId10"/>
    <p:sldLayoutId id="21474844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4354387"/>
      </p:ext>
    </p:extLst>
  </p:cSld>
  <p:clrMap bg1="lt1" tx1="dk1" bg2="lt2" tx2="dk2" accent1="accent1" accent2="accent2" accent3="accent3" accent4="accent4" accent5="accent5" accent6="accent6" hlink="hlink" folHlink="folHlink"/>
  <p:sldLayoutIdLst>
    <p:sldLayoutId id="2147484425" r:id="rId1"/>
    <p:sldLayoutId id="2147484426" r:id="rId2"/>
    <p:sldLayoutId id="2147484427" r:id="rId3"/>
    <p:sldLayoutId id="2147484428" r:id="rId4"/>
    <p:sldLayoutId id="2147484429" r:id="rId5"/>
    <p:sldLayoutId id="2147484430" r:id="rId6"/>
    <p:sldLayoutId id="2147484431" r:id="rId7"/>
    <p:sldLayoutId id="2147484432" r:id="rId8"/>
    <p:sldLayoutId id="2147484433" r:id="rId9"/>
    <p:sldLayoutId id="2147484434" r:id="rId10"/>
    <p:sldLayoutId id="21474844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12/21/2024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4853670"/>
      </p:ext>
    </p:extLst>
  </p:cSld>
  <p:clrMap bg1="lt1" tx1="dk1" bg2="lt2" tx2="dk2" accent1="accent1" accent2="accent2" accent3="accent3" accent4="accent4" accent5="accent5" accent6="accent6" hlink="hlink" folHlink="folHlink"/>
  <p:sldLayoutIdLst>
    <p:sldLayoutId id="2147484437" r:id="rId1"/>
    <p:sldLayoutId id="2147484438" r:id="rId2"/>
    <p:sldLayoutId id="2147484439" r:id="rId3"/>
    <p:sldLayoutId id="2147484440" r:id="rId4"/>
    <p:sldLayoutId id="2147484441" r:id="rId5"/>
    <p:sldLayoutId id="2147484442" r:id="rId6"/>
    <p:sldLayoutId id="2147484443" r:id="rId7"/>
    <p:sldLayoutId id="2147484444" r:id="rId8"/>
    <p:sldLayoutId id="2147484445" r:id="rId9"/>
    <p:sldLayoutId id="2147484446" r:id="rId10"/>
    <p:sldLayoutId id="2147484447"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4.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45.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45.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23.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9.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jpg"/><Relationship Id="rId1" Type="http://schemas.openxmlformats.org/officeDocument/2006/relationships/slideLayout" Target="../slideLayouts/slideLayout161.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61.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61.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61.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61.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61.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45.xml"/><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0.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9.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0.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1.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0.xml"/></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0.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12.xml"/><Relationship Id="rId4" Type="http://schemas.openxmlformats.org/officeDocument/2006/relationships/image" Target="../media/image10.jpg"/></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g"/><Relationship Id="rId1" Type="http://schemas.openxmlformats.org/officeDocument/2006/relationships/slideLayout" Target="../slideLayouts/slideLayout45.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2.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2.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2.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3.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9.xml"/></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4.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3.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8.xml"/></Relationships>
</file>

<file path=ppt/slides/_rels/slide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9.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9.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626496" y="819150"/>
            <a:ext cx="6574574" cy="830997"/>
          </a:xfrm>
          <a:prstGeom prst="rect">
            <a:avLst/>
          </a:prstGeom>
          <a:noFill/>
        </p:spPr>
        <p:txBody>
          <a:bodyPr wrap="square" lIns="91440" tIns="45720" rIns="91440" bIns="45720">
            <a:spAutoFit/>
          </a:bodyPr>
          <a:lstStyle/>
          <a:p>
            <a:pPr algn="ctr"/>
            <a:r>
              <a:rPr lang="en-US" sz="4800" b="1" cap="all" dirty="0" err="1" smtClean="0">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latin typeface="UTM American Sans" pitchFamily="18" charset="0"/>
              </a:rPr>
              <a:t>Thánh</a:t>
            </a:r>
            <a:r>
              <a:rPr lang="en-US" sz="4800" b="1" cap="all" dirty="0" smtClean="0">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latin typeface="UTM American Sans" pitchFamily="18" charset="0"/>
              </a:rPr>
              <a:t> </a:t>
            </a:r>
            <a:r>
              <a:rPr lang="en-US" sz="4800" b="1" cap="all" dirty="0" err="1" smtClean="0">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latin typeface="UTM American Sans" pitchFamily="18" charset="0"/>
              </a:rPr>
              <a:t>lễ</a:t>
            </a:r>
            <a:r>
              <a:rPr lang="en-US" sz="4800" b="1" cap="all" dirty="0" smtClean="0">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latin typeface="UTM American Sans" pitchFamily="18" charset="0"/>
              </a:rPr>
              <a:t> </a:t>
            </a:r>
            <a:r>
              <a:rPr lang="en-US" sz="4800" b="1" cap="all" dirty="0" err="1" smtClean="0">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latin typeface="UTM American Sans" pitchFamily="18" charset="0"/>
              </a:rPr>
              <a:t>antáng</a:t>
            </a:r>
            <a:endParaRPr lang="en-US" sz="4800" b="1" cap="all" dirty="0">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latin typeface="UTM American Sans" pitchFamily="18" charset="0"/>
            </a:endParaRPr>
          </a:p>
        </p:txBody>
      </p:sp>
      <p:sp>
        <p:nvSpPr>
          <p:cNvPr id="4" name="Rectangle 3"/>
          <p:cNvSpPr/>
          <p:nvPr/>
        </p:nvSpPr>
        <p:spPr>
          <a:xfrm>
            <a:off x="3352800" y="1756693"/>
            <a:ext cx="6019800" cy="707886"/>
          </a:xfrm>
          <a:prstGeom prst="rect">
            <a:avLst/>
          </a:prstGeom>
          <a:noFill/>
        </p:spPr>
        <p:txBody>
          <a:bodyPr wrap="square" lIns="91440" tIns="45720" rIns="91440" bIns="45720">
            <a:spAutoFit/>
          </a:bodyPr>
          <a:lstStyle/>
          <a:p>
            <a:pPr algn="ctr"/>
            <a:r>
              <a:rPr lang="en-US" sz="40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ÔNG / </a:t>
            </a:r>
            <a:r>
              <a:rPr lang="en-US" sz="40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BÀ . . .</a:t>
            </a:r>
            <a:endParaRPr lang="en-US" sz="40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50884"/>
            <a:ext cx="3657600" cy="5092616"/>
          </a:xfrm>
          <a:prstGeom prst="rect">
            <a:avLst/>
          </a:prstGeom>
        </p:spPr>
      </p:pic>
    </p:spTree>
    <p:extLst>
      <p:ext uri="{BB962C8B-B14F-4D97-AF65-F5344CB8AC3E}">
        <p14:creationId xmlns:p14="http://schemas.microsoft.com/office/powerpoint/2010/main" val="26569685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8000" b="1" u="sng" dirty="0" err="1">
                <a:solidFill>
                  <a:srgbClr val="FFFF00"/>
                </a:solidFill>
                <a:effectLst>
                  <a:outerShdw blurRad="38100" dist="38100" dir="2700000" algn="tl">
                    <a:srgbClr val="000000">
                      <a:alpha val="43137"/>
                    </a:srgbClr>
                  </a:outerShdw>
                </a:effectLst>
                <a:cs typeface="Times New Roman" pitchFamily="18" charset="0"/>
              </a:rPr>
              <a:t>Đk</a:t>
            </a:r>
            <a:r>
              <a:rPr lang="en-US" sz="8000" b="1" u="sng" dirty="0">
                <a:solidFill>
                  <a:srgbClr val="FFFF00"/>
                </a:solidFill>
                <a:effectLst>
                  <a:outerShdw blurRad="38100" dist="38100" dir="2700000" algn="tl">
                    <a:srgbClr val="000000">
                      <a:alpha val="43137"/>
                    </a:srgbClr>
                  </a:outerShdw>
                </a:effectLst>
                <a:cs typeface="Times New Roman" pitchFamily="18" charset="0"/>
              </a:rPr>
              <a:t>:</a:t>
            </a:r>
            <a:r>
              <a:rPr lang="en-US" sz="8000" b="1" dirty="0">
                <a:solidFill>
                  <a:schemeClr val="bg1"/>
                </a:solidFill>
                <a:effectLst>
                  <a:outerShdw blurRad="38100" dist="38100" dir="2700000" algn="tl">
                    <a:srgbClr val="000000">
                      <a:alpha val="43137"/>
                    </a:srgbClr>
                  </a:outerShdw>
                </a:effectLst>
                <a:cs typeface="Times New Roman" pitchFamily="18" charset="0"/>
              </a:rPr>
              <a:t> </a:t>
            </a:r>
            <a:r>
              <a:rPr lang="en-US" sz="8000" dirty="0" err="1">
                <a:solidFill>
                  <a:schemeClr val="bg1"/>
                </a:solidFill>
              </a:rPr>
              <a:t>Có</a:t>
            </a:r>
            <a:r>
              <a:rPr lang="en-US" sz="8000" dirty="0">
                <a:solidFill>
                  <a:schemeClr val="bg1"/>
                </a:solidFill>
              </a:rPr>
              <a:t> </a:t>
            </a:r>
            <a:r>
              <a:rPr lang="en-US" sz="8000" dirty="0" err="1">
                <a:solidFill>
                  <a:schemeClr val="bg1"/>
                </a:solidFill>
              </a:rPr>
              <a:t>Chúa</a:t>
            </a:r>
            <a:r>
              <a:rPr lang="en-US" sz="8000" dirty="0">
                <a:solidFill>
                  <a:schemeClr val="bg1"/>
                </a:solidFill>
              </a:rPr>
              <a:t> </a:t>
            </a:r>
            <a:r>
              <a:rPr lang="en-US" sz="8000" dirty="0" err="1">
                <a:solidFill>
                  <a:schemeClr val="bg1"/>
                </a:solidFill>
              </a:rPr>
              <a:t>chăn</a:t>
            </a:r>
            <a:r>
              <a:rPr lang="en-US" sz="8000" dirty="0">
                <a:solidFill>
                  <a:schemeClr val="bg1"/>
                </a:solidFill>
              </a:rPr>
              <a:t> </a:t>
            </a:r>
            <a:r>
              <a:rPr lang="en-US" sz="8000" dirty="0" err="1">
                <a:solidFill>
                  <a:schemeClr val="bg1"/>
                </a:solidFill>
              </a:rPr>
              <a:t>dắt</a:t>
            </a:r>
            <a:r>
              <a:rPr lang="en-US" sz="8000" dirty="0">
                <a:solidFill>
                  <a:schemeClr val="bg1"/>
                </a:solidFill>
              </a:rPr>
              <a:t> </a:t>
            </a:r>
            <a:r>
              <a:rPr lang="en-US" sz="8000" dirty="0" err="1">
                <a:solidFill>
                  <a:schemeClr val="bg1"/>
                </a:solidFill>
              </a:rPr>
              <a:t>tôi</a:t>
            </a:r>
            <a:r>
              <a:rPr lang="en-US" sz="8000" dirty="0">
                <a:solidFill>
                  <a:schemeClr val="bg1"/>
                </a:solidFill>
              </a:rPr>
              <a:t>, </a:t>
            </a:r>
            <a:r>
              <a:rPr lang="en-US" sz="8000" dirty="0" err="1">
                <a:solidFill>
                  <a:schemeClr val="bg1"/>
                </a:solidFill>
              </a:rPr>
              <a:t>nên</a:t>
            </a:r>
            <a:r>
              <a:rPr lang="en-US" sz="8000" dirty="0">
                <a:solidFill>
                  <a:schemeClr val="bg1"/>
                </a:solidFill>
              </a:rPr>
              <a:t> </a:t>
            </a:r>
            <a:r>
              <a:rPr lang="en-US" sz="8000" dirty="0" err="1">
                <a:solidFill>
                  <a:schemeClr val="bg1"/>
                </a:solidFill>
              </a:rPr>
              <a:t>tôi</a:t>
            </a:r>
            <a:r>
              <a:rPr lang="en-US" sz="8000" dirty="0">
                <a:solidFill>
                  <a:schemeClr val="bg1"/>
                </a:solidFill>
              </a:rPr>
              <a:t> </a:t>
            </a:r>
            <a:r>
              <a:rPr lang="en-US" sz="8000" dirty="0" err="1">
                <a:solidFill>
                  <a:schemeClr val="bg1"/>
                </a:solidFill>
              </a:rPr>
              <a:t>không</a:t>
            </a:r>
            <a:r>
              <a:rPr lang="en-US" sz="8000" dirty="0">
                <a:solidFill>
                  <a:schemeClr val="bg1"/>
                </a:solidFill>
              </a:rPr>
              <a:t> </a:t>
            </a:r>
            <a:r>
              <a:rPr lang="en-US" sz="8000" dirty="0" err="1">
                <a:solidFill>
                  <a:schemeClr val="bg1"/>
                </a:solidFill>
              </a:rPr>
              <a:t>còn</a:t>
            </a:r>
            <a:r>
              <a:rPr lang="en-US" sz="8000" dirty="0">
                <a:solidFill>
                  <a:schemeClr val="bg1"/>
                </a:solidFill>
              </a:rPr>
              <a:t> </a:t>
            </a:r>
            <a:r>
              <a:rPr lang="en-US" sz="8000" dirty="0" err="1">
                <a:solidFill>
                  <a:schemeClr val="bg1"/>
                </a:solidFill>
              </a:rPr>
              <a:t>thiếu</a:t>
            </a:r>
            <a:r>
              <a:rPr lang="en-US" sz="8000" dirty="0">
                <a:solidFill>
                  <a:schemeClr val="bg1"/>
                </a:solidFill>
              </a:rPr>
              <a:t> </a:t>
            </a:r>
            <a:r>
              <a:rPr lang="en-US" sz="8000" dirty="0" err="1">
                <a:solidFill>
                  <a:schemeClr val="bg1"/>
                </a:solidFill>
              </a:rPr>
              <a:t>gì</a:t>
            </a:r>
            <a:r>
              <a:rPr lang="en-US" sz="8000" dirty="0">
                <a:solidFill>
                  <a:schemeClr val="bg1"/>
                </a:solidFill>
              </a:rPr>
              <a:t>.</a:t>
            </a:r>
            <a:endParaRPr lang="en-US" sz="8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4170504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1" u="sng" dirty="0" smtClean="0">
                <a:solidFill>
                  <a:srgbClr val="FFFF00"/>
                </a:solidFill>
                <a:effectLst>
                  <a:outerShdw blurRad="38100" dist="38100" dir="2700000" algn="tl">
                    <a:srgbClr val="000000">
                      <a:alpha val="43137"/>
                    </a:srgbClr>
                  </a:outerShdw>
                </a:effectLst>
                <a:cs typeface="Times New Roman" pitchFamily="18" charset="0"/>
              </a:rPr>
              <a:t>Tk1:</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vi-VN" sz="6000" dirty="0"/>
              <a:t> </a:t>
            </a:r>
            <a:r>
              <a:rPr lang="vi-VN" sz="6000" dirty="0">
                <a:solidFill>
                  <a:schemeClr val="bg1"/>
                </a:solidFill>
              </a:rPr>
              <a:t>Có Chúa chăn dắt tôi, nên tôi không còn thiếu gì. </a:t>
            </a:r>
            <a:r>
              <a:rPr lang="en-US" sz="6000" dirty="0" smtClean="0">
                <a:solidFill>
                  <a:schemeClr val="bg1"/>
                </a:solidFill>
              </a:rPr>
              <a:t>Trên</a:t>
            </a:r>
            <a:r>
              <a:rPr lang="vi-VN" sz="6000" dirty="0" smtClean="0">
                <a:solidFill>
                  <a:schemeClr val="bg1"/>
                </a:solidFill>
              </a:rPr>
              <a:t> </a:t>
            </a:r>
            <a:r>
              <a:rPr lang="vi-VN" sz="6000" dirty="0">
                <a:solidFill>
                  <a:schemeClr val="bg1"/>
                </a:solidFill>
              </a:rPr>
              <a:t>đồng cỏ xanh tươi, Ngài dẫn tôi vào nghỉ ngơi.</a:t>
            </a:r>
            <a:endParaRPr lang="en-US" sz="6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146670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8000" b="1" u="sng" dirty="0" err="1">
                <a:solidFill>
                  <a:srgbClr val="FFFF00"/>
                </a:solidFill>
                <a:effectLst>
                  <a:outerShdw blurRad="38100" dist="38100" dir="2700000" algn="tl">
                    <a:srgbClr val="000000">
                      <a:alpha val="43137"/>
                    </a:srgbClr>
                  </a:outerShdw>
                </a:effectLst>
                <a:cs typeface="Times New Roman" pitchFamily="18" charset="0"/>
              </a:rPr>
              <a:t>Đk</a:t>
            </a:r>
            <a:r>
              <a:rPr lang="en-US" sz="8000" b="1" u="sng" dirty="0">
                <a:solidFill>
                  <a:srgbClr val="FFFF00"/>
                </a:solidFill>
                <a:effectLst>
                  <a:outerShdw blurRad="38100" dist="38100" dir="2700000" algn="tl">
                    <a:srgbClr val="000000">
                      <a:alpha val="43137"/>
                    </a:srgbClr>
                  </a:outerShdw>
                </a:effectLst>
                <a:cs typeface="Times New Roman" pitchFamily="18" charset="0"/>
              </a:rPr>
              <a:t>:</a:t>
            </a:r>
            <a:r>
              <a:rPr lang="en-US" sz="8000" b="1" dirty="0">
                <a:solidFill>
                  <a:schemeClr val="bg1"/>
                </a:solidFill>
                <a:effectLst>
                  <a:outerShdw blurRad="38100" dist="38100" dir="2700000" algn="tl">
                    <a:srgbClr val="000000">
                      <a:alpha val="43137"/>
                    </a:srgbClr>
                  </a:outerShdw>
                </a:effectLst>
                <a:cs typeface="Times New Roman" pitchFamily="18" charset="0"/>
              </a:rPr>
              <a:t> </a:t>
            </a:r>
            <a:r>
              <a:rPr lang="en-US" sz="8000" dirty="0" err="1">
                <a:solidFill>
                  <a:schemeClr val="bg1"/>
                </a:solidFill>
              </a:rPr>
              <a:t>Có</a:t>
            </a:r>
            <a:r>
              <a:rPr lang="en-US" sz="8000" dirty="0">
                <a:solidFill>
                  <a:schemeClr val="bg1"/>
                </a:solidFill>
              </a:rPr>
              <a:t> </a:t>
            </a:r>
            <a:r>
              <a:rPr lang="en-US" sz="8000" dirty="0" err="1">
                <a:solidFill>
                  <a:schemeClr val="bg1"/>
                </a:solidFill>
              </a:rPr>
              <a:t>Chúa</a:t>
            </a:r>
            <a:r>
              <a:rPr lang="en-US" sz="8000" dirty="0">
                <a:solidFill>
                  <a:schemeClr val="bg1"/>
                </a:solidFill>
              </a:rPr>
              <a:t> </a:t>
            </a:r>
            <a:r>
              <a:rPr lang="en-US" sz="8000" dirty="0" err="1">
                <a:solidFill>
                  <a:schemeClr val="bg1"/>
                </a:solidFill>
              </a:rPr>
              <a:t>chăn</a:t>
            </a:r>
            <a:r>
              <a:rPr lang="en-US" sz="8000" dirty="0">
                <a:solidFill>
                  <a:schemeClr val="bg1"/>
                </a:solidFill>
              </a:rPr>
              <a:t> </a:t>
            </a:r>
            <a:r>
              <a:rPr lang="en-US" sz="8000" dirty="0" err="1">
                <a:solidFill>
                  <a:schemeClr val="bg1"/>
                </a:solidFill>
              </a:rPr>
              <a:t>dắt</a:t>
            </a:r>
            <a:r>
              <a:rPr lang="en-US" sz="8000" dirty="0">
                <a:solidFill>
                  <a:schemeClr val="bg1"/>
                </a:solidFill>
              </a:rPr>
              <a:t> </a:t>
            </a:r>
            <a:r>
              <a:rPr lang="en-US" sz="8000" dirty="0" err="1">
                <a:solidFill>
                  <a:schemeClr val="bg1"/>
                </a:solidFill>
              </a:rPr>
              <a:t>tôi</a:t>
            </a:r>
            <a:r>
              <a:rPr lang="en-US" sz="8000" dirty="0">
                <a:solidFill>
                  <a:schemeClr val="bg1"/>
                </a:solidFill>
              </a:rPr>
              <a:t>, </a:t>
            </a:r>
            <a:r>
              <a:rPr lang="en-US" sz="8000" dirty="0" err="1">
                <a:solidFill>
                  <a:schemeClr val="bg1"/>
                </a:solidFill>
              </a:rPr>
              <a:t>nên</a:t>
            </a:r>
            <a:r>
              <a:rPr lang="en-US" sz="8000" dirty="0">
                <a:solidFill>
                  <a:schemeClr val="bg1"/>
                </a:solidFill>
              </a:rPr>
              <a:t> </a:t>
            </a:r>
            <a:r>
              <a:rPr lang="en-US" sz="8000" dirty="0" err="1">
                <a:solidFill>
                  <a:schemeClr val="bg1"/>
                </a:solidFill>
              </a:rPr>
              <a:t>tôi</a:t>
            </a:r>
            <a:r>
              <a:rPr lang="en-US" sz="8000" dirty="0">
                <a:solidFill>
                  <a:schemeClr val="bg1"/>
                </a:solidFill>
              </a:rPr>
              <a:t> </a:t>
            </a:r>
            <a:r>
              <a:rPr lang="en-US" sz="8000" dirty="0" err="1">
                <a:solidFill>
                  <a:schemeClr val="bg1"/>
                </a:solidFill>
              </a:rPr>
              <a:t>không</a:t>
            </a:r>
            <a:r>
              <a:rPr lang="en-US" sz="8000" dirty="0">
                <a:solidFill>
                  <a:schemeClr val="bg1"/>
                </a:solidFill>
              </a:rPr>
              <a:t> </a:t>
            </a:r>
            <a:r>
              <a:rPr lang="en-US" sz="8000" dirty="0" err="1">
                <a:solidFill>
                  <a:schemeClr val="bg1"/>
                </a:solidFill>
              </a:rPr>
              <a:t>còn</a:t>
            </a:r>
            <a:r>
              <a:rPr lang="en-US" sz="8000" dirty="0">
                <a:solidFill>
                  <a:schemeClr val="bg1"/>
                </a:solidFill>
              </a:rPr>
              <a:t> </a:t>
            </a:r>
            <a:r>
              <a:rPr lang="en-US" sz="8000" dirty="0" err="1">
                <a:solidFill>
                  <a:schemeClr val="bg1"/>
                </a:solidFill>
              </a:rPr>
              <a:t>thiếu</a:t>
            </a:r>
            <a:r>
              <a:rPr lang="en-US" sz="8000" dirty="0">
                <a:solidFill>
                  <a:schemeClr val="bg1"/>
                </a:solidFill>
              </a:rPr>
              <a:t> </a:t>
            </a:r>
            <a:r>
              <a:rPr lang="en-US" sz="8000" dirty="0" err="1">
                <a:solidFill>
                  <a:schemeClr val="bg1"/>
                </a:solidFill>
              </a:rPr>
              <a:t>gì</a:t>
            </a:r>
            <a:r>
              <a:rPr lang="en-US" sz="8000" dirty="0">
                <a:solidFill>
                  <a:schemeClr val="bg1"/>
                </a:solidFill>
              </a:rPr>
              <a:t>.</a:t>
            </a:r>
            <a:endParaRPr lang="en-US" sz="8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0597415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a:solidFill>
                  <a:srgbClr val="FFFF00"/>
                </a:solidFill>
                <a:effectLst>
                  <a:outerShdw blurRad="38100" dist="38100" dir="2700000" algn="tl">
                    <a:srgbClr val="000000">
                      <a:alpha val="43137"/>
                    </a:srgbClr>
                  </a:outerShdw>
                </a:effectLst>
                <a:cs typeface="Times New Roman" pitchFamily="18" charset="0"/>
              </a:rPr>
              <a:t>Tk2:</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vi-VN" sz="6000" dirty="0">
                <a:solidFill>
                  <a:schemeClr val="bg1"/>
                </a:solidFill>
              </a:rPr>
              <a:t>Dẫn tới bên suối trong cho tôi đây bồi dưỡng lại. Theo đường nẻo công minh, Ngài dẫn tôi vì Uy Danh.</a:t>
            </a:r>
            <a:endParaRPr lang="en-US" sz="6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6229716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8000" b="1" u="sng" dirty="0" err="1">
                <a:solidFill>
                  <a:srgbClr val="FFFF00"/>
                </a:solidFill>
                <a:effectLst>
                  <a:outerShdw blurRad="38100" dist="38100" dir="2700000" algn="tl">
                    <a:srgbClr val="000000">
                      <a:alpha val="43137"/>
                    </a:srgbClr>
                  </a:outerShdw>
                </a:effectLst>
                <a:cs typeface="Times New Roman" pitchFamily="18" charset="0"/>
              </a:rPr>
              <a:t>Đk</a:t>
            </a:r>
            <a:r>
              <a:rPr lang="en-US" sz="8000" b="1" u="sng" dirty="0">
                <a:solidFill>
                  <a:srgbClr val="FFFF00"/>
                </a:solidFill>
                <a:effectLst>
                  <a:outerShdw blurRad="38100" dist="38100" dir="2700000" algn="tl">
                    <a:srgbClr val="000000">
                      <a:alpha val="43137"/>
                    </a:srgbClr>
                  </a:outerShdw>
                </a:effectLst>
                <a:cs typeface="Times New Roman" pitchFamily="18" charset="0"/>
              </a:rPr>
              <a:t>:</a:t>
            </a:r>
            <a:r>
              <a:rPr lang="en-US" sz="8000" b="1" dirty="0">
                <a:solidFill>
                  <a:schemeClr val="bg1"/>
                </a:solidFill>
                <a:effectLst>
                  <a:outerShdw blurRad="38100" dist="38100" dir="2700000" algn="tl">
                    <a:srgbClr val="000000">
                      <a:alpha val="43137"/>
                    </a:srgbClr>
                  </a:outerShdw>
                </a:effectLst>
                <a:cs typeface="Times New Roman" pitchFamily="18" charset="0"/>
              </a:rPr>
              <a:t> </a:t>
            </a:r>
            <a:r>
              <a:rPr lang="en-US" sz="8000" dirty="0" err="1">
                <a:solidFill>
                  <a:schemeClr val="bg1"/>
                </a:solidFill>
              </a:rPr>
              <a:t>Có</a:t>
            </a:r>
            <a:r>
              <a:rPr lang="en-US" sz="8000" dirty="0">
                <a:solidFill>
                  <a:schemeClr val="bg1"/>
                </a:solidFill>
              </a:rPr>
              <a:t> </a:t>
            </a:r>
            <a:r>
              <a:rPr lang="en-US" sz="8000" dirty="0" err="1">
                <a:solidFill>
                  <a:schemeClr val="bg1"/>
                </a:solidFill>
              </a:rPr>
              <a:t>Chúa</a:t>
            </a:r>
            <a:r>
              <a:rPr lang="en-US" sz="8000" dirty="0">
                <a:solidFill>
                  <a:schemeClr val="bg1"/>
                </a:solidFill>
              </a:rPr>
              <a:t> </a:t>
            </a:r>
            <a:r>
              <a:rPr lang="en-US" sz="8000" dirty="0" err="1">
                <a:solidFill>
                  <a:schemeClr val="bg1"/>
                </a:solidFill>
              </a:rPr>
              <a:t>chăn</a:t>
            </a:r>
            <a:r>
              <a:rPr lang="en-US" sz="8000" dirty="0">
                <a:solidFill>
                  <a:schemeClr val="bg1"/>
                </a:solidFill>
              </a:rPr>
              <a:t> </a:t>
            </a:r>
            <a:r>
              <a:rPr lang="en-US" sz="8000" dirty="0" err="1">
                <a:solidFill>
                  <a:schemeClr val="bg1"/>
                </a:solidFill>
              </a:rPr>
              <a:t>dắt</a:t>
            </a:r>
            <a:r>
              <a:rPr lang="en-US" sz="8000" dirty="0">
                <a:solidFill>
                  <a:schemeClr val="bg1"/>
                </a:solidFill>
              </a:rPr>
              <a:t> </a:t>
            </a:r>
            <a:r>
              <a:rPr lang="en-US" sz="8000" dirty="0" err="1">
                <a:solidFill>
                  <a:schemeClr val="bg1"/>
                </a:solidFill>
              </a:rPr>
              <a:t>tôi</a:t>
            </a:r>
            <a:r>
              <a:rPr lang="en-US" sz="8000" dirty="0">
                <a:solidFill>
                  <a:schemeClr val="bg1"/>
                </a:solidFill>
              </a:rPr>
              <a:t>, </a:t>
            </a:r>
            <a:r>
              <a:rPr lang="en-US" sz="8000" dirty="0" err="1">
                <a:solidFill>
                  <a:schemeClr val="bg1"/>
                </a:solidFill>
              </a:rPr>
              <a:t>nên</a:t>
            </a:r>
            <a:r>
              <a:rPr lang="en-US" sz="8000" dirty="0">
                <a:solidFill>
                  <a:schemeClr val="bg1"/>
                </a:solidFill>
              </a:rPr>
              <a:t> </a:t>
            </a:r>
            <a:r>
              <a:rPr lang="en-US" sz="8000" dirty="0" err="1">
                <a:solidFill>
                  <a:schemeClr val="bg1"/>
                </a:solidFill>
              </a:rPr>
              <a:t>tôi</a:t>
            </a:r>
            <a:r>
              <a:rPr lang="en-US" sz="8000" dirty="0">
                <a:solidFill>
                  <a:schemeClr val="bg1"/>
                </a:solidFill>
              </a:rPr>
              <a:t> </a:t>
            </a:r>
            <a:r>
              <a:rPr lang="en-US" sz="8000" dirty="0" err="1">
                <a:solidFill>
                  <a:schemeClr val="bg1"/>
                </a:solidFill>
              </a:rPr>
              <a:t>không</a:t>
            </a:r>
            <a:r>
              <a:rPr lang="en-US" sz="8000" dirty="0">
                <a:solidFill>
                  <a:schemeClr val="bg1"/>
                </a:solidFill>
              </a:rPr>
              <a:t> </a:t>
            </a:r>
            <a:r>
              <a:rPr lang="en-US" sz="8000" dirty="0" err="1">
                <a:solidFill>
                  <a:schemeClr val="bg1"/>
                </a:solidFill>
              </a:rPr>
              <a:t>còn</a:t>
            </a:r>
            <a:r>
              <a:rPr lang="en-US" sz="8000" dirty="0">
                <a:solidFill>
                  <a:schemeClr val="bg1"/>
                </a:solidFill>
              </a:rPr>
              <a:t> </a:t>
            </a:r>
            <a:r>
              <a:rPr lang="en-US" sz="8000" dirty="0" err="1">
                <a:solidFill>
                  <a:schemeClr val="bg1"/>
                </a:solidFill>
              </a:rPr>
              <a:t>thiếu</a:t>
            </a:r>
            <a:r>
              <a:rPr lang="en-US" sz="8000" dirty="0">
                <a:solidFill>
                  <a:schemeClr val="bg1"/>
                </a:solidFill>
              </a:rPr>
              <a:t> </a:t>
            </a:r>
            <a:r>
              <a:rPr lang="en-US" sz="8000" dirty="0" err="1">
                <a:solidFill>
                  <a:schemeClr val="bg1"/>
                </a:solidFill>
              </a:rPr>
              <a:t>gì</a:t>
            </a:r>
            <a:r>
              <a:rPr lang="en-US" sz="8000" dirty="0">
                <a:solidFill>
                  <a:schemeClr val="bg1"/>
                </a:solidFill>
              </a:rPr>
              <a:t>.</a:t>
            </a:r>
            <a:endParaRPr lang="en-US" sz="8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5398733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a:solidFill>
                  <a:srgbClr val="FFFF00"/>
                </a:solidFill>
                <a:effectLst>
                  <a:outerShdw blurRad="38100" dist="38100" dir="2700000" algn="tl">
                    <a:srgbClr val="000000">
                      <a:alpha val="43137"/>
                    </a:srgbClr>
                  </a:outerShdw>
                </a:effectLst>
                <a:cs typeface="Times New Roman" pitchFamily="18" charset="0"/>
              </a:rPr>
              <a:t>Tk3:</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vi-VN" sz="6000" dirty="0">
                <a:solidFill>
                  <a:schemeClr val="bg1"/>
                </a:solidFill>
              </a:rPr>
              <a:t>Dẫu lúc qua lũng sâu. con đâu lo sợ khốn cùng. Bởi Ngài ở bên con, cầm sẵn côn trượng chở che.</a:t>
            </a:r>
            <a:endParaRPr lang="en-US" sz="6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2345655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8000" b="1" u="sng" dirty="0" err="1">
                <a:solidFill>
                  <a:srgbClr val="FFFF00"/>
                </a:solidFill>
                <a:effectLst>
                  <a:outerShdw blurRad="38100" dist="38100" dir="2700000" algn="tl">
                    <a:srgbClr val="000000">
                      <a:alpha val="43137"/>
                    </a:srgbClr>
                  </a:outerShdw>
                </a:effectLst>
                <a:cs typeface="Times New Roman" pitchFamily="18" charset="0"/>
              </a:rPr>
              <a:t>Đk</a:t>
            </a:r>
            <a:r>
              <a:rPr lang="en-US" sz="8000" b="1" u="sng" dirty="0">
                <a:solidFill>
                  <a:srgbClr val="FFFF00"/>
                </a:solidFill>
                <a:effectLst>
                  <a:outerShdw blurRad="38100" dist="38100" dir="2700000" algn="tl">
                    <a:srgbClr val="000000">
                      <a:alpha val="43137"/>
                    </a:srgbClr>
                  </a:outerShdw>
                </a:effectLst>
                <a:cs typeface="Times New Roman" pitchFamily="18" charset="0"/>
              </a:rPr>
              <a:t>:</a:t>
            </a:r>
            <a:r>
              <a:rPr lang="en-US" sz="8000" b="1" dirty="0">
                <a:solidFill>
                  <a:schemeClr val="bg1"/>
                </a:solidFill>
                <a:effectLst>
                  <a:outerShdw blurRad="38100" dist="38100" dir="2700000" algn="tl">
                    <a:srgbClr val="000000">
                      <a:alpha val="43137"/>
                    </a:srgbClr>
                  </a:outerShdw>
                </a:effectLst>
                <a:cs typeface="Times New Roman" pitchFamily="18" charset="0"/>
              </a:rPr>
              <a:t> </a:t>
            </a:r>
            <a:r>
              <a:rPr lang="en-US" sz="8000" dirty="0" err="1">
                <a:solidFill>
                  <a:schemeClr val="bg1"/>
                </a:solidFill>
              </a:rPr>
              <a:t>Có</a:t>
            </a:r>
            <a:r>
              <a:rPr lang="en-US" sz="8000" dirty="0">
                <a:solidFill>
                  <a:schemeClr val="bg1"/>
                </a:solidFill>
              </a:rPr>
              <a:t> </a:t>
            </a:r>
            <a:r>
              <a:rPr lang="en-US" sz="8000" dirty="0" err="1">
                <a:solidFill>
                  <a:schemeClr val="bg1"/>
                </a:solidFill>
              </a:rPr>
              <a:t>Chúa</a:t>
            </a:r>
            <a:r>
              <a:rPr lang="en-US" sz="8000" dirty="0">
                <a:solidFill>
                  <a:schemeClr val="bg1"/>
                </a:solidFill>
              </a:rPr>
              <a:t> </a:t>
            </a:r>
            <a:r>
              <a:rPr lang="en-US" sz="8000" dirty="0" err="1">
                <a:solidFill>
                  <a:schemeClr val="bg1"/>
                </a:solidFill>
              </a:rPr>
              <a:t>chăn</a:t>
            </a:r>
            <a:r>
              <a:rPr lang="en-US" sz="8000" dirty="0">
                <a:solidFill>
                  <a:schemeClr val="bg1"/>
                </a:solidFill>
              </a:rPr>
              <a:t> </a:t>
            </a:r>
            <a:r>
              <a:rPr lang="en-US" sz="8000" dirty="0" err="1">
                <a:solidFill>
                  <a:schemeClr val="bg1"/>
                </a:solidFill>
              </a:rPr>
              <a:t>dắt</a:t>
            </a:r>
            <a:r>
              <a:rPr lang="en-US" sz="8000" dirty="0">
                <a:solidFill>
                  <a:schemeClr val="bg1"/>
                </a:solidFill>
              </a:rPr>
              <a:t> </a:t>
            </a:r>
            <a:r>
              <a:rPr lang="en-US" sz="8000" dirty="0" err="1">
                <a:solidFill>
                  <a:schemeClr val="bg1"/>
                </a:solidFill>
              </a:rPr>
              <a:t>tôi</a:t>
            </a:r>
            <a:r>
              <a:rPr lang="en-US" sz="8000" dirty="0">
                <a:solidFill>
                  <a:schemeClr val="bg1"/>
                </a:solidFill>
              </a:rPr>
              <a:t>, </a:t>
            </a:r>
            <a:r>
              <a:rPr lang="en-US" sz="8000" dirty="0" err="1">
                <a:solidFill>
                  <a:schemeClr val="bg1"/>
                </a:solidFill>
              </a:rPr>
              <a:t>nên</a:t>
            </a:r>
            <a:r>
              <a:rPr lang="en-US" sz="8000" dirty="0">
                <a:solidFill>
                  <a:schemeClr val="bg1"/>
                </a:solidFill>
              </a:rPr>
              <a:t> </a:t>
            </a:r>
            <a:r>
              <a:rPr lang="en-US" sz="8000" dirty="0" err="1">
                <a:solidFill>
                  <a:schemeClr val="bg1"/>
                </a:solidFill>
              </a:rPr>
              <a:t>tôi</a:t>
            </a:r>
            <a:r>
              <a:rPr lang="en-US" sz="8000" dirty="0">
                <a:solidFill>
                  <a:schemeClr val="bg1"/>
                </a:solidFill>
              </a:rPr>
              <a:t> </a:t>
            </a:r>
            <a:r>
              <a:rPr lang="en-US" sz="8000" dirty="0" err="1">
                <a:solidFill>
                  <a:schemeClr val="bg1"/>
                </a:solidFill>
              </a:rPr>
              <a:t>không</a:t>
            </a:r>
            <a:r>
              <a:rPr lang="en-US" sz="8000" dirty="0">
                <a:solidFill>
                  <a:schemeClr val="bg1"/>
                </a:solidFill>
              </a:rPr>
              <a:t> </a:t>
            </a:r>
            <a:r>
              <a:rPr lang="en-US" sz="8000" dirty="0" err="1">
                <a:solidFill>
                  <a:schemeClr val="bg1"/>
                </a:solidFill>
              </a:rPr>
              <a:t>còn</a:t>
            </a:r>
            <a:r>
              <a:rPr lang="en-US" sz="8000" dirty="0">
                <a:solidFill>
                  <a:schemeClr val="bg1"/>
                </a:solidFill>
              </a:rPr>
              <a:t> </a:t>
            </a:r>
            <a:r>
              <a:rPr lang="en-US" sz="8000" dirty="0" err="1">
                <a:solidFill>
                  <a:schemeClr val="bg1"/>
                </a:solidFill>
              </a:rPr>
              <a:t>thiếu</a:t>
            </a:r>
            <a:r>
              <a:rPr lang="en-US" sz="8000" dirty="0">
                <a:solidFill>
                  <a:schemeClr val="bg1"/>
                </a:solidFill>
              </a:rPr>
              <a:t> </a:t>
            </a:r>
            <a:r>
              <a:rPr lang="en-US" sz="8000" dirty="0" err="1">
                <a:solidFill>
                  <a:schemeClr val="bg1"/>
                </a:solidFill>
              </a:rPr>
              <a:t>gì</a:t>
            </a:r>
            <a:r>
              <a:rPr lang="en-US" sz="8000" dirty="0">
                <a:solidFill>
                  <a:schemeClr val="bg1"/>
                </a:solidFill>
              </a:rPr>
              <a:t>.</a:t>
            </a:r>
            <a:endParaRPr lang="en-US" sz="8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903264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smtClean="0">
                <a:solidFill>
                  <a:srgbClr val="FFFF00"/>
                </a:solidFill>
                <a:effectLst>
                  <a:outerShdw blurRad="38100" dist="38100" dir="2700000" algn="tl">
                    <a:srgbClr val="000000">
                      <a:alpha val="43137"/>
                    </a:srgbClr>
                  </a:outerShdw>
                </a:effectLst>
                <a:cs typeface="Times New Roman" pitchFamily="18" charset="0"/>
              </a:rPr>
              <a:t>Tk4:</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vi-VN" sz="6000" dirty="0">
                <a:solidFill>
                  <a:schemeClr val="bg1"/>
                </a:solidFill>
              </a:rPr>
              <a:t>Chúa thiết con bữa ăn ngay khi quân thù đối mặt. Xức dầu tỏa hương thơm và cứ châm rượu đầy ly.</a:t>
            </a:r>
            <a:endParaRPr lang="en-US" sz="6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8126636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8000" b="1" u="sng" dirty="0" err="1">
                <a:solidFill>
                  <a:srgbClr val="FFFF00"/>
                </a:solidFill>
                <a:effectLst>
                  <a:outerShdw blurRad="38100" dist="38100" dir="2700000" algn="tl">
                    <a:srgbClr val="000000">
                      <a:alpha val="43137"/>
                    </a:srgbClr>
                  </a:outerShdw>
                </a:effectLst>
                <a:cs typeface="Times New Roman" pitchFamily="18" charset="0"/>
              </a:rPr>
              <a:t>Đk</a:t>
            </a:r>
            <a:r>
              <a:rPr lang="en-US" sz="8000" b="1" u="sng" dirty="0">
                <a:solidFill>
                  <a:srgbClr val="FFFF00"/>
                </a:solidFill>
                <a:effectLst>
                  <a:outerShdw blurRad="38100" dist="38100" dir="2700000" algn="tl">
                    <a:srgbClr val="000000">
                      <a:alpha val="43137"/>
                    </a:srgbClr>
                  </a:outerShdw>
                </a:effectLst>
                <a:cs typeface="Times New Roman" pitchFamily="18" charset="0"/>
              </a:rPr>
              <a:t>:</a:t>
            </a:r>
            <a:r>
              <a:rPr lang="en-US" sz="8000" b="1" dirty="0">
                <a:solidFill>
                  <a:schemeClr val="bg1"/>
                </a:solidFill>
                <a:effectLst>
                  <a:outerShdw blurRad="38100" dist="38100" dir="2700000" algn="tl">
                    <a:srgbClr val="000000">
                      <a:alpha val="43137"/>
                    </a:srgbClr>
                  </a:outerShdw>
                </a:effectLst>
                <a:cs typeface="Times New Roman" pitchFamily="18" charset="0"/>
              </a:rPr>
              <a:t> </a:t>
            </a:r>
            <a:r>
              <a:rPr lang="en-US" sz="8000" dirty="0" err="1">
                <a:solidFill>
                  <a:schemeClr val="bg1"/>
                </a:solidFill>
              </a:rPr>
              <a:t>Có</a:t>
            </a:r>
            <a:r>
              <a:rPr lang="en-US" sz="8000" dirty="0">
                <a:solidFill>
                  <a:schemeClr val="bg1"/>
                </a:solidFill>
              </a:rPr>
              <a:t> </a:t>
            </a:r>
            <a:r>
              <a:rPr lang="en-US" sz="8000" dirty="0" err="1">
                <a:solidFill>
                  <a:schemeClr val="bg1"/>
                </a:solidFill>
              </a:rPr>
              <a:t>Chúa</a:t>
            </a:r>
            <a:r>
              <a:rPr lang="en-US" sz="8000" dirty="0">
                <a:solidFill>
                  <a:schemeClr val="bg1"/>
                </a:solidFill>
              </a:rPr>
              <a:t> </a:t>
            </a:r>
            <a:r>
              <a:rPr lang="en-US" sz="8000" dirty="0" err="1">
                <a:solidFill>
                  <a:schemeClr val="bg1"/>
                </a:solidFill>
              </a:rPr>
              <a:t>chăn</a:t>
            </a:r>
            <a:r>
              <a:rPr lang="en-US" sz="8000" dirty="0">
                <a:solidFill>
                  <a:schemeClr val="bg1"/>
                </a:solidFill>
              </a:rPr>
              <a:t> </a:t>
            </a:r>
            <a:r>
              <a:rPr lang="en-US" sz="8000" dirty="0" err="1">
                <a:solidFill>
                  <a:schemeClr val="bg1"/>
                </a:solidFill>
              </a:rPr>
              <a:t>dắt</a:t>
            </a:r>
            <a:r>
              <a:rPr lang="en-US" sz="8000" dirty="0">
                <a:solidFill>
                  <a:schemeClr val="bg1"/>
                </a:solidFill>
              </a:rPr>
              <a:t> </a:t>
            </a:r>
            <a:r>
              <a:rPr lang="en-US" sz="8000" dirty="0" err="1">
                <a:solidFill>
                  <a:schemeClr val="bg1"/>
                </a:solidFill>
              </a:rPr>
              <a:t>tôi</a:t>
            </a:r>
            <a:r>
              <a:rPr lang="en-US" sz="8000" dirty="0">
                <a:solidFill>
                  <a:schemeClr val="bg1"/>
                </a:solidFill>
              </a:rPr>
              <a:t>, </a:t>
            </a:r>
            <a:r>
              <a:rPr lang="en-US" sz="8000" dirty="0" err="1">
                <a:solidFill>
                  <a:schemeClr val="bg1"/>
                </a:solidFill>
              </a:rPr>
              <a:t>nên</a:t>
            </a:r>
            <a:r>
              <a:rPr lang="en-US" sz="8000" dirty="0">
                <a:solidFill>
                  <a:schemeClr val="bg1"/>
                </a:solidFill>
              </a:rPr>
              <a:t> </a:t>
            </a:r>
            <a:r>
              <a:rPr lang="en-US" sz="8000" dirty="0" err="1">
                <a:solidFill>
                  <a:schemeClr val="bg1"/>
                </a:solidFill>
              </a:rPr>
              <a:t>tôi</a:t>
            </a:r>
            <a:r>
              <a:rPr lang="en-US" sz="8000" dirty="0">
                <a:solidFill>
                  <a:schemeClr val="bg1"/>
                </a:solidFill>
              </a:rPr>
              <a:t> </a:t>
            </a:r>
            <a:r>
              <a:rPr lang="en-US" sz="8000" dirty="0" err="1">
                <a:solidFill>
                  <a:schemeClr val="bg1"/>
                </a:solidFill>
              </a:rPr>
              <a:t>không</a:t>
            </a:r>
            <a:r>
              <a:rPr lang="en-US" sz="8000" dirty="0">
                <a:solidFill>
                  <a:schemeClr val="bg1"/>
                </a:solidFill>
              </a:rPr>
              <a:t> </a:t>
            </a:r>
            <a:r>
              <a:rPr lang="en-US" sz="8000" dirty="0" err="1">
                <a:solidFill>
                  <a:schemeClr val="bg1"/>
                </a:solidFill>
              </a:rPr>
              <a:t>còn</a:t>
            </a:r>
            <a:r>
              <a:rPr lang="en-US" sz="8000" dirty="0">
                <a:solidFill>
                  <a:schemeClr val="bg1"/>
                </a:solidFill>
              </a:rPr>
              <a:t> </a:t>
            </a:r>
            <a:r>
              <a:rPr lang="en-US" sz="8000" dirty="0" err="1">
                <a:solidFill>
                  <a:schemeClr val="bg1"/>
                </a:solidFill>
              </a:rPr>
              <a:t>thiếu</a:t>
            </a:r>
            <a:r>
              <a:rPr lang="en-US" sz="8000" dirty="0">
                <a:solidFill>
                  <a:schemeClr val="bg1"/>
                </a:solidFill>
              </a:rPr>
              <a:t> </a:t>
            </a:r>
            <a:r>
              <a:rPr lang="en-US" sz="8000" dirty="0" err="1">
                <a:solidFill>
                  <a:schemeClr val="bg1"/>
                </a:solidFill>
              </a:rPr>
              <a:t>gì</a:t>
            </a:r>
            <a:r>
              <a:rPr lang="en-US" sz="8000" dirty="0">
                <a:solidFill>
                  <a:schemeClr val="bg1"/>
                </a:solidFill>
              </a:rPr>
              <a:t>.</a:t>
            </a:r>
            <a:endParaRPr lang="en-US" sz="8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7471508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smtClean="0">
                <a:solidFill>
                  <a:srgbClr val="FFFF00"/>
                </a:solidFill>
                <a:effectLst>
                  <a:outerShdw blurRad="38100" dist="38100" dir="2700000" algn="tl">
                    <a:srgbClr val="000000">
                      <a:alpha val="43137"/>
                    </a:srgbClr>
                  </a:outerShdw>
                </a:effectLst>
                <a:cs typeface="Times New Roman" pitchFamily="18" charset="0"/>
              </a:rPr>
              <a:t>Tk5:</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vi-VN" sz="6000" dirty="0">
                <a:solidFill>
                  <a:schemeClr val="bg1"/>
                </a:solidFill>
              </a:rPr>
              <a:t>Chúa vẫn che chở con trong ân thiêng và nghĩa tình. Con được ở vương cung qua tháng năm dài triền miên.</a:t>
            </a:r>
            <a:endParaRPr lang="en-US" sz="6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512318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20706"/>
            <a:ext cx="9144000" cy="5122793"/>
          </a:xfrm>
        </p:spPr>
        <p:txBody>
          <a:bodyPr anchor="ctr">
            <a:normAutofit/>
          </a:bodyPr>
          <a:lstStyle/>
          <a:p>
            <a:pPr marL="27432" indent="0" algn="ctr">
              <a:lnSpc>
                <a:spcPct val="120000"/>
              </a:lnSpc>
              <a:buNone/>
            </a:pPr>
            <a:endParaRPr lang="en-US" sz="6400" b="1" u="sng" dirty="0" smtClean="0">
              <a:solidFill>
                <a:srgbClr val="FFFF00"/>
              </a:solidFill>
              <a:effectLst>
                <a:outerShdw blurRad="38100" dist="38100" dir="2700000" algn="tl">
                  <a:srgbClr val="000000">
                    <a:alpha val="43137"/>
                  </a:srgbClr>
                </a:outerShdw>
              </a:effectLst>
              <a:ea typeface="Tahoma" pitchFamily="34" charset="0"/>
              <a:cs typeface="Times New Roman" pitchFamily="18" charset="0"/>
            </a:endParaRPr>
          </a:p>
          <a:p>
            <a:pPr marL="27432" indent="0" algn="ctr">
              <a:buNone/>
            </a:pPr>
            <a:r>
              <a:rPr lang="en-US" sz="6400" b="1" dirty="0" smtClean="0">
                <a:solidFill>
                  <a:srgbClr val="FFFF00"/>
                </a:solidFill>
                <a:effectLst>
                  <a:outerShdw blurRad="38100" dist="38100" dir="2700000" algn="tl">
                    <a:srgbClr val="000000">
                      <a:alpha val="43137"/>
                    </a:srgbClr>
                  </a:outerShdw>
                </a:effectLst>
                <a:ea typeface="Tahoma" pitchFamily="34" charset="0"/>
                <a:cs typeface="Times New Roman" pitchFamily="18" charset="0"/>
              </a:rPr>
              <a:t>Ca </a:t>
            </a:r>
            <a:r>
              <a:rPr lang="en-US" sz="6400" b="1" dirty="0" err="1">
                <a:solidFill>
                  <a:srgbClr val="FFFF00"/>
                </a:solidFill>
                <a:effectLst>
                  <a:outerShdw blurRad="38100" dist="38100" dir="2700000" algn="tl">
                    <a:srgbClr val="000000">
                      <a:alpha val="43137"/>
                    </a:srgbClr>
                  </a:outerShdw>
                </a:effectLst>
                <a:ea typeface="Tahoma" pitchFamily="34" charset="0"/>
                <a:cs typeface="Times New Roman" pitchFamily="18" charset="0"/>
              </a:rPr>
              <a:t>nhập</a:t>
            </a:r>
            <a:r>
              <a:rPr lang="en-US" sz="6400" b="1" dirty="0">
                <a:solidFill>
                  <a:srgbClr val="FFFF00"/>
                </a:solidFill>
                <a:effectLst>
                  <a:outerShdw blurRad="38100" dist="38100" dir="2700000" algn="tl">
                    <a:srgbClr val="000000">
                      <a:alpha val="43137"/>
                    </a:srgbClr>
                  </a:outerShdw>
                </a:effectLst>
                <a:ea typeface="Tahoma" pitchFamily="34" charset="0"/>
                <a:cs typeface="Times New Roman" pitchFamily="18" charset="0"/>
              </a:rPr>
              <a:t> </a:t>
            </a:r>
            <a:r>
              <a:rPr lang="en-US" sz="6400" b="1" dirty="0" err="1">
                <a:solidFill>
                  <a:srgbClr val="FFFF00"/>
                </a:solidFill>
                <a:effectLst>
                  <a:outerShdw blurRad="38100" dist="38100" dir="2700000" algn="tl">
                    <a:srgbClr val="000000">
                      <a:alpha val="43137"/>
                    </a:srgbClr>
                  </a:outerShdw>
                </a:effectLst>
                <a:ea typeface="Tahoma" pitchFamily="34" charset="0"/>
                <a:cs typeface="Times New Roman" pitchFamily="18" charset="0"/>
              </a:rPr>
              <a:t>lễ</a:t>
            </a:r>
            <a:r>
              <a:rPr lang="en-US" sz="6400" b="1" dirty="0">
                <a:solidFill>
                  <a:srgbClr val="FFFF00"/>
                </a:solidFill>
                <a:effectLst>
                  <a:outerShdw blurRad="38100" dist="38100" dir="2700000" algn="tl">
                    <a:srgbClr val="000000">
                      <a:alpha val="43137"/>
                    </a:srgbClr>
                  </a:outerShdw>
                </a:effectLst>
                <a:ea typeface="Tahoma" pitchFamily="34" charset="0"/>
                <a:cs typeface="Times New Roman" pitchFamily="18" charset="0"/>
              </a:rPr>
              <a:t> </a:t>
            </a:r>
          </a:p>
          <a:p>
            <a:pPr marL="27432" indent="0" algn="ctr">
              <a:buNone/>
            </a:pPr>
            <a:r>
              <a:rPr lang="vi-VN" sz="6600" dirty="0" smtClean="0">
                <a:solidFill>
                  <a:srgbClr val="FFFF00"/>
                </a:solidFill>
              </a:rPr>
              <a:t>NHƯ ĐỨC KITÔ </a:t>
            </a:r>
          </a:p>
          <a:p>
            <a:pPr marL="27432" indent="0" algn="ctr">
              <a:buNone/>
            </a:pPr>
            <a:r>
              <a:rPr lang="vi-VN" sz="4800" b="1" i="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Dao Kim</a:t>
            </a:r>
            <a:endParaRPr lang="en-US" sz="4800" b="1" i="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endParaRPr lang="en-US" sz="6000" b="1" dirty="0">
              <a:solidFill>
                <a:srgbClr val="7030A0"/>
              </a:solidFill>
              <a:effectLst>
                <a:outerShdw blurRad="38100" dist="38100" dir="2700000" algn="tl">
                  <a:srgbClr val="000000">
                    <a:alpha val="43137"/>
                  </a:srgbClr>
                </a:outerShdw>
              </a:effectLst>
              <a:ea typeface="Tahoma" pitchFamily="34" charset="0"/>
              <a:cs typeface="Times New Roman" pitchFamily="18" charset="0"/>
            </a:endParaRPr>
          </a:p>
          <a:p>
            <a:pPr marL="27432" indent="0" algn="ctr">
              <a:lnSpc>
                <a:spcPct val="120000"/>
              </a:lnSpc>
              <a:buNone/>
            </a:pPr>
            <a:endParaRPr lang="en-US" sz="4000" b="0"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7987161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8000" b="1" u="sng" dirty="0" err="1">
                <a:solidFill>
                  <a:srgbClr val="FFFF00"/>
                </a:solidFill>
                <a:effectLst>
                  <a:outerShdw blurRad="38100" dist="38100" dir="2700000" algn="tl">
                    <a:srgbClr val="000000">
                      <a:alpha val="43137"/>
                    </a:srgbClr>
                  </a:outerShdw>
                </a:effectLst>
                <a:cs typeface="Times New Roman" pitchFamily="18" charset="0"/>
              </a:rPr>
              <a:t>Đk</a:t>
            </a:r>
            <a:r>
              <a:rPr lang="en-US" sz="8000" b="1" u="sng" dirty="0">
                <a:solidFill>
                  <a:srgbClr val="FFFF00"/>
                </a:solidFill>
                <a:effectLst>
                  <a:outerShdw blurRad="38100" dist="38100" dir="2700000" algn="tl">
                    <a:srgbClr val="000000">
                      <a:alpha val="43137"/>
                    </a:srgbClr>
                  </a:outerShdw>
                </a:effectLst>
                <a:cs typeface="Times New Roman" pitchFamily="18" charset="0"/>
              </a:rPr>
              <a:t>:</a:t>
            </a:r>
            <a:r>
              <a:rPr lang="en-US" sz="8000" b="1" dirty="0">
                <a:solidFill>
                  <a:schemeClr val="bg1"/>
                </a:solidFill>
                <a:effectLst>
                  <a:outerShdw blurRad="38100" dist="38100" dir="2700000" algn="tl">
                    <a:srgbClr val="000000">
                      <a:alpha val="43137"/>
                    </a:srgbClr>
                  </a:outerShdw>
                </a:effectLst>
                <a:cs typeface="Times New Roman" pitchFamily="18" charset="0"/>
              </a:rPr>
              <a:t> </a:t>
            </a:r>
            <a:r>
              <a:rPr lang="en-US" sz="8000" dirty="0" err="1">
                <a:solidFill>
                  <a:schemeClr val="bg1"/>
                </a:solidFill>
              </a:rPr>
              <a:t>Có</a:t>
            </a:r>
            <a:r>
              <a:rPr lang="en-US" sz="8000" dirty="0">
                <a:solidFill>
                  <a:schemeClr val="bg1"/>
                </a:solidFill>
              </a:rPr>
              <a:t> </a:t>
            </a:r>
            <a:r>
              <a:rPr lang="en-US" sz="8000" dirty="0" err="1">
                <a:solidFill>
                  <a:schemeClr val="bg1"/>
                </a:solidFill>
              </a:rPr>
              <a:t>Chúa</a:t>
            </a:r>
            <a:r>
              <a:rPr lang="en-US" sz="8000" dirty="0">
                <a:solidFill>
                  <a:schemeClr val="bg1"/>
                </a:solidFill>
              </a:rPr>
              <a:t> </a:t>
            </a:r>
            <a:r>
              <a:rPr lang="en-US" sz="8000" dirty="0" err="1">
                <a:solidFill>
                  <a:schemeClr val="bg1"/>
                </a:solidFill>
              </a:rPr>
              <a:t>chăn</a:t>
            </a:r>
            <a:r>
              <a:rPr lang="en-US" sz="8000" dirty="0">
                <a:solidFill>
                  <a:schemeClr val="bg1"/>
                </a:solidFill>
              </a:rPr>
              <a:t> </a:t>
            </a:r>
            <a:r>
              <a:rPr lang="en-US" sz="8000" dirty="0" err="1">
                <a:solidFill>
                  <a:schemeClr val="bg1"/>
                </a:solidFill>
              </a:rPr>
              <a:t>dắt</a:t>
            </a:r>
            <a:r>
              <a:rPr lang="en-US" sz="8000" dirty="0">
                <a:solidFill>
                  <a:schemeClr val="bg1"/>
                </a:solidFill>
              </a:rPr>
              <a:t> </a:t>
            </a:r>
            <a:r>
              <a:rPr lang="en-US" sz="8000" dirty="0" err="1">
                <a:solidFill>
                  <a:schemeClr val="bg1"/>
                </a:solidFill>
              </a:rPr>
              <a:t>tôi</a:t>
            </a:r>
            <a:r>
              <a:rPr lang="en-US" sz="8000" dirty="0">
                <a:solidFill>
                  <a:schemeClr val="bg1"/>
                </a:solidFill>
              </a:rPr>
              <a:t>, </a:t>
            </a:r>
            <a:r>
              <a:rPr lang="en-US" sz="8000" dirty="0" err="1">
                <a:solidFill>
                  <a:schemeClr val="bg1"/>
                </a:solidFill>
              </a:rPr>
              <a:t>nên</a:t>
            </a:r>
            <a:r>
              <a:rPr lang="en-US" sz="8000" dirty="0">
                <a:solidFill>
                  <a:schemeClr val="bg1"/>
                </a:solidFill>
              </a:rPr>
              <a:t> </a:t>
            </a:r>
            <a:r>
              <a:rPr lang="en-US" sz="8000" dirty="0" err="1">
                <a:solidFill>
                  <a:schemeClr val="bg1"/>
                </a:solidFill>
              </a:rPr>
              <a:t>tôi</a:t>
            </a:r>
            <a:r>
              <a:rPr lang="en-US" sz="8000" dirty="0">
                <a:solidFill>
                  <a:schemeClr val="bg1"/>
                </a:solidFill>
              </a:rPr>
              <a:t> </a:t>
            </a:r>
            <a:r>
              <a:rPr lang="en-US" sz="8000" dirty="0" err="1">
                <a:solidFill>
                  <a:schemeClr val="bg1"/>
                </a:solidFill>
              </a:rPr>
              <a:t>không</a:t>
            </a:r>
            <a:r>
              <a:rPr lang="en-US" sz="8000" dirty="0">
                <a:solidFill>
                  <a:schemeClr val="bg1"/>
                </a:solidFill>
              </a:rPr>
              <a:t> </a:t>
            </a:r>
            <a:r>
              <a:rPr lang="en-US" sz="8000" dirty="0" err="1">
                <a:solidFill>
                  <a:schemeClr val="bg1"/>
                </a:solidFill>
              </a:rPr>
              <a:t>còn</a:t>
            </a:r>
            <a:r>
              <a:rPr lang="en-US" sz="8000" dirty="0">
                <a:solidFill>
                  <a:schemeClr val="bg1"/>
                </a:solidFill>
              </a:rPr>
              <a:t> </a:t>
            </a:r>
            <a:r>
              <a:rPr lang="en-US" sz="8000" dirty="0" err="1">
                <a:solidFill>
                  <a:schemeClr val="bg1"/>
                </a:solidFill>
              </a:rPr>
              <a:t>thiếu</a:t>
            </a:r>
            <a:r>
              <a:rPr lang="en-US" sz="8000" dirty="0">
                <a:solidFill>
                  <a:schemeClr val="bg1"/>
                </a:solidFill>
              </a:rPr>
              <a:t> </a:t>
            </a:r>
            <a:r>
              <a:rPr lang="en-US" sz="8000" dirty="0" err="1">
                <a:solidFill>
                  <a:schemeClr val="bg1"/>
                </a:solidFill>
              </a:rPr>
              <a:t>gì</a:t>
            </a:r>
            <a:r>
              <a:rPr lang="en-US" sz="8000" dirty="0">
                <a:solidFill>
                  <a:schemeClr val="bg1"/>
                </a:solidFill>
              </a:rPr>
              <a:t>.</a:t>
            </a:r>
            <a:endParaRPr lang="en-US" sz="8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565739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3200400" y="3105150"/>
            <a:ext cx="6096000" cy="1261884"/>
          </a:xfrm>
          <a:prstGeom prst="rect">
            <a:avLst/>
          </a:prstGeom>
          <a:noFill/>
        </p:spPr>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XIN CẦU CHO LINH HỒN </a:t>
            </a:r>
          </a:p>
          <a:p>
            <a:pPr lvl="0" algn="ctr">
              <a:defRPr/>
            </a:pPr>
            <a:endParaRPr lang="en-US" sz="40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742950"/>
            <a:ext cx="1694548" cy="228581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0"/>
            <a:ext cx="3970121" cy="5143500"/>
          </a:xfrm>
          <a:prstGeom prst="rect">
            <a:avLst/>
          </a:prstGeom>
        </p:spPr>
      </p:pic>
    </p:spTree>
    <p:extLst>
      <p:ext uri="{BB962C8B-B14F-4D97-AF65-F5344CB8AC3E}">
        <p14:creationId xmlns:p14="http://schemas.microsoft.com/office/powerpoint/2010/main" val="9425593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429000"/>
          </a:xfrm>
        </p:spPr>
        <p:txBody>
          <a:bodyPr>
            <a:normAutofit/>
          </a:bodyPr>
          <a:lstStyle/>
          <a:p>
            <a:pPr algn="just"/>
            <a:r>
              <a:rPr lang="en-US" sz="60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Chúa</a:t>
            </a:r>
            <a:r>
              <a:rPr lang="en-US" sz="60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6000" b="1" dirty="0" err="1">
                <a:solidFill>
                  <a:schemeClr val="bg1"/>
                </a:solidFill>
                <a:effectLst>
                  <a:outerShdw blurRad="38100" dist="38100" dir="2700000" algn="tl">
                    <a:srgbClr val="000000">
                      <a:alpha val="43137"/>
                    </a:srgbClr>
                  </a:outerShdw>
                </a:effectLst>
                <a:cs typeface="Times New Roman" panose="02020603050405020304" pitchFamily="18" charset="0"/>
              </a:rPr>
              <a:t>phán</a:t>
            </a:r>
            <a:r>
              <a:rPr lang="en-US" sz="6000" b="1" dirty="0">
                <a:solidFill>
                  <a:schemeClr val="bg1"/>
                </a:solidFill>
                <a:effectLst>
                  <a:outerShdw blurRad="38100" dist="38100" dir="2700000" algn="tl">
                    <a:srgbClr val="000000">
                      <a:alpha val="43137"/>
                    </a:srgbClr>
                  </a:outerShdw>
                </a:effectLst>
                <a:cs typeface="Times New Roman" panose="02020603050405020304" pitchFamily="18" charset="0"/>
              </a:rPr>
              <a:t>: “Ta </a:t>
            </a:r>
            <a:r>
              <a:rPr lang="en-US" sz="6000" b="1" dirty="0" err="1">
                <a:solidFill>
                  <a:schemeClr val="bg1"/>
                </a:solidFill>
                <a:effectLst>
                  <a:outerShdw blurRad="38100" dist="38100" dir="2700000" algn="tl">
                    <a:srgbClr val="000000">
                      <a:alpha val="43137"/>
                    </a:srgbClr>
                  </a:outerShdw>
                </a:effectLst>
                <a:cs typeface="Times New Roman" panose="02020603050405020304" pitchFamily="18" charset="0"/>
              </a:rPr>
              <a:t>là</a:t>
            </a:r>
            <a:r>
              <a:rPr lang="en-US" sz="6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6000" b="1" dirty="0" err="1">
                <a:solidFill>
                  <a:schemeClr val="bg1"/>
                </a:solidFill>
                <a:effectLst>
                  <a:outerShdw blurRad="38100" dist="38100" dir="2700000" algn="tl">
                    <a:srgbClr val="000000">
                      <a:alpha val="43137"/>
                    </a:srgbClr>
                  </a:outerShdw>
                </a:effectLst>
                <a:cs typeface="Times New Roman" panose="02020603050405020304" pitchFamily="18" charset="0"/>
              </a:rPr>
              <a:t>sự</a:t>
            </a:r>
            <a:r>
              <a:rPr lang="en-US" sz="6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6000" b="1" dirty="0" err="1">
                <a:solidFill>
                  <a:schemeClr val="bg1"/>
                </a:solidFill>
                <a:effectLst>
                  <a:outerShdw blurRad="38100" dist="38100" dir="2700000" algn="tl">
                    <a:srgbClr val="000000">
                      <a:alpha val="43137"/>
                    </a:srgbClr>
                  </a:outerShdw>
                </a:effectLst>
                <a:cs typeface="Times New Roman" panose="02020603050405020304" pitchFamily="18" charset="0"/>
              </a:rPr>
              <a:t>sống</a:t>
            </a:r>
            <a:r>
              <a:rPr lang="en-US" sz="6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6000" b="1" dirty="0" err="1">
                <a:solidFill>
                  <a:schemeClr val="bg1"/>
                </a:solidFill>
                <a:effectLst>
                  <a:outerShdw blurRad="38100" dist="38100" dir="2700000" algn="tl">
                    <a:srgbClr val="000000">
                      <a:alpha val="43137"/>
                    </a:srgbClr>
                  </a:outerShdw>
                </a:effectLst>
                <a:cs typeface="Times New Roman" panose="02020603050405020304" pitchFamily="18" charset="0"/>
              </a:rPr>
              <a:t>lại</a:t>
            </a:r>
            <a:r>
              <a:rPr lang="en-US" sz="6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6000" b="1" dirty="0" err="1">
                <a:solidFill>
                  <a:schemeClr val="bg1"/>
                </a:solidFill>
                <a:effectLst>
                  <a:outerShdw blurRad="38100" dist="38100" dir="2700000" algn="tl">
                    <a:srgbClr val="000000">
                      <a:alpha val="43137"/>
                    </a:srgbClr>
                  </a:outerShdw>
                </a:effectLst>
                <a:cs typeface="Times New Roman" panose="02020603050405020304" pitchFamily="18" charset="0"/>
              </a:rPr>
              <a:t>và</a:t>
            </a:r>
            <a:r>
              <a:rPr lang="en-US" sz="6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6000" b="1" dirty="0" err="1">
                <a:solidFill>
                  <a:schemeClr val="bg1"/>
                </a:solidFill>
                <a:effectLst>
                  <a:outerShdw blurRad="38100" dist="38100" dir="2700000" algn="tl">
                    <a:srgbClr val="000000">
                      <a:alpha val="43137"/>
                    </a:srgbClr>
                  </a:outerShdw>
                </a:effectLst>
                <a:cs typeface="Times New Roman" panose="02020603050405020304" pitchFamily="18" charset="0"/>
              </a:rPr>
              <a:t>là</a:t>
            </a:r>
            <a:r>
              <a:rPr lang="en-US" sz="6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6000" b="1" dirty="0" err="1">
                <a:solidFill>
                  <a:schemeClr val="bg1"/>
                </a:solidFill>
                <a:effectLst>
                  <a:outerShdw blurRad="38100" dist="38100" dir="2700000" algn="tl">
                    <a:srgbClr val="000000">
                      <a:alpha val="43137"/>
                    </a:srgbClr>
                  </a:outerShdw>
                </a:effectLst>
                <a:cs typeface="Times New Roman" panose="02020603050405020304" pitchFamily="18" charset="0"/>
              </a:rPr>
              <a:t>sự</a:t>
            </a:r>
            <a:r>
              <a:rPr lang="en-US" sz="6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6000" b="1" dirty="0" err="1">
                <a:solidFill>
                  <a:schemeClr val="bg1"/>
                </a:solidFill>
                <a:effectLst>
                  <a:outerShdw blurRad="38100" dist="38100" dir="2700000" algn="tl">
                    <a:srgbClr val="000000">
                      <a:alpha val="43137"/>
                    </a:srgbClr>
                  </a:outerShdw>
                </a:effectLst>
                <a:cs typeface="Times New Roman" panose="02020603050405020304" pitchFamily="18" charset="0"/>
              </a:rPr>
              <a:t>sống</a:t>
            </a:r>
            <a:r>
              <a:rPr lang="en-US" sz="6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6000" b="1" dirty="0" err="1">
                <a:solidFill>
                  <a:schemeClr val="bg1"/>
                </a:solidFill>
                <a:effectLst>
                  <a:outerShdw blurRad="38100" dist="38100" dir="2700000" algn="tl">
                    <a:srgbClr val="000000">
                      <a:alpha val="43137"/>
                    </a:srgbClr>
                  </a:outerShdw>
                </a:effectLst>
                <a:cs typeface="Times New Roman" panose="02020603050405020304" pitchFamily="18" charset="0"/>
              </a:rPr>
              <a:t>ai</a:t>
            </a:r>
            <a:r>
              <a:rPr lang="en-US" sz="6000" b="1" dirty="0">
                <a:solidFill>
                  <a:schemeClr val="bg1"/>
                </a:solidFill>
                <a:effectLst>
                  <a:outerShdw blurRad="38100" dist="38100" dir="2700000" algn="tl">
                    <a:srgbClr val="000000">
                      <a:alpha val="43137"/>
                    </a:srgbClr>
                  </a:outerShdw>
                </a:effectLst>
                <a:cs typeface="Times New Roman" panose="02020603050405020304" pitchFamily="18" charset="0"/>
              </a:rPr>
              <a:t> tin Ta </a:t>
            </a:r>
            <a:r>
              <a:rPr lang="en-US" sz="6000" b="1" dirty="0" err="1">
                <a:solidFill>
                  <a:schemeClr val="bg1"/>
                </a:solidFill>
                <a:effectLst>
                  <a:outerShdw blurRad="38100" dist="38100" dir="2700000" algn="tl">
                    <a:srgbClr val="000000">
                      <a:alpha val="43137"/>
                    </a:srgbClr>
                  </a:outerShdw>
                </a:effectLst>
                <a:cs typeface="Times New Roman" panose="02020603050405020304" pitchFamily="18" charset="0"/>
              </a:rPr>
              <a:t>sẽ</a:t>
            </a:r>
            <a:r>
              <a:rPr lang="en-US" sz="6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6000" b="1" dirty="0" err="1">
                <a:solidFill>
                  <a:schemeClr val="bg1"/>
                </a:solidFill>
                <a:effectLst>
                  <a:outerShdw blurRad="38100" dist="38100" dir="2700000" algn="tl">
                    <a:srgbClr val="000000">
                      <a:alpha val="43137"/>
                    </a:srgbClr>
                  </a:outerShdw>
                </a:effectLst>
                <a:cs typeface="Times New Roman" panose="02020603050405020304" pitchFamily="18" charset="0"/>
              </a:rPr>
              <a:t>không</a:t>
            </a:r>
            <a:r>
              <a:rPr lang="en-US" sz="6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6000" b="1" dirty="0" err="1">
                <a:solidFill>
                  <a:schemeClr val="bg1"/>
                </a:solidFill>
                <a:effectLst>
                  <a:outerShdw blurRad="38100" dist="38100" dir="2700000" algn="tl">
                    <a:srgbClr val="000000">
                      <a:alpha val="43137"/>
                    </a:srgbClr>
                  </a:outerShdw>
                </a:effectLst>
                <a:cs typeface="Times New Roman" panose="02020603050405020304" pitchFamily="18" charset="0"/>
              </a:rPr>
              <a:t>chết</a:t>
            </a:r>
            <a:r>
              <a:rPr lang="en-US" sz="6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đời</a:t>
            </a:r>
            <a:r>
              <a:rPr lang="en-US" sz="60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đời</a:t>
            </a:r>
            <a:r>
              <a:rPr lang="en-US" sz="6000" b="1" dirty="0" smtClean="0">
                <a:solidFill>
                  <a:schemeClr val="bg1"/>
                </a:solidFill>
                <a:effectLst>
                  <a:outerShdw blurRad="38100" dist="38100" dir="2700000" algn="tl">
                    <a:srgbClr val="000000">
                      <a:alpha val="43137"/>
                    </a:srgbClr>
                  </a:outerShdw>
                </a:effectLst>
                <a:cs typeface="Times New Roman" panose="02020603050405020304" pitchFamily="18" charset="0"/>
              </a:rPr>
              <a:t>”.</a:t>
            </a:r>
            <a:endParaRPr lang="en-US" sz="6600" b="1" dirty="0">
              <a:solidFill>
                <a:schemeClr val="bg1"/>
              </a:solidFill>
              <a:effectLst>
                <a:outerShdw blurRad="38100" dist="38100" dir="2700000" algn="tl">
                  <a:srgbClr val="000000">
                    <a:alpha val="43137"/>
                  </a:srgbClr>
                </a:outerShdw>
              </a:effectLst>
              <a:cs typeface="Times New Roman" pitchFamily="18" charset="0"/>
            </a:endParaRPr>
          </a:p>
        </p:txBody>
      </p:sp>
      <p:sp>
        <p:nvSpPr>
          <p:cNvPr id="5" name="Rectangle 4"/>
          <p:cNvSpPr/>
          <p:nvPr/>
        </p:nvSpPr>
        <p:spPr>
          <a:xfrm>
            <a:off x="76200" y="133350"/>
            <a:ext cx="7010400" cy="707886"/>
          </a:xfrm>
          <a:prstGeom prst="rect">
            <a:avLst/>
          </a:prstGeom>
        </p:spPr>
        <p:txBody>
          <a:bodyPr wrap="square">
            <a:spAutoFit/>
          </a:bodyPr>
          <a:lstStyle/>
          <a:p>
            <a:r>
              <a:rPr lang="en-US" sz="4000" b="1" u="sng" dirty="0" err="1">
                <a:solidFill>
                  <a:srgbClr val="FFFF00"/>
                </a:solidFill>
                <a:effectLst>
                  <a:outerShdw blurRad="38100" dist="38100" dir="2700000" algn="tl">
                    <a:srgbClr val="000000">
                      <a:alpha val="43137"/>
                    </a:srgbClr>
                  </a:outerShdw>
                </a:effectLst>
                <a:cs typeface="Times New Roman" pitchFamily="18" charset="0"/>
              </a:rPr>
              <a:t>Câu</a:t>
            </a:r>
            <a:r>
              <a:rPr lang="en-US" sz="4000" b="1" u="sng" dirty="0">
                <a:solidFill>
                  <a:srgbClr val="FFFF00"/>
                </a:solidFill>
                <a:effectLst>
                  <a:outerShdw blurRad="38100" dist="38100" dir="2700000" algn="tl">
                    <a:srgbClr val="000000">
                      <a:alpha val="43137"/>
                    </a:srgbClr>
                  </a:outerShdw>
                </a:effectLst>
                <a:cs typeface="Times New Roman" pitchFamily="18" charset="0"/>
              </a:rPr>
              <a:t> </a:t>
            </a:r>
            <a:r>
              <a:rPr lang="en-US" sz="4000" b="1" u="sng" dirty="0" err="1">
                <a:solidFill>
                  <a:srgbClr val="FFFF00"/>
                </a:solidFill>
                <a:effectLst>
                  <a:outerShdw blurRad="38100" dist="38100" dir="2700000" algn="tl">
                    <a:srgbClr val="000000">
                      <a:alpha val="43137"/>
                    </a:srgbClr>
                  </a:outerShdw>
                </a:effectLst>
                <a:cs typeface="Times New Roman" pitchFamily="18" charset="0"/>
              </a:rPr>
              <a:t>Xướng</a:t>
            </a:r>
            <a:r>
              <a:rPr lang="en-US" sz="4000" b="1" u="sng" dirty="0">
                <a:solidFill>
                  <a:srgbClr val="FFFF00"/>
                </a:solidFill>
                <a:effectLst>
                  <a:outerShdw blurRad="38100" dist="38100" dir="2700000" algn="tl">
                    <a:srgbClr val="000000">
                      <a:alpha val="43137"/>
                    </a:srgbClr>
                  </a:outerShdw>
                </a:effectLst>
                <a:cs typeface="Times New Roman" pitchFamily="18" charset="0"/>
              </a:rPr>
              <a:t> </a:t>
            </a:r>
            <a:r>
              <a:rPr lang="en-US" sz="4000" b="1" u="sng" dirty="0" err="1">
                <a:solidFill>
                  <a:srgbClr val="FFFF00"/>
                </a:solidFill>
                <a:effectLst>
                  <a:outerShdw blurRad="38100" dist="38100" dir="2700000" algn="tl">
                    <a:srgbClr val="000000">
                      <a:alpha val="43137"/>
                    </a:srgbClr>
                  </a:outerShdw>
                </a:effectLst>
                <a:cs typeface="Times New Roman" pitchFamily="18" charset="0"/>
              </a:rPr>
              <a:t>Trước</a:t>
            </a:r>
            <a:r>
              <a:rPr lang="en-US" sz="4000" b="1" u="sng" dirty="0">
                <a:solidFill>
                  <a:srgbClr val="FFFF00"/>
                </a:solidFill>
                <a:effectLst>
                  <a:outerShdw blurRad="38100" dist="38100" dir="2700000" algn="tl">
                    <a:srgbClr val="000000">
                      <a:alpha val="43137"/>
                    </a:srgbClr>
                  </a:outerShdw>
                </a:effectLst>
                <a:cs typeface="Times New Roman" pitchFamily="18" charset="0"/>
              </a:rPr>
              <a:t> </a:t>
            </a:r>
            <a:r>
              <a:rPr lang="en-US" sz="4000" b="1" u="sng" dirty="0" err="1">
                <a:solidFill>
                  <a:srgbClr val="FFFF00"/>
                </a:solidFill>
                <a:effectLst>
                  <a:outerShdw blurRad="38100" dist="38100" dir="2700000" algn="tl">
                    <a:srgbClr val="000000">
                      <a:alpha val="43137"/>
                    </a:srgbClr>
                  </a:outerShdw>
                </a:effectLst>
                <a:cs typeface="Times New Roman" pitchFamily="18" charset="0"/>
              </a:rPr>
              <a:t>Phúc</a:t>
            </a:r>
            <a:r>
              <a:rPr lang="en-US" sz="4000" b="1" u="sng" dirty="0">
                <a:solidFill>
                  <a:srgbClr val="FFFF00"/>
                </a:solidFill>
                <a:effectLst>
                  <a:outerShdw blurRad="38100" dist="38100" dir="2700000" algn="tl">
                    <a:srgbClr val="000000">
                      <a:alpha val="43137"/>
                    </a:srgbClr>
                  </a:outerShdw>
                </a:effectLst>
                <a:cs typeface="Times New Roman" pitchFamily="18" charset="0"/>
              </a:rPr>
              <a:t> </a:t>
            </a:r>
            <a:r>
              <a:rPr lang="en-US" sz="4000" b="1" u="sng" dirty="0" err="1">
                <a:solidFill>
                  <a:srgbClr val="FFFF00"/>
                </a:solidFill>
                <a:effectLst>
                  <a:outerShdw blurRad="38100" dist="38100" dir="2700000" algn="tl">
                    <a:srgbClr val="000000">
                      <a:alpha val="43137"/>
                    </a:srgbClr>
                  </a:outerShdw>
                </a:effectLst>
                <a:cs typeface="Times New Roman" pitchFamily="18" charset="0"/>
              </a:rPr>
              <a:t>Âm</a:t>
            </a:r>
            <a:r>
              <a:rPr lang="en-US" sz="4000" b="1" u="sng" dirty="0">
                <a:solidFill>
                  <a:srgbClr val="FFFF00"/>
                </a:solidFill>
                <a:effectLst>
                  <a:outerShdw blurRad="38100" dist="38100" dir="2700000" algn="tl">
                    <a:srgbClr val="000000">
                      <a:alpha val="43137"/>
                    </a:srgbClr>
                  </a:outerShdw>
                </a:effectLst>
                <a:cs typeface="Times New Roman" pitchFamily="18" charset="0"/>
              </a:rPr>
              <a:t>:</a:t>
            </a:r>
          </a:p>
        </p:txBody>
      </p:sp>
    </p:spTree>
    <p:extLst>
      <p:ext uri="{BB962C8B-B14F-4D97-AF65-F5344CB8AC3E}">
        <p14:creationId xmlns:p14="http://schemas.microsoft.com/office/powerpoint/2010/main" val="29321225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2667000" y="3028761"/>
            <a:ext cx="6587065" cy="1200329"/>
          </a:xfrm>
          <a:prstGeom prst="rect">
            <a:avLst/>
          </a:prstGeom>
          <a:noFill/>
        </p:spPr>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XIN CẦU CHO LINH HỒN </a:t>
            </a:r>
          </a:p>
          <a:p>
            <a:pPr lvl="0" algn="ctr">
              <a:defRPr/>
            </a:pPr>
            <a:r>
              <a:rPr lang="en-US" sz="36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TERESA</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742950"/>
            <a:ext cx="1694548" cy="228581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38" y="-26670"/>
            <a:ext cx="3613638" cy="5143500"/>
          </a:xfrm>
          <a:prstGeom prst="rect">
            <a:avLst/>
          </a:prstGeom>
        </p:spPr>
      </p:pic>
    </p:spTree>
    <p:extLst>
      <p:ext uri="{BB962C8B-B14F-4D97-AF65-F5344CB8AC3E}">
        <p14:creationId xmlns:p14="http://schemas.microsoft.com/office/powerpoint/2010/main" val="16465919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0" y="68961"/>
            <a:ext cx="614995" cy="59055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3200400" y="3790950"/>
            <a:ext cx="5867400" cy="1200329"/>
          </a:xfrm>
          <a:prstGeom prst="rect">
            <a:avLst/>
          </a:prstGeom>
        </p:spPr>
        <p:txBody>
          <a:bodyPr wrap="square">
            <a:spAutoFit/>
          </a:bodyPr>
          <a:lstStyle/>
          <a:p>
            <a:pPr algn="ctr"/>
            <a:r>
              <a:rPr lang="en-US" sz="3600" b="1" dirty="0">
                <a:solidFill>
                  <a:srgbClr val="FFFF00"/>
                </a:solidFill>
                <a:latin typeface="UTM American Sans" pitchFamily="18" charset="0"/>
              </a:rPr>
              <a:t>XIN CẦU CHO LINH HỒN </a:t>
            </a:r>
          </a:p>
          <a:p>
            <a:pPr lvl="0" algn="ctr">
              <a:defRPr/>
            </a:pPr>
            <a:endParaRPr lang="en-US" sz="36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endParaRPr>
          </a:p>
        </p:txBody>
      </p:sp>
    </p:spTree>
    <p:extLst>
      <p:ext uri="{BB962C8B-B14F-4D97-AF65-F5344CB8AC3E}">
        <p14:creationId xmlns:p14="http://schemas.microsoft.com/office/powerpoint/2010/main" val="2197524381"/>
      </p:ext>
    </p:extLst>
  </p:cSld>
  <p:clrMapOvr>
    <a:masterClrMapping/>
  </p:clrMapOvr>
  <p:transition spd="slow"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chor="ctr">
            <a:normAutofit/>
          </a:bodyPr>
          <a:lstStyle/>
          <a:p>
            <a:pPr marL="27385" indent="0" algn="ctr">
              <a:lnSpc>
                <a:spcPct val="120000"/>
              </a:lnSpc>
              <a:buNone/>
            </a:pPr>
            <a:endParaRPr lang="en-US" altLang="en-US" sz="2100" b="0"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endParaRPr lang="en-US" altLang="en-US" sz="6000" b="1" u="sng" dirty="0" smtClean="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a:p>
            <a:pPr marL="27385" indent="0" algn="ctr">
              <a:lnSpc>
                <a:spcPct val="110000"/>
              </a:lnSpc>
              <a:buNone/>
            </a:pPr>
            <a:r>
              <a:rPr lang="en-US" altLang="en-US" sz="6000" b="1" dirty="0" smtClean="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Ca </a:t>
            </a:r>
            <a:r>
              <a:rPr lang="en-US" altLang="en-US" sz="6000" b="1" dirty="0" err="1">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Dâng</a:t>
            </a:r>
            <a:r>
              <a:rPr lang="en-US" altLang="en-US" sz="6000" b="1" dirty="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en-US" altLang="en-US" sz="6000" b="1" dirty="0" err="1">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Lễ</a:t>
            </a:r>
            <a:r>
              <a:rPr lang="en-US" altLang="en-US" sz="6000" b="1" dirty="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p>
          <a:p>
            <a:pPr marL="27385" indent="0" algn="ctr">
              <a:lnSpc>
                <a:spcPct val="110000"/>
              </a:lnSpc>
              <a:buNone/>
            </a:pPr>
            <a:r>
              <a:rPr lang="en-US" altLang="en-US" sz="6000" b="1" dirty="0" smtClean="0">
                <a:solidFill>
                  <a:srgbClr val="FFFF00"/>
                </a:solidFill>
                <a:effectLst>
                  <a:outerShdw blurRad="38100" dist="38100" dir="2700000" algn="tl">
                    <a:srgbClr val="000000">
                      <a:alpha val="43137"/>
                    </a:srgbClr>
                  </a:outerShdw>
                </a:effectLst>
                <a:latin typeface="UTM HelvetIns" panose="02040603050506020204" pitchFamily="18" charset="0"/>
                <a:ea typeface="Tahoma" panose="020B0604030504040204" pitchFamily="34" charset="0"/>
                <a:cs typeface="Times New Roman" panose="02020603050405020304" pitchFamily="18" charset="0"/>
              </a:rPr>
              <a:t>HY LỄ CUỐI CÙNG</a:t>
            </a:r>
          </a:p>
          <a:p>
            <a:pPr marL="27385" indent="0" algn="ctr">
              <a:lnSpc>
                <a:spcPct val="120000"/>
              </a:lnSpc>
              <a:buNone/>
            </a:pPr>
            <a:r>
              <a:rPr lang="en-US" altLang="en-US" sz="4400" b="1" i="1" dirty="0" smtClean="0">
                <a:solidFill>
                  <a:schemeClr val="bg1"/>
                </a:solidFill>
              </a:rPr>
              <a:t>Ân Đức</a:t>
            </a:r>
            <a:endParaRPr lang="en-US" altLang="en-US" sz="4400" b="1" i="1" dirty="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a:p>
            <a:pPr marL="27385" indent="0" algn="ctr">
              <a:lnSpc>
                <a:spcPct val="120000"/>
              </a:lnSpc>
              <a:buNone/>
            </a:pPr>
            <a:endParaRPr lang="en-US" altLang="en-US" sz="4400" b="0"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736872981"/>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chor="ctr">
            <a:noAutofit/>
          </a:bodyPr>
          <a:lstStyle/>
          <a:p>
            <a:pPr marL="27385" indent="0" algn="just">
              <a:buNone/>
            </a:pPr>
            <a:r>
              <a:rPr lang="en-US" altLang="en-US" sz="4600" b="1" u="sng" dirty="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Tk1:</a:t>
            </a:r>
            <a:r>
              <a:rPr lang="en-US" altLang="en-US" sz="4600" b="1" dirty="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vi-VN" sz="4600" b="1" dirty="0">
                <a:solidFill>
                  <a:schemeClr val="bg1"/>
                </a:solidFill>
                <a:effectLst>
                  <a:outerShdw blurRad="38100" dist="38100" dir="2700000" algn="tl">
                    <a:srgbClr val="000000">
                      <a:alpha val="43137"/>
                    </a:srgbClr>
                  </a:outerShdw>
                </a:effectLst>
              </a:rPr>
              <a:t> </a:t>
            </a:r>
            <a:r>
              <a:rPr lang="en-US" sz="4600" dirty="0" smtClean="0">
                <a:solidFill>
                  <a:schemeClr val="bg1"/>
                </a:solidFill>
              </a:rPr>
              <a:t>Lạy Chúa trọn đời con đã dâng cho Ngài trọn đời con bước theo chân Ngài, con muốn Chúa ở đâu thì cho con ở đó, để trọn đời con dâng làm </a:t>
            </a:r>
            <a:r>
              <a:rPr lang="en-US" sz="4600" dirty="0" err="1" smtClean="0">
                <a:solidFill>
                  <a:schemeClr val="bg1"/>
                </a:solidFill>
              </a:rPr>
              <a:t>hy</a:t>
            </a:r>
            <a:r>
              <a:rPr lang="en-US" sz="4600" dirty="0" smtClean="0">
                <a:solidFill>
                  <a:schemeClr val="bg1"/>
                </a:solidFill>
              </a:rPr>
              <a:t> lễ để trọn niềm vui trong Chúa muôn đời. </a:t>
            </a:r>
            <a:endParaRPr lang="en-US" altLang="en-US" sz="4600" b="1" u="sng" dirty="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410801059"/>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chor="ctr">
            <a:noAutofit/>
          </a:bodyPr>
          <a:lstStyle/>
          <a:p>
            <a:pPr marL="27385" indent="0" algn="just">
              <a:buNone/>
            </a:pPr>
            <a:r>
              <a:rPr lang="en-US" altLang="en-US" sz="4800" b="1" u="sng" dirty="0" err="1">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Đk</a:t>
            </a:r>
            <a:r>
              <a:rPr lang="en-US" altLang="en-US" sz="4800" b="1" u="sng" dirty="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a:t>
            </a:r>
            <a:r>
              <a:rPr lang="en-US" altLang="en-US" sz="4800" b="1" dirty="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vi-VN" sz="4800" b="1" dirty="0">
                <a:effectLst>
                  <a:outerShdw blurRad="38100" dist="38100" dir="2700000" algn="tl">
                    <a:srgbClr val="000000">
                      <a:alpha val="43137"/>
                    </a:srgbClr>
                  </a:outerShdw>
                </a:effectLst>
              </a:rPr>
              <a:t> </a:t>
            </a:r>
            <a:r>
              <a:rPr lang="en-US" sz="4800" dirty="0" smtClean="0">
                <a:solidFill>
                  <a:schemeClr val="bg1"/>
                </a:solidFill>
              </a:rPr>
              <a:t>Nơi Ngài con đặt </a:t>
            </a:r>
            <a:r>
              <a:rPr lang="en-US" sz="4800" dirty="0" err="1" smtClean="0">
                <a:solidFill>
                  <a:schemeClr val="bg1"/>
                </a:solidFill>
              </a:rPr>
              <a:t>hy</a:t>
            </a:r>
            <a:r>
              <a:rPr lang="en-US" sz="4800" dirty="0" smtClean="0">
                <a:solidFill>
                  <a:schemeClr val="bg1"/>
                </a:solidFill>
              </a:rPr>
              <a:t> vọng nơi Ngài con dâng xác hồn, lạy Thiên Chúa Đấng cứu độ </a:t>
            </a:r>
            <a:r>
              <a:rPr lang="en-US" sz="4800" dirty="0">
                <a:solidFill>
                  <a:schemeClr val="bg1"/>
                </a:solidFill>
              </a:rPr>
              <a:t>con, lạy Thiên Chúa Đấng cứu độ </a:t>
            </a:r>
            <a:r>
              <a:rPr lang="en-US" sz="4800" dirty="0" smtClean="0">
                <a:solidFill>
                  <a:schemeClr val="bg1"/>
                </a:solidFill>
              </a:rPr>
              <a:t>con. </a:t>
            </a:r>
            <a:endParaRPr lang="en-US" altLang="en-US" sz="4800" b="1" u="sng" dirty="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332700464"/>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chor="ctr">
            <a:noAutofit/>
          </a:bodyPr>
          <a:lstStyle/>
          <a:p>
            <a:pPr marL="27385" indent="0" algn="just">
              <a:buNone/>
            </a:pPr>
            <a:r>
              <a:rPr lang="en-US" altLang="en-US" sz="4600" b="1" u="sng" dirty="0" smtClean="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Tk2:</a:t>
            </a:r>
            <a:r>
              <a:rPr lang="en-US" altLang="en-US" sz="4600" b="1" dirty="0" smtClean="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vi-VN" sz="4600" b="1" dirty="0">
                <a:solidFill>
                  <a:schemeClr val="bg1"/>
                </a:solidFill>
                <a:effectLst>
                  <a:outerShdw blurRad="38100" dist="38100" dir="2700000" algn="tl">
                    <a:srgbClr val="000000">
                      <a:alpha val="43137"/>
                    </a:srgbClr>
                  </a:outerShdw>
                </a:effectLst>
              </a:rPr>
              <a:t> </a:t>
            </a:r>
            <a:r>
              <a:rPr lang="en-US" sz="4600" dirty="0">
                <a:solidFill>
                  <a:schemeClr val="bg1"/>
                </a:solidFill>
              </a:rPr>
              <a:t>L</a:t>
            </a:r>
            <a:r>
              <a:rPr lang="en-US" sz="4600" dirty="0" smtClean="0">
                <a:solidFill>
                  <a:schemeClr val="bg1"/>
                </a:solidFill>
              </a:rPr>
              <a:t>ạy Chúa điều mà con khấn xin đêm ngày điều mà con thiết tha van nài con muốn Chúa ở đâu thì cho con ở đó, vì niềm hạnh phúc con là nơi Chúa vì nguồn nghỉ an trong Chúa muôn đời. </a:t>
            </a:r>
            <a:endParaRPr lang="en-US" altLang="en-US" sz="4600" b="1" u="sng" dirty="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80779920"/>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4800" u="sng" dirty="0" err="1" smtClean="0">
                <a:solidFill>
                  <a:srgbClr val="FFFF00"/>
                </a:solidFill>
                <a:effectLst>
                  <a:outerShdw blurRad="38100" dist="38100" dir="2700000" algn="tl">
                    <a:srgbClr val="000000">
                      <a:alpha val="43137"/>
                    </a:srgbClr>
                  </a:outerShdw>
                </a:effectLst>
                <a:ea typeface="Tahoma" pitchFamily="34" charset="0"/>
                <a:cs typeface="Times New Roman" pitchFamily="18" charset="0"/>
              </a:rPr>
              <a:t>Đk</a:t>
            </a:r>
            <a:r>
              <a:rPr lang="en-US" sz="4800" u="sng" dirty="0" smtClean="0">
                <a:solidFill>
                  <a:srgbClr val="FFFF00"/>
                </a:solidFill>
                <a:effectLst>
                  <a:outerShdw blurRad="38100" dist="38100" dir="2700000" algn="tl">
                    <a:srgbClr val="000000">
                      <a:alpha val="43137"/>
                    </a:srgbClr>
                  </a:outerShdw>
                </a:effectLst>
                <a:ea typeface="Tahoma" pitchFamily="34" charset="0"/>
                <a:cs typeface="Times New Roman" pitchFamily="18" charset="0"/>
              </a:rPr>
              <a:t>:</a:t>
            </a:r>
            <a:r>
              <a:rPr lang="en-US" sz="4800" dirty="0" smtClean="0">
                <a:solidFill>
                  <a:srgbClr val="FFFF00"/>
                </a:solidFill>
                <a:effectLst>
                  <a:outerShdw blurRad="38100" dist="38100" dir="2700000" algn="tl">
                    <a:srgbClr val="000000">
                      <a:alpha val="43137"/>
                    </a:srgbClr>
                  </a:outerShdw>
                </a:effectLst>
                <a:ea typeface="Tahoma" pitchFamily="34" charset="0"/>
                <a:cs typeface="Times New Roman" pitchFamily="18" charset="0"/>
              </a:rPr>
              <a:t> </a:t>
            </a:r>
            <a:r>
              <a:rPr lang="vi-VN" sz="4800" dirty="0" smtClean="0">
                <a:solidFill>
                  <a:schemeClr val="bg1"/>
                </a:solidFill>
              </a:rPr>
              <a:t>Như </a:t>
            </a:r>
            <a:r>
              <a:rPr lang="vi-VN" sz="4800" dirty="0">
                <a:solidFill>
                  <a:schemeClr val="bg1"/>
                </a:solidFill>
              </a:rPr>
              <a:t>Đức Kitô đã chết và đã sống lại thế nào thì Thiên Chúa cũng sẽ đem họ đến với Người. Và mọi người đều phải chết nơi A-đam thế nào, thì cũng sẽ được sống lại nơi Đức Ktô như vậy.</a:t>
            </a:r>
            <a:endParaRPr lang="en-US" sz="4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626127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chor="ctr">
            <a:noAutofit/>
          </a:bodyPr>
          <a:lstStyle/>
          <a:p>
            <a:pPr marL="27385" indent="0" algn="just">
              <a:buNone/>
            </a:pPr>
            <a:r>
              <a:rPr lang="en-US" altLang="en-US" sz="4800" b="1" u="sng" dirty="0" err="1">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Đk</a:t>
            </a:r>
            <a:r>
              <a:rPr lang="en-US" altLang="en-US" sz="4800" b="1" u="sng" dirty="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a:t>
            </a:r>
            <a:r>
              <a:rPr lang="en-US" altLang="en-US" sz="4800" b="1" dirty="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vi-VN" sz="4800" b="1" dirty="0">
                <a:effectLst>
                  <a:outerShdw blurRad="38100" dist="38100" dir="2700000" algn="tl">
                    <a:srgbClr val="000000">
                      <a:alpha val="43137"/>
                    </a:srgbClr>
                  </a:outerShdw>
                </a:effectLst>
              </a:rPr>
              <a:t> </a:t>
            </a:r>
            <a:r>
              <a:rPr lang="en-US" sz="4800" dirty="0" smtClean="0">
                <a:solidFill>
                  <a:schemeClr val="bg1"/>
                </a:solidFill>
              </a:rPr>
              <a:t>Nơi Ngài con đặt </a:t>
            </a:r>
            <a:r>
              <a:rPr lang="en-US" sz="4800" dirty="0" err="1" smtClean="0">
                <a:solidFill>
                  <a:schemeClr val="bg1"/>
                </a:solidFill>
              </a:rPr>
              <a:t>hy</a:t>
            </a:r>
            <a:r>
              <a:rPr lang="en-US" sz="4800" dirty="0" smtClean="0">
                <a:solidFill>
                  <a:schemeClr val="bg1"/>
                </a:solidFill>
              </a:rPr>
              <a:t> vọng nơi Ngài con dâng xác hồn, lạy Thiên Chúa Đấng cứu độ </a:t>
            </a:r>
            <a:r>
              <a:rPr lang="en-US" sz="4800" dirty="0">
                <a:solidFill>
                  <a:schemeClr val="bg1"/>
                </a:solidFill>
              </a:rPr>
              <a:t>con, lạy Thiên Chúa Đấng cứu độ </a:t>
            </a:r>
            <a:r>
              <a:rPr lang="en-US" sz="4800" dirty="0" smtClean="0">
                <a:solidFill>
                  <a:schemeClr val="bg1"/>
                </a:solidFill>
              </a:rPr>
              <a:t>con. </a:t>
            </a:r>
            <a:endParaRPr lang="en-US" altLang="en-US" sz="4800" b="1" u="sng" dirty="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500130463"/>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80076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951715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5A988F5E-1C9E-1F5E-BE73-E8D3D9280437}"/>
              </a:ext>
            </a:extLst>
          </p:cNvPr>
          <p:cNvSpPr txBox="1"/>
          <p:nvPr/>
        </p:nvSpPr>
        <p:spPr>
          <a:xfrm>
            <a:off x="0" y="0"/>
            <a:ext cx="9144000" cy="5401479"/>
          </a:xfrm>
          <a:prstGeom prst="rect">
            <a:avLst/>
          </a:prstGeom>
          <a:noFill/>
        </p:spPr>
        <p:txBody>
          <a:bodyPr wrap="square" lIns="68580" tIns="34290" rIns="68580" bIns="34290">
            <a:spAutoFit/>
          </a:bodyPr>
          <a:lstStyle/>
          <a:p>
            <a:pPr algn="just" defTabSz="685800"/>
            <a:r>
              <a:rPr lang="vi-VN" sz="4800" dirty="0">
                <a:solidFill>
                  <a:prstClr val="white"/>
                </a:solidFill>
                <a:latin typeface="+mj-lt"/>
                <a:ea typeface="Segoe UI Black" panose="020B0A02040204020203" pitchFamily="34" charset="0"/>
              </a:rPr>
              <a:t>Lạy Cha trên trời</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Xin cho ơn đức tin mà Cha ban tặng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trong Chúa Giêsu Kitô Con Cha</a:t>
            </a:r>
            <a:r>
              <a:rPr lang="en-US" sz="4800" dirty="0">
                <a:solidFill>
                  <a:srgbClr val="FFFF00"/>
                </a:solidFill>
                <a:ea typeface="Segoe UI Black" panose="020B0A02040204020203" pitchFamily="34" charset="0"/>
              </a:rPr>
              <a:t>/</a:t>
            </a:r>
            <a:r>
              <a:rPr lang="vi-VN" sz="4800" dirty="0">
                <a:solidFill>
                  <a:prstClr val="white"/>
                </a:solidFill>
                <a:latin typeface="+mj-lt"/>
                <a:ea typeface="Segoe UI Black" panose="020B0A02040204020203" pitchFamily="34" charset="0"/>
              </a:rPr>
              <a:t> và Anh của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cùng ngọn lửa đức ái được thắp lên trong tâm hồn chúng con bởi Chúa Thánh Thần</a:t>
            </a:r>
            <a:r>
              <a:rPr lang="en-US" sz="4800" dirty="0">
                <a:solidFill>
                  <a:srgbClr val="FFFF00"/>
                </a:solidFill>
                <a:ea typeface="Segoe UI Black" panose="020B0A02040204020203" pitchFamily="34" charset="0"/>
              </a:rPr>
              <a:t>/</a:t>
            </a:r>
            <a:endParaRPr lang="vi-VN" sz="48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41739545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7DCE95F5-73C1-CF22-B229-14A13429CD3C}"/>
              </a:ext>
            </a:extLst>
          </p:cNvPr>
          <p:cNvSpPr txBox="1"/>
          <p:nvPr/>
        </p:nvSpPr>
        <p:spPr>
          <a:xfrm>
            <a:off x="1" y="0"/>
            <a:ext cx="9092741" cy="4916731"/>
          </a:xfrm>
          <a:prstGeom prst="rect">
            <a:avLst/>
          </a:prstGeom>
          <a:noFill/>
        </p:spPr>
        <p:txBody>
          <a:bodyPr wrap="square" lIns="68580" tIns="34290" rIns="68580" bIns="34290">
            <a:spAutoFit/>
          </a:bodyPr>
          <a:lstStyle/>
          <a:p>
            <a:pPr algn="just" defTabSz="685800"/>
            <a:r>
              <a:rPr lang="vi-VN" sz="5300" dirty="0">
                <a:solidFill>
                  <a:prstClr val="white"/>
                </a:solidFill>
                <a:latin typeface="+mj-lt"/>
                <a:ea typeface="Segoe UI Black" panose="020B0A02040204020203" pitchFamily="34" charset="0"/>
              </a:rPr>
              <a:t>khơi dậy trong chúng con niềm hy vọng</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hồng phúc</a:t>
            </a:r>
            <a:r>
              <a:rPr lang="en-US" sz="5300" dirty="0">
                <a:solidFill>
                  <a:srgbClr val="FFFF00"/>
                </a:solidFill>
                <a:ea typeface="Segoe UI Black" panose="020B0A02040204020203" pitchFamily="34" charset="0"/>
              </a:rPr>
              <a:t>/</a:t>
            </a:r>
            <a:r>
              <a:rPr lang="vi-VN" sz="5300" dirty="0">
                <a:solidFill>
                  <a:prstClr val="white"/>
                </a:solidFill>
                <a:latin typeface="+mj-lt"/>
                <a:ea typeface="Segoe UI Black" panose="020B0A02040204020203" pitchFamily="34" charset="0"/>
              </a:rPr>
              <a:t> hướng về Nước Cha trị đến</a:t>
            </a:r>
            <a:r>
              <a:rPr lang="en-US" sz="5300" dirty="0">
                <a:solidFill>
                  <a:srgbClr val="FFFF00"/>
                </a:solidFill>
                <a:ea typeface="Segoe UI Black" panose="020B0A02040204020203" pitchFamily="34" charset="0"/>
              </a:rPr>
              <a:t>/</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Xin ân sủng Cha biến đổi chúng con</a:t>
            </a:r>
            <a:r>
              <a:rPr lang="en-US" sz="5300" dirty="0">
                <a:solidFill>
                  <a:srgbClr val="FFFF00"/>
                </a:solidFill>
                <a:ea typeface="Segoe UI Black" panose="020B0A02040204020203" pitchFamily="34" charset="0"/>
              </a:rPr>
              <a:t>/</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thành những người miệt mài vun trồng hạt giống Tin Mừng</a:t>
            </a:r>
            <a:r>
              <a:rPr lang="en-US" sz="5300" dirty="0">
                <a:solidFill>
                  <a:srgbClr val="FFFF00"/>
                </a:solidFill>
                <a:ea typeface="Segoe UI Black" panose="020B0A02040204020203" pitchFamily="34" charset="0"/>
              </a:rPr>
              <a:t>/</a:t>
            </a:r>
            <a:endParaRPr lang="vi-VN" sz="53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23261544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621E4E54-D9DE-0AFC-529C-74FD7C78669F}"/>
              </a:ext>
            </a:extLst>
          </p:cNvPr>
          <p:cNvSpPr txBox="1"/>
          <p:nvPr/>
        </p:nvSpPr>
        <p:spPr>
          <a:xfrm>
            <a:off x="0" y="1"/>
            <a:ext cx="9144000" cy="4916731"/>
          </a:xfrm>
          <a:prstGeom prst="rect">
            <a:avLst/>
          </a:prstGeom>
          <a:noFill/>
        </p:spPr>
        <p:txBody>
          <a:bodyPr wrap="square" lIns="68580" tIns="34290" rIns="68580" bIns="34290">
            <a:spAutoFit/>
          </a:bodyPr>
          <a:lstStyle/>
          <a:p>
            <a:pPr algn="just" defTabSz="685800"/>
            <a:r>
              <a:rPr lang="vi-VN" sz="4500" dirty="0">
                <a:solidFill>
                  <a:prstClr val="white"/>
                </a:solidFill>
                <a:latin typeface="+mj-lt"/>
                <a:ea typeface="Segoe UI Black" panose="020B0A02040204020203" pitchFamily="34" charset="0"/>
              </a:rPr>
              <a:t>Ước gì những hạt giống ấy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biến đổi từ bên trong nhân loại và toàn thể vũ trụ này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trong khi vững</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lòng mong đợi trời mới đất mới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lúc mà quyền lực Sự Dữ sẽ bị đánh bại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và vinh quang Cha sẽ chiếu sáng muôn đời</a:t>
            </a:r>
            <a:r>
              <a:rPr lang="en-US" sz="4500" dirty="0">
                <a:solidFill>
                  <a:srgbClr val="FFFF00"/>
                </a:solidFill>
                <a:ea typeface="Segoe UI Black" panose="020B0A02040204020203" pitchFamily="34" charset="0"/>
              </a:rPr>
              <a:t>/</a:t>
            </a:r>
            <a:endParaRPr lang="vi-VN" sz="45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42845580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8FF0002-F9DA-9150-5034-0415D11F8759}"/>
              </a:ext>
            </a:extLst>
          </p:cNvPr>
          <p:cNvSpPr txBox="1"/>
          <p:nvPr/>
        </p:nvSpPr>
        <p:spPr>
          <a:xfrm>
            <a:off x="0" y="231649"/>
            <a:ext cx="9088912" cy="4685898"/>
          </a:xfrm>
          <a:prstGeom prst="rect">
            <a:avLst/>
          </a:prstGeom>
          <a:noFill/>
        </p:spPr>
        <p:txBody>
          <a:bodyPr wrap="square" lIns="68580" tIns="34290" rIns="68580" bIns="34290">
            <a:spAutoFit/>
          </a:bodyPr>
          <a:lstStyle/>
          <a:p>
            <a:pPr algn="just" defTabSz="685800"/>
            <a:r>
              <a:rPr lang="vi-VN" sz="5000" dirty="0">
                <a:solidFill>
                  <a:prstClr val="white"/>
                </a:solidFill>
                <a:latin typeface="+mj-lt"/>
                <a:ea typeface="Segoe UI Black" panose="020B0A02040204020203" pitchFamily="34" charset="0"/>
              </a:rPr>
              <a:t>Xin cho ân sủng của Năm</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Thánh này</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khơi dậy trong chúng con</a:t>
            </a:r>
            <a:r>
              <a:rPr lang="en-US" sz="5000" dirty="0">
                <a:solidFill>
                  <a:srgbClr val="FFFF00"/>
                </a:solidFill>
                <a:ea typeface="Segoe UI Black" panose="020B0A02040204020203" pitchFamily="34" charset="0"/>
              </a:rPr>
              <a:t>/</a:t>
            </a:r>
            <a:r>
              <a:rPr lang="vi-VN" sz="5000" dirty="0">
                <a:solidFill>
                  <a:prstClr val="white"/>
                </a:solidFill>
                <a:latin typeface="+mj-lt"/>
                <a:ea typeface="Segoe UI Black" panose="020B0A02040204020203" pitchFamily="34" charset="0"/>
              </a:rPr>
              <a:t> là Những Người Lữ Hành Hy Vọng</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niềm khao khát kho tàng ở trên trời</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đ</a:t>
            </a:r>
            <a:r>
              <a:rPr lang="vi-VN" sz="5000" dirty="0">
                <a:solidFill>
                  <a:prstClr val="white"/>
                </a:solidFill>
                <a:latin typeface="+mj-lt"/>
                <a:ea typeface="Segoe UI Black" panose="020B0A02040204020203" pitchFamily="34" charset="0"/>
              </a:rPr>
              <a:t>ồng thời cũng làm lan tỏa trên khắp thế giới</a:t>
            </a:r>
            <a:r>
              <a:rPr lang="en-US" sz="5000" dirty="0">
                <a:solidFill>
                  <a:srgbClr val="FFFF00"/>
                </a:solidFill>
                <a:ea typeface="Segoe UI Black" panose="020B0A02040204020203" pitchFamily="34" charset="0"/>
              </a:rPr>
              <a:t>/</a:t>
            </a:r>
            <a:endParaRPr lang="vi-VN" sz="50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34370362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B748ABB-EE38-6E79-1095-9A23AA9B59F5}"/>
              </a:ext>
            </a:extLst>
          </p:cNvPr>
          <p:cNvSpPr txBox="1"/>
          <p:nvPr/>
        </p:nvSpPr>
        <p:spPr>
          <a:xfrm>
            <a:off x="0" y="1"/>
            <a:ext cx="9085672" cy="5055230"/>
          </a:xfrm>
          <a:prstGeom prst="rect">
            <a:avLst/>
          </a:prstGeom>
          <a:noFill/>
        </p:spPr>
        <p:txBody>
          <a:bodyPr wrap="square" lIns="68580" tIns="34290" rIns="68580" bIns="34290">
            <a:spAutoFit/>
          </a:bodyPr>
          <a:lstStyle/>
          <a:p>
            <a:pPr algn="just" defTabSz="685800"/>
            <a:r>
              <a:rPr lang="en-US" sz="5400" dirty="0" err="1">
                <a:solidFill>
                  <a:prstClr val="white"/>
                </a:solidFill>
                <a:ea typeface="Segoe UI Black" panose="020B0A02040204020203" pitchFamily="34" charset="0"/>
              </a:rPr>
              <a:t>niềm</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vui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sự</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bình</a:t>
            </a:r>
            <a:r>
              <a:rPr lang="en-US" sz="5400" dirty="0">
                <a:solidFill>
                  <a:prstClr val="white"/>
                </a:solidFill>
                <a:ea typeface="Segoe UI Black" panose="020B0A02040204020203" pitchFamily="34" charset="0"/>
              </a:rPr>
              <a:t> an </a:t>
            </a:r>
            <a:r>
              <a:rPr lang="en-US" sz="5400" dirty="0" err="1">
                <a:solidFill>
                  <a:prstClr val="white"/>
                </a:solidFill>
                <a:ea typeface="Segoe UI Black" panose="020B0A02040204020203" pitchFamily="34" charset="0"/>
              </a:rPr>
              <a:t>của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Đấng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Cứu</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Chuộc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Xin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vinh</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ngợi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khen</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là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Thiên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đáng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tụng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muôn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đời</a:t>
            </a:r>
            <a:r>
              <a:rPr lang="en-US" sz="5400" dirty="0">
                <a:solidFill>
                  <a:prstClr val="white"/>
                </a:solidFill>
                <a:ea typeface="Segoe UI Black" panose="020B0A02040204020203" pitchFamily="34" charset="0"/>
              </a:rPr>
              <a:t>. </a:t>
            </a:r>
            <a:r>
              <a:rPr lang="en-US" sz="5400" dirty="0">
                <a:solidFill>
                  <a:srgbClr val="FFFF00"/>
                </a:solidFill>
                <a:ea typeface="Segoe UI Black" panose="020B0A02040204020203" pitchFamily="34" charset="0"/>
              </a:rPr>
              <a:t>Amen.</a:t>
            </a:r>
          </a:p>
        </p:txBody>
      </p:sp>
    </p:spTree>
    <p:extLst>
      <p:ext uri="{BB962C8B-B14F-4D97-AF65-F5344CB8AC3E}">
        <p14:creationId xmlns:p14="http://schemas.microsoft.com/office/powerpoint/2010/main" val="37438583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3200400" y="3409950"/>
            <a:ext cx="5901265" cy="646331"/>
          </a:xfrm>
          <a:prstGeom prst="rect">
            <a:avLst/>
          </a:prstGeom>
          <a:noFill/>
        </p:spPr>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XIN CẦU CHO LINH HỒN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209550"/>
            <a:ext cx="1694548" cy="228581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 y="-3810"/>
            <a:ext cx="4259050" cy="4324350"/>
          </a:xfrm>
          <a:prstGeom prst="rect">
            <a:avLst/>
          </a:prstGeom>
        </p:spPr>
      </p:pic>
    </p:spTree>
    <p:extLst>
      <p:ext uri="{BB962C8B-B14F-4D97-AF65-F5344CB8AC3E}">
        <p14:creationId xmlns:p14="http://schemas.microsoft.com/office/powerpoint/2010/main" val="16465919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lstStyle/>
          <a:p>
            <a:pPr>
              <a:lnSpc>
                <a:spcPct val="120000"/>
              </a:lnSpc>
            </a:pPr>
            <a:r>
              <a:rPr lang="en-US" sz="5400" b="1" dirty="0" smtClean="0">
                <a:solidFill>
                  <a:srgbClr val="FFFF00"/>
                </a:solidFill>
                <a:effectLst>
                  <a:outerShdw blurRad="38100" dist="38100" dir="2700000" algn="tl">
                    <a:srgbClr val="000000">
                      <a:alpha val="43137"/>
                    </a:srgbClr>
                  </a:outerShdw>
                </a:effectLst>
                <a:cs typeface="Times New Roman" pitchFamily="18" charset="0"/>
              </a:rPr>
              <a:t>Ca Nguyện Hiệp Lễ</a:t>
            </a:r>
            <a:r>
              <a:rPr lang="en-US" sz="6600" b="1" dirty="0" smtClean="0">
                <a:solidFill>
                  <a:srgbClr val="FFFF00"/>
                </a:solidFill>
                <a:effectLst>
                  <a:outerShdw blurRad="38100" dist="38100" dir="2700000" algn="tl">
                    <a:srgbClr val="000000">
                      <a:alpha val="43137"/>
                    </a:srgbClr>
                  </a:outerShdw>
                </a:effectLst>
                <a:cs typeface="Times New Roman" pitchFamily="18" charset="0"/>
              </a:rPr>
              <a:t/>
            </a:r>
            <a:br>
              <a:rPr lang="en-US" sz="6600" b="1" dirty="0" smtClean="0">
                <a:solidFill>
                  <a:srgbClr val="FFFF00"/>
                </a:solidFill>
                <a:effectLst>
                  <a:outerShdw blurRad="38100" dist="38100" dir="2700000" algn="tl">
                    <a:srgbClr val="000000">
                      <a:alpha val="43137"/>
                    </a:srgbClr>
                  </a:outerShdw>
                </a:effectLst>
                <a:cs typeface="Times New Roman" pitchFamily="18" charset="0"/>
              </a:rPr>
            </a:br>
            <a:r>
              <a:rPr lang="vi-VN" sz="6600" b="1" dirty="0" smtClean="0">
                <a:solidFill>
                  <a:srgbClr val="FFFF00"/>
                </a:solidFill>
                <a:effectLst>
                  <a:outerShdw blurRad="38100" dist="38100" dir="2700000" algn="tl">
                    <a:srgbClr val="000000">
                      <a:alpha val="43137"/>
                    </a:srgbClr>
                  </a:outerShdw>
                </a:effectLst>
                <a:latin typeface="UTM Swiss 721 Black Condensed" panose="02000500000000000000" pitchFamily="2" charset="0"/>
                <a:cs typeface="Times New Roman" pitchFamily="18" charset="0"/>
              </a:rPr>
              <a:t> </a:t>
            </a:r>
            <a:r>
              <a:rPr lang="vi-VN" sz="5400" b="1" dirty="0" smtClean="0">
                <a:solidFill>
                  <a:srgbClr val="FFFF00"/>
                </a:solidFill>
                <a:effectLst>
                  <a:outerShdw blurRad="38100" dist="38100" dir="2700000" algn="tl">
                    <a:srgbClr val="000000">
                      <a:alpha val="43137"/>
                    </a:srgbClr>
                  </a:outerShdw>
                </a:effectLst>
                <a:latin typeface="UTM Swiss 721 Black Condensed" panose="02000500000000000000" pitchFamily="2" charset="0"/>
                <a:cs typeface="Times New Roman" pitchFamily="18" charset="0"/>
              </a:rPr>
              <a:t>NGHĨ</a:t>
            </a:r>
            <a:r>
              <a:rPr lang="en-US" sz="5400" b="1" dirty="0" smtClean="0">
                <a:solidFill>
                  <a:srgbClr val="FFFF00"/>
                </a:solidFill>
                <a:effectLst>
                  <a:outerShdw blurRad="38100" dist="38100" dir="2700000" algn="tl">
                    <a:srgbClr val="000000">
                      <a:alpha val="43137"/>
                    </a:srgbClr>
                  </a:outerShdw>
                </a:effectLst>
                <a:latin typeface="UTM Swiss 721 Black Condensed" panose="02000500000000000000" pitchFamily="2" charset="0"/>
                <a:cs typeface="Times New Roman" pitchFamily="18" charset="0"/>
              </a:rPr>
              <a:t> SUY</a:t>
            </a:r>
            <a:r>
              <a:rPr lang="vi-VN" sz="5400" b="1" dirty="0" smtClean="0">
                <a:solidFill>
                  <a:srgbClr val="FFFF00"/>
                </a:solidFill>
                <a:effectLst>
                  <a:outerShdw blurRad="38100" dist="38100" dir="2700000" algn="tl">
                    <a:srgbClr val="000000">
                      <a:alpha val="43137"/>
                    </a:srgbClr>
                  </a:outerShdw>
                </a:effectLst>
                <a:latin typeface="UTM Swiss 721 Black Condensed" panose="02000500000000000000" pitchFamily="2" charset="0"/>
                <a:cs typeface="Times New Roman" pitchFamily="18" charset="0"/>
              </a:rPr>
              <a:t> PHẬN NGƯỜI</a:t>
            </a:r>
            <a:r>
              <a:rPr lang="en-US" sz="6000" b="1" dirty="0" smtClean="0">
                <a:solidFill>
                  <a:srgbClr val="FFFF00"/>
                </a:solidFill>
                <a:effectLst>
                  <a:outerShdw blurRad="38100" dist="38100" dir="2700000" algn="tl">
                    <a:srgbClr val="000000">
                      <a:alpha val="43137"/>
                    </a:srgbClr>
                  </a:outerShdw>
                </a:effectLst>
                <a:latin typeface="UTM Swiss 721 Black Condensed" panose="02000500000000000000" pitchFamily="2" charset="0"/>
                <a:cs typeface="Times New Roman" pitchFamily="18" charset="0"/>
              </a:rPr>
              <a:t/>
            </a:r>
            <a:br>
              <a:rPr lang="en-US" sz="6000" b="1" dirty="0" smtClean="0">
                <a:solidFill>
                  <a:srgbClr val="FFFF00"/>
                </a:solidFill>
                <a:effectLst>
                  <a:outerShdw blurRad="38100" dist="38100" dir="2700000" algn="tl">
                    <a:srgbClr val="000000">
                      <a:alpha val="43137"/>
                    </a:srgbClr>
                  </a:outerShdw>
                </a:effectLst>
                <a:latin typeface="UTM Swiss 721 Black Condensed" panose="02000500000000000000" pitchFamily="2" charset="0"/>
                <a:cs typeface="Times New Roman" pitchFamily="18" charset="0"/>
              </a:rPr>
            </a:br>
            <a:r>
              <a:rPr lang="vi-VN" b="1" i="1" dirty="0" smtClean="0">
                <a:solidFill>
                  <a:schemeClr val="bg1"/>
                </a:solidFill>
                <a:effectLst>
                  <a:outerShdw blurRad="38100" dist="38100" dir="2700000" algn="tl">
                    <a:srgbClr val="000000">
                      <a:alpha val="43137"/>
                    </a:srgbClr>
                  </a:outerShdw>
                </a:effectLst>
                <a:cs typeface="Times New Roman" pitchFamily="18" charset="0"/>
              </a:rPr>
              <a:t>Dấu Chân</a:t>
            </a:r>
            <a:endParaRPr lang="en-US"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825667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b="1" u="sng" dirty="0" smtClean="0">
                <a:solidFill>
                  <a:srgbClr val="FFFF00"/>
                </a:solidFill>
                <a:effectLst>
                  <a:outerShdw blurRad="38100" dist="38100" dir="2700000" algn="tl">
                    <a:srgbClr val="000000">
                      <a:alpha val="43137"/>
                    </a:srgbClr>
                  </a:outerShdw>
                </a:effectLst>
                <a:ea typeface="Tahoma" pitchFamily="34" charset="0"/>
                <a:cs typeface="Times New Roman" pitchFamily="18" charset="0"/>
              </a:rPr>
              <a:t>Tk1:</a:t>
            </a:r>
            <a:r>
              <a:rPr lang="en-US" sz="6000" b="1" dirty="0">
                <a:solidFill>
                  <a:srgbClr val="FFFF00"/>
                </a:solidFill>
                <a:effectLst>
                  <a:outerShdw blurRad="38100" dist="38100" dir="2700000" algn="tl">
                    <a:srgbClr val="000000">
                      <a:alpha val="43137"/>
                    </a:srgbClr>
                  </a:outerShdw>
                </a:effectLst>
                <a:ea typeface="Tahoma" pitchFamily="34" charset="0"/>
                <a:cs typeface="Times New Roman" pitchFamily="18" charset="0"/>
              </a:rPr>
              <a:t> </a:t>
            </a:r>
            <a:r>
              <a:rPr lang="vi-VN" sz="6000" dirty="0">
                <a:solidFill>
                  <a:schemeClr val="bg1"/>
                </a:solidFill>
              </a:rPr>
              <a:t>Niềm hy vọng của chúng ta đã chiếu sáng nơi trần gian này. Là nhờ Đức Kitô đã giao hoà ta cùng Thiên Chúa.</a:t>
            </a:r>
          </a:p>
        </p:txBody>
      </p:sp>
    </p:spTree>
    <p:extLst>
      <p:ext uri="{BB962C8B-B14F-4D97-AF65-F5344CB8AC3E}">
        <p14:creationId xmlns:p14="http://schemas.microsoft.com/office/powerpoint/2010/main" val="18672939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b="1" u="sng" dirty="0" smtClean="0">
                <a:solidFill>
                  <a:srgbClr val="FFFF00"/>
                </a:solidFill>
                <a:effectLst>
                  <a:outerShdw blurRad="38100" dist="38100" dir="2700000" algn="tl">
                    <a:srgbClr val="000000">
                      <a:alpha val="43137"/>
                    </a:srgbClr>
                  </a:outerShdw>
                </a:effectLst>
                <a:cs typeface="Times New Roman" pitchFamily="18" charset="0"/>
              </a:rPr>
              <a:t>Tk1:</a:t>
            </a:r>
            <a:r>
              <a:rPr lang="en-US" b="1" dirty="0" smtClean="0">
                <a:solidFill>
                  <a:schemeClr val="bg1"/>
                </a:solidFill>
                <a:effectLst>
                  <a:outerShdw blurRad="38100" dist="38100" dir="2700000" algn="tl">
                    <a:srgbClr val="000000">
                      <a:alpha val="43137"/>
                    </a:srgbClr>
                  </a:outerShdw>
                </a:effectLst>
                <a:cs typeface="Times New Roman" pitchFamily="18" charset="0"/>
              </a:rPr>
              <a:t> </a:t>
            </a:r>
            <a:r>
              <a:rPr lang="vi-VN" dirty="0">
                <a:solidFill>
                  <a:schemeClr val="bg1"/>
                </a:solidFill>
              </a:rPr>
              <a:t>Khi một người nằm xuống, xác thân về với cát bụi. Ôi phận người quá mỏng manh, như hoa nở rồi sẽ tàn nhanh. Vào đời là những ước mơ, những mong chờ, chờ ngày mai sẽ tới. Chợt Chúa đến gọi mời, xin đáp lời theo tiếng Ngài mà thôi</a:t>
            </a:r>
            <a:r>
              <a:rPr lang="vi-VN" dirty="0" smtClean="0">
                <a:solidFill>
                  <a:schemeClr val="bg1"/>
                </a:solidFill>
              </a:rPr>
              <a:t>.</a:t>
            </a:r>
            <a:endParaRPr lang="en-US"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574755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200" b="1" u="sng" dirty="0" err="1" smtClean="0">
                <a:solidFill>
                  <a:srgbClr val="FFFF00"/>
                </a:solidFill>
                <a:effectLst>
                  <a:outerShdw blurRad="38100" dist="38100" dir="2700000" algn="tl">
                    <a:srgbClr val="000000">
                      <a:alpha val="43137"/>
                    </a:srgbClr>
                  </a:outerShdw>
                </a:effectLst>
                <a:cs typeface="Times New Roman" pitchFamily="18" charset="0"/>
              </a:rPr>
              <a:t>Đk</a:t>
            </a:r>
            <a:r>
              <a:rPr lang="en-US" sz="42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4200" b="1" dirty="0" smtClean="0">
                <a:solidFill>
                  <a:schemeClr val="bg1"/>
                </a:solidFill>
                <a:effectLst>
                  <a:outerShdw blurRad="38100" dist="38100" dir="2700000" algn="tl">
                    <a:srgbClr val="000000">
                      <a:alpha val="43137"/>
                    </a:srgbClr>
                  </a:outerShdw>
                </a:effectLst>
                <a:cs typeface="Times New Roman" pitchFamily="18" charset="0"/>
              </a:rPr>
              <a:t> </a:t>
            </a:r>
            <a:r>
              <a:rPr lang="vi-VN" sz="4200" dirty="0">
                <a:solidFill>
                  <a:schemeClr val="bg1"/>
                </a:solidFill>
              </a:rPr>
              <a:t>Lạy Chúa, Ngài là Đấng từ bi. Lạy Chúa, Ngài giàu lòng xót thương. Xin thương xót những linh hồn đang nơi luyện ngục đang ngày đêm kêu khấn, khấn cầu Chúa, Chúa ơi. Xin Chúa thương, thương thứ tha, giang cánh tay, dẫn con vào hạnh phúc thiên đàng.</a:t>
            </a:r>
            <a:endParaRPr lang="en-US" sz="4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439812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b="1" u="sng" dirty="0" smtClean="0">
                <a:solidFill>
                  <a:srgbClr val="FFFF00"/>
                </a:solidFill>
                <a:effectLst>
                  <a:outerShdw blurRad="38100" dist="38100" dir="2700000" algn="tl">
                    <a:srgbClr val="000000">
                      <a:alpha val="43137"/>
                    </a:srgbClr>
                  </a:outerShdw>
                </a:effectLst>
                <a:cs typeface="Times New Roman" pitchFamily="18" charset="0"/>
              </a:rPr>
              <a:t>Tk2:</a:t>
            </a:r>
            <a:r>
              <a:rPr lang="en-US" b="1" dirty="0" smtClean="0">
                <a:solidFill>
                  <a:schemeClr val="bg1"/>
                </a:solidFill>
                <a:effectLst>
                  <a:outerShdw blurRad="38100" dist="38100" dir="2700000" algn="tl">
                    <a:srgbClr val="000000">
                      <a:alpha val="43137"/>
                    </a:srgbClr>
                  </a:outerShdw>
                </a:effectLst>
                <a:cs typeface="Times New Roman" pitchFamily="18" charset="0"/>
              </a:rPr>
              <a:t> </a:t>
            </a:r>
            <a:r>
              <a:rPr lang="vi-VN" dirty="0">
                <a:solidFill>
                  <a:schemeClr val="bg1"/>
                </a:solidFill>
              </a:rPr>
              <a:t>Trong cuộc đời dương thế, biết bao niềm vui nỗi sầu. Ôi trần đời lắm bể dâu, xuôi tháng ngày, chẳng biết về đâu. Nguyện cầu cùng Chúa, Chúa ơi, xin đồng hành dìu </a:t>
            </a:r>
            <a:r>
              <a:rPr lang="en-US" dirty="0" smtClean="0">
                <a:solidFill>
                  <a:schemeClr val="bg1"/>
                </a:solidFill>
              </a:rPr>
              <a:t>đời </a:t>
            </a:r>
            <a:r>
              <a:rPr lang="vi-VN" dirty="0" smtClean="0">
                <a:solidFill>
                  <a:schemeClr val="bg1"/>
                </a:solidFill>
              </a:rPr>
              <a:t>con </a:t>
            </a:r>
            <a:r>
              <a:rPr lang="vi-VN" dirty="0">
                <a:solidFill>
                  <a:schemeClr val="bg1"/>
                </a:solidFill>
              </a:rPr>
              <a:t>bước tới. Để đến cuối cuộc đời, xin dẫn </a:t>
            </a:r>
            <a:r>
              <a:rPr lang="vi-VN" dirty="0" smtClean="0">
                <a:solidFill>
                  <a:schemeClr val="bg1"/>
                </a:solidFill>
              </a:rPr>
              <a:t>vào </a:t>
            </a:r>
            <a:r>
              <a:rPr lang="vi-VN" dirty="0">
                <a:solidFill>
                  <a:schemeClr val="bg1"/>
                </a:solidFill>
              </a:rPr>
              <a:t>nơi phúc lộc trời cao.</a:t>
            </a:r>
            <a:endParaRPr lang="en-US"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66807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200" b="1" u="sng" dirty="0" err="1" smtClean="0">
                <a:solidFill>
                  <a:srgbClr val="FFFF00"/>
                </a:solidFill>
                <a:effectLst>
                  <a:outerShdw blurRad="38100" dist="38100" dir="2700000" algn="tl">
                    <a:srgbClr val="000000">
                      <a:alpha val="43137"/>
                    </a:srgbClr>
                  </a:outerShdw>
                </a:effectLst>
                <a:cs typeface="Times New Roman" pitchFamily="18" charset="0"/>
              </a:rPr>
              <a:t>Đk</a:t>
            </a:r>
            <a:r>
              <a:rPr lang="en-US" sz="42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4200" b="1" dirty="0" smtClean="0">
                <a:solidFill>
                  <a:schemeClr val="bg1"/>
                </a:solidFill>
                <a:effectLst>
                  <a:outerShdw blurRad="38100" dist="38100" dir="2700000" algn="tl">
                    <a:srgbClr val="000000">
                      <a:alpha val="43137"/>
                    </a:srgbClr>
                  </a:outerShdw>
                </a:effectLst>
                <a:cs typeface="Times New Roman" pitchFamily="18" charset="0"/>
              </a:rPr>
              <a:t> </a:t>
            </a:r>
            <a:r>
              <a:rPr lang="vi-VN" sz="4200" dirty="0">
                <a:solidFill>
                  <a:schemeClr val="bg1"/>
                </a:solidFill>
              </a:rPr>
              <a:t>Lạy Chúa, Ngài là Đấng từ bi. Lạy Chúa, Ngài giàu lòng xót thương. Xin thương xót những linh hồn đang nơi luyện ngục đang ngày đêm kêu khấn, khấn cầu Chúa, Chúa ơi. Xin Chúa thương, thương thứ tha, giang cánh tay, dẫn con vào hạnh phúc thiên đàng.</a:t>
            </a:r>
            <a:endParaRPr lang="en-US" sz="4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946097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0" y="68961"/>
            <a:ext cx="614995" cy="59055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2895600" y="3714750"/>
            <a:ext cx="6629400" cy="646331"/>
          </a:xfrm>
          <a:prstGeom prst="rect">
            <a:avLst/>
          </a:prstGeom>
        </p:spPr>
        <p:txBody>
          <a:bodyPr wrap="square">
            <a:spAutoFit/>
          </a:bodyPr>
          <a:lstStyle/>
          <a:p>
            <a:pPr algn="ctr"/>
            <a:r>
              <a:rPr lang="en-US" sz="3600" b="1" dirty="0">
                <a:solidFill>
                  <a:srgbClr val="FFFF00"/>
                </a:solidFill>
                <a:effectLst>
                  <a:outerShdw blurRad="38100" dist="38100" dir="2700000" algn="tl">
                    <a:srgbClr val="000000">
                      <a:alpha val="43137"/>
                    </a:srgbClr>
                  </a:outerShdw>
                </a:effectLst>
                <a:latin typeface="UTM American Sans" pitchFamily="18" charset="0"/>
              </a:rPr>
              <a:t>XIN CẦU CHO LINH HỒN </a:t>
            </a:r>
          </a:p>
        </p:txBody>
      </p:sp>
    </p:spTree>
    <p:extLst>
      <p:ext uri="{BB962C8B-B14F-4D97-AF65-F5344CB8AC3E}">
        <p14:creationId xmlns:p14="http://schemas.microsoft.com/office/powerpoint/2010/main" val="2228276723"/>
      </p:ext>
    </p:extLst>
  </p:cSld>
  <p:clrMapOvr>
    <a:masterClrMapping/>
  </p:clrMapOvr>
  <p:transition spd="slow" advClick="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3200400" y="3181350"/>
            <a:ext cx="5715000" cy="1138773"/>
          </a:xfrm>
          <a:prstGeom prst="rect">
            <a:avLst/>
          </a:prstGeom>
          <a:noFill/>
        </p:spPr>
        <p:txBody>
          <a:bodyPr wrap="square" rtlCol="0">
            <a:spAutoFit/>
          </a:bodyPr>
          <a:lstStyle/>
          <a:p>
            <a:pPr algn="ctr"/>
            <a:r>
              <a:rPr lang="en-US" sz="32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XIN CẦU CHO LINH HỒN </a:t>
            </a:r>
          </a:p>
          <a:p>
            <a:pPr lvl="0" algn="ctr">
              <a:defRPr/>
            </a:pPr>
            <a:r>
              <a:rPr lang="en-US" sz="36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TERESA</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608"/>
            <a:ext cx="3580162" cy="51435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6800" y="742950"/>
            <a:ext cx="1694548" cy="2285811"/>
          </a:xfrm>
          <a:prstGeom prst="rect">
            <a:avLst/>
          </a:prstGeom>
        </p:spPr>
      </p:pic>
    </p:spTree>
    <p:extLst>
      <p:ext uri="{BB962C8B-B14F-4D97-AF65-F5344CB8AC3E}">
        <p14:creationId xmlns:p14="http://schemas.microsoft.com/office/powerpoint/2010/main" val="16465919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9600" b="1" smtClean="0">
                <a:solidFill>
                  <a:srgbClr val="FFFF00"/>
                </a:solidFill>
                <a:effectLst>
                  <a:outerShdw blurRad="38100" dist="38100" dir="2700000" algn="tl">
                    <a:srgbClr val="000000">
                      <a:alpha val="43137"/>
                    </a:srgbClr>
                  </a:outerShdw>
                </a:effectLst>
                <a:latin typeface="+mj-lt"/>
                <a:cs typeface="Times New Roman" pitchFamily="18" charset="0"/>
              </a:rPr>
              <a:t>Bụi Tro</a:t>
            </a:r>
            <a:br>
              <a:rPr lang="en-US" sz="9600" b="1" smtClean="0">
                <a:solidFill>
                  <a:srgbClr val="FFFF00"/>
                </a:solidFill>
                <a:effectLst>
                  <a:outerShdw blurRad="38100" dist="38100" dir="2700000" algn="tl">
                    <a:srgbClr val="000000">
                      <a:alpha val="43137"/>
                    </a:srgbClr>
                  </a:outerShdw>
                </a:effectLst>
                <a:latin typeface="+mj-lt"/>
                <a:cs typeface="Times New Roman" pitchFamily="18" charset="0"/>
              </a:rPr>
            </a:br>
            <a:r>
              <a:rPr lang="en-US" sz="5000" b="1" i="1" smtClean="0">
                <a:solidFill>
                  <a:schemeClr val="bg1"/>
                </a:solidFill>
                <a:effectLst>
                  <a:outerShdw blurRad="38100" dist="38100" dir="2700000" algn="tl">
                    <a:srgbClr val="000000">
                      <a:alpha val="43137"/>
                    </a:srgbClr>
                  </a:outerShdw>
                </a:effectLst>
                <a:latin typeface="+mj-lt"/>
                <a:cs typeface="Times New Roman" pitchFamily="18" charset="0"/>
              </a:rPr>
              <a:t>Ngọc Kôn </a:t>
            </a:r>
            <a:endParaRPr lang="en-US" sz="5000" b="1" i="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83766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48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4800" b="1">
                <a:solidFill>
                  <a:schemeClr val="bg1"/>
                </a:solidFill>
                <a:effectLst>
                  <a:outerShdw blurRad="38100" dist="38100" dir="2700000" algn="tl">
                    <a:srgbClr val="000000">
                      <a:alpha val="43137"/>
                    </a:srgbClr>
                  </a:outerShdw>
                </a:effectLst>
                <a:latin typeface="+mj-lt"/>
                <a:cs typeface="Times New Roman" pitchFamily="18" charset="0"/>
              </a:rPr>
              <a:t>Xin hãy nhớ rằng thân ta chính là bụi tro. Người ơi hãy nhớ thân ta chính là bụi đất. Một cơn phong trần qua đi bóng ta trên đời. Vì là bụi tro ngày sau sẽ về tro bụi.</a:t>
            </a:r>
            <a:endParaRPr lang="en-US" sz="48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974717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fontScale="90000"/>
          </a:bodyPr>
          <a:lstStyle/>
          <a:p>
            <a:pPr algn="just"/>
            <a:r>
              <a:rPr lang="en-US" sz="5400" b="1" u="sng" smtClean="0">
                <a:solidFill>
                  <a:srgbClr val="FFFF00"/>
                </a:solidFill>
                <a:effectLst>
                  <a:outerShdw blurRad="38100" dist="38100" dir="2700000" algn="tl">
                    <a:srgbClr val="000000">
                      <a:alpha val="43137"/>
                    </a:srgbClr>
                  </a:outerShdw>
                </a:effectLst>
                <a:latin typeface="+mj-lt"/>
                <a:cs typeface="Times New Roman" pitchFamily="18" charset="0"/>
              </a:rPr>
              <a:t>Tk1:</a:t>
            </a:r>
            <a:r>
              <a:rPr lang="en-US" sz="54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smtClean="0">
                <a:solidFill>
                  <a:schemeClr val="bg1"/>
                </a:solidFill>
                <a:effectLst>
                  <a:outerShdw blurRad="38100" dist="38100" dir="2700000" algn="tl">
                    <a:srgbClr val="000000">
                      <a:alpha val="43137"/>
                    </a:srgbClr>
                  </a:outerShdw>
                </a:effectLst>
                <a:latin typeface="+mj-lt"/>
                <a:cs typeface="Times New Roman" pitchFamily="18" charset="0"/>
              </a:rPr>
              <a:t>Đẹp </a:t>
            </a:r>
            <a:r>
              <a:rPr lang="vi-VN" sz="5400" b="1">
                <a:solidFill>
                  <a:schemeClr val="bg1"/>
                </a:solidFill>
                <a:effectLst>
                  <a:outerShdw blurRad="38100" dist="38100" dir="2700000" algn="tl">
                    <a:srgbClr val="000000">
                      <a:alpha val="43137"/>
                    </a:srgbClr>
                  </a:outerShdw>
                </a:effectLst>
                <a:latin typeface="+mj-lt"/>
                <a:cs typeface="Times New Roman" pitchFamily="18" charset="0"/>
              </a:rPr>
              <a:t>như hoa mùa xuân thì sớm nở cũng tối tàn. Bền như lâu đài xây có ngày cũng sẽ chuyển lay. Xinh tươi là mấy người, kiêu sa là mấy ngày, hư không sớm muộn cũng hoàn hư không</a:t>
            </a:r>
            <a:r>
              <a:rPr lang="vi-VN" sz="5400" b="1" smtClean="0">
                <a:solidFill>
                  <a:schemeClr val="bg1"/>
                </a:solidFill>
                <a:effectLst>
                  <a:outerShdw blurRad="38100" dist="38100" dir="2700000" algn="tl">
                    <a:srgbClr val="000000">
                      <a:alpha val="43137"/>
                    </a:srgbClr>
                  </a:outerShdw>
                </a:effectLst>
                <a:latin typeface="+mj-lt"/>
                <a:cs typeface="Times New Roman" pitchFamily="18" charset="0"/>
              </a:rPr>
              <a:t>.</a:t>
            </a:r>
            <a:endParaRPr lang="en-US" sz="54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360950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48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4800" b="1">
                <a:solidFill>
                  <a:schemeClr val="bg1"/>
                </a:solidFill>
                <a:effectLst>
                  <a:outerShdw blurRad="38100" dist="38100" dir="2700000" algn="tl">
                    <a:srgbClr val="000000">
                      <a:alpha val="43137"/>
                    </a:srgbClr>
                  </a:outerShdw>
                </a:effectLst>
                <a:latin typeface="+mj-lt"/>
                <a:cs typeface="Times New Roman" pitchFamily="18" charset="0"/>
              </a:rPr>
              <a:t>Xin hãy nhớ rằng thân ta chính là bụi tro. Người ơi hãy nhớ thân ta chính là bụi đất. Một cơn phong trần qua đi bóng ta trên đời. Vì là bụi tro ngày sau sẽ về tro bụi.</a:t>
            </a:r>
            <a:endParaRPr lang="en-US" sz="48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402353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4800" u="sng" dirty="0" err="1" smtClean="0">
                <a:solidFill>
                  <a:srgbClr val="FFFF00"/>
                </a:solidFill>
                <a:effectLst>
                  <a:outerShdw blurRad="38100" dist="38100" dir="2700000" algn="tl">
                    <a:srgbClr val="000000">
                      <a:alpha val="43137"/>
                    </a:srgbClr>
                  </a:outerShdw>
                </a:effectLst>
                <a:ea typeface="Tahoma" pitchFamily="34" charset="0"/>
                <a:cs typeface="Times New Roman" pitchFamily="18" charset="0"/>
              </a:rPr>
              <a:t>Đk</a:t>
            </a:r>
            <a:r>
              <a:rPr lang="en-US" sz="4800" u="sng" dirty="0" smtClean="0">
                <a:solidFill>
                  <a:srgbClr val="FFFF00"/>
                </a:solidFill>
                <a:effectLst>
                  <a:outerShdw blurRad="38100" dist="38100" dir="2700000" algn="tl">
                    <a:srgbClr val="000000">
                      <a:alpha val="43137"/>
                    </a:srgbClr>
                  </a:outerShdw>
                </a:effectLst>
                <a:ea typeface="Tahoma" pitchFamily="34" charset="0"/>
                <a:cs typeface="Times New Roman" pitchFamily="18" charset="0"/>
              </a:rPr>
              <a:t>:</a:t>
            </a:r>
            <a:r>
              <a:rPr lang="en-US" sz="4800" dirty="0" smtClean="0">
                <a:solidFill>
                  <a:srgbClr val="FFFF00"/>
                </a:solidFill>
                <a:effectLst>
                  <a:outerShdw blurRad="38100" dist="38100" dir="2700000" algn="tl">
                    <a:srgbClr val="000000">
                      <a:alpha val="43137"/>
                    </a:srgbClr>
                  </a:outerShdw>
                </a:effectLst>
                <a:ea typeface="Tahoma" pitchFamily="34" charset="0"/>
                <a:cs typeface="Times New Roman" pitchFamily="18" charset="0"/>
              </a:rPr>
              <a:t> </a:t>
            </a:r>
            <a:r>
              <a:rPr lang="vi-VN" sz="4800" dirty="0" smtClean="0">
                <a:solidFill>
                  <a:schemeClr val="bg1"/>
                </a:solidFill>
              </a:rPr>
              <a:t>Như </a:t>
            </a:r>
            <a:r>
              <a:rPr lang="vi-VN" sz="4800" dirty="0">
                <a:solidFill>
                  <a:schemeClr val="bg1"/>
                </a:solidFill>
              </a:rPr>
              <a:t>Đức Kitô đã chết và đã sống lại thế nào thì Thiên Chúa cũng sẽ đem họ đến với Người. Và mọi người đều phải chết nơi A-đam thế nào, thì cũng sẽ được sống lại nơi Đức Ktô như vậy.</a:t>
            </a:r>
            <a:endParaRPr lang="en-US" sz="4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728324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dirty="0" smtClean="0">
                <a:solidFill>
                  <a:srgbClr val="FFFF00"/>
                </a:solidFill>
                <a:effectLst>
                  <a:outerShdw blurRad="38100" dist="38100" dir="2700000" algn="tl">
                    <a:srgbClr val="000000">
                      <a:alpha val="43137"/>
                    </a:srgbClr>
                  </a:outerShdw>
                </a:effectLst>
                <a:latin typeface="+mj-lt"/>
                <a:cs typeface="Times New Roman" pitchFamily="18" charset="0"/>
              </a:rPr>
              <a:t>Tk2:</a:t>
            </a:r>
            <a:r>
              <a:rPr lang="en-US" sz="4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4800" b="1" dirty="0">
                <a:solidFill>
                  <a:schemeClr val="bg1"/>
                </a:solidFill>
                <a:effectLst>
                  <a:outerShdw blurRad="38100" dist="38100" dir="2700000" algn="tl">
                    <a:srgbClr val="000000">
                      <a:alpha val="43137"/>
                    </a:srgbClr>
                  </a:outerShdw>
                </a:effectLst>
                <a:latin typeface="+mj-lt"/>
                <a:cs typeface="Times New Roman" pitchFamily="18" charset="0"/>
              </a:rPr>
              <a:t>Giàu sang có là bao thì có ngày cũng biến tan. Quyền năng chi là bao có ngày cũng sẽ dần tan. Cao sang là mấy tầng, vinh quang là mấy lần, hơn nhau </a:t>
            </a:r>
            <a:r>
              <a:rPr lang="vi-VN" sz="4800" b="1" dirty="0" smtClean="0">
                <a:solidFill>
                  <a:schemeClr val="bg1"/>
                </a:solidFill>
                <a:effectLst>
                  <a:outerShdw blurRad="38100" dist="38100" dir="2700000" algn="tl">
                    <a:srgbClr val="000000">
                      <a:alpha val="43137"/>
                    </a:srgbClr>
                  </a:outerShdw>
                </a:effectLst>
                <a:latin typeface="+mj-lt"/>
                <a:cs typeface="Times New Roman" pitchFamily="18" charset="0"/>
              </a:rPr>
              <a:t>r</a:t>
            </a:r>
            <a:r>
              <a:rPr lang="en-US" sz="4800" b="1" dirty="0" smtClean="0">
                <a:solidFill>
                  <a:schemeClr val="bg1"/>
                </a:solidFill>
                <a:effectLst>
                  <a:outerShdw blurRad="38100" dist="38100" dir="2700000" algn="tl">
                    <a:srgbClr val="000000">
                      <a:alpha val="43137"/>
                    </a:srgbClr>
                  </a:outerShdw>
                </a:effectLst>
                <a:cs typeface="Times New Roman" pitchFamily="18" charset="0"/>
              </a:rPr>
              <a:t>ố</a:t>
            </a:r>
            <a:r>
              <a:rPr lang="vi-VN" sz="4800" b="1" dirty="0" smtClean="0">
                <a:solidFill>
                  <a:schemeClr val="bg1"/>
                </a:solidFill>
                <a:effectLst>
                  <a:outerShdw blurRad="38100" dist="38100" dir="2700000" algn="tl">
                    <a:srgbClr val="000000">
                      <a:alpha val="43137"/>
                    </a:srgbClr>
                  </a:outerShdw>
                </a:effectLst>
                <a:latin typeface="+mj-lt"/>
                <a:cs typeface="Times New Roman" pitchFamily="18" charset="0"/>
              </a:rPr>
              <a:t>t </a:t>
            </a:r>
            <a:r>
              <a:rPr lang="vi-VN" sz="4800" b="1" dirty="0">
                <a:solidFill>
                  <a:schemeClr val="bg1"/>
                </a:solidFill>
                <a:effectLst>
                  <a:outerShdw blurRad="38100" dist="38100" dir="2700000" algn="tl">
                    <a:srgbClr val="000000">
                      <a:alpha val="43137"/>
                    </a:srgbClr>
                  </a:outerShdw>
                </a:effectLst>
                <a:latin typeface="+mj-lt"/>
                <a:cs typeface="Times New Roman" pitchFamily="18" charset="0"/>
              </a:rPr>
              <a:t>cuộc sang hèn như nhau.</a:t>
            </a:r>
            <a:endParaRPr lang="en-US" sz="48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41726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48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4800" b="1">
                <a:solidFill>
                  <a:schemeClr val="bg1"/>
                </a:solidFill>
                <a:effectLst>
                  <a:outerShdw blurRad="38100" dist="38100" dir="2700000" algn="tl">
                    <a:srgbClr val="000000">
                      <a:alpha val="43137"/>
                    </a:srgbClr>
                  </a:outerShdw>
                </a:effectLst>
                <a:latin typeface="+mj-lt"/>
                <a:cs typeface="Times New Roman" pitchFamily="18" charset="0"/>
              </a:rPr>
              <a:t>Xin hãy nhớ rằng thân ta chính là bụi tro. Người ơi hãy nhớ thân ta chính là bụi đất. Một cơn phong trần qua đi bóng ta trên đời. Vì là bụi tro ngày sau sẽ về tro bụi.</a:t>
            </a:r>
            <a:endParaRPr lang="en-US" sz="48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13942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626496" y="819150"/>
            <a:ext cx="6574574" cy="830997"/>
          </a:xfrm>
          <a:prstGeom prst="rect">
            <a:avLst/>
          </a:prstGeom>
          <a:noFill/>
        </p:spPr>
        <p:txBody>
          <a:bodyPr wrap="square" lIns="91440" tIns="45720" rIns="91440" bIns="45720">
            <a:spAutoFit/>
          </a:bodyPr>
          <a:lstStyle/>
          <a:p>
            <a:pPr algn="ctr"/>
            <a:r>
              <a:rPr lang="en-US" sz="4800" b="1" cap="all" dirty="0" err="1" smtClean="0">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latin typeface="UTM American Sans" pitchFamily="18" charset="0"/>
              </a:rPr>
              <a:t>Thánh</a:t>
            </a:r>
            <a:r>
              <a:rPr lang="en-US" sz="4800" b="1" cap="all" dirty="0" smtClean="0">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latin typeface="UTM American Sans" pitchFamily="18" charset="0"/>
              </a:rPr>
              <a:t> </a:t>
            </a:r>
            <a:r>
              <a:rPr lang="en-US" sz="4800" b="1" cap="all" dirty="0" err="1" smtClean="0">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latin typeface="UTM American Sans" pitchFamily="18" charset="0"/>
              </a:rPr>
              <a:t>lễ</a:t>
            </a:r>
            <a:r>
              <a:rPr lang="en-US" sz="4800" b="1" cap="all" dirty="0" smtClean="0">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latin typeface="UTM American Sans" pitchFamily="18" charset="0"/>
              </a:rPr>
              <a:t> </a:t>
            </a:r>
            <a:r>
              <a:rPr lang="en-US" sz="4800" b="1" cap="all" dirty="0" err="1" smtClean="0">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latin typeface="UTM American Sans" pitchFamily="18" charset="0"/>
              </a:rPr>
              <a:t>antáng</a:t>
            </a:r>
            <a:endParaRPr lang="en-US" sz="4800" b="1" cap="all" dirty="0">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latin typeface="UTM American Sans" pitchFamily="18" charset="0"/>
            </a:endParaRPr>
          </a:p>
        </p:txBody>
      </p:sp>
      <p:sp>
        <p:nvSpPr>
          <p:cNvPr id="4" name="Rectangle 3"/>
          <p:cNvSpPr/>
          <p:nvPr/>
        </p:nvSpPr>
        <p:spPr>
          <a:xfrm>
            <a:off x="3352800" y="1756693"/>
            <a:ext cx="6019800" cy="707886"/>
          </a:xfrm>
          <a:prstGeom prst="rect">
            <a:avLst/>
          </a:prstGeom>
          <a:noFill/>
        </p:spPr>
        <p:txBody>
          <a:bodyPr wrap="square" lIns="91440" tIns="45720" rIns="91440" bIns="45720">
            <a:spAutoFit/>
          </a:bodyPr>
          <a:lstStyle/>
          <a:p>
            <a:pPr algn="ctr"/>
            <a:r>
              <a:rPr lang="en-US" sz="40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ÔNG / BÀ . .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50884"/>
            <a:ext cx="3657600" cy="5092616"/>
          </a:xfrm>
          <a:prstGeom prst="rect">
            <a:avLst/>
          </a:prstGeom>
        </p:spPr>
      </p:pic>
    </p:spTree>
    <p:extLst>
      <p:ext uri="{BB962C8B-B14F-4D97-AF65-F5344CB8AC3E}">
        <p14:creationId xmlns:p14="http://schemas.microsoft.com/office/powerpoint/2010/main" val="23655217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28"/>
            <a:ext cx="9144000" cy="5142672"/>
          </a:xfrm>
          <a:noFill/>
        </p:spPr>
        <p:txBody>
          <a:bodyPr anchor="ctr">
            <a:noAutofit/>
          </a:bodyPr>
          <a:lstStyle/>
          <a:p>
            <a:pPr marL="27432" indent="0" algn="ctr">
              <a:lnSpc>
                <a:spcPct val="120000"/>
              </a:lnSpc>
              <a:buNone/>
            </a:pPr>
            <a:r>
              <a:rPr lang="en-US" sz="5400" b="1" dirty="0">
                <a:solidFill>
                  <a:srgbClr val="FFFF00"/>
                </a:solidFill>
                <a:latin typeface="+mj-lt"/>
              </a:rPr>
              <a:t>Ca </a:t>
            </a:r>
            <a:r>
              <a:rPr lang="en-US" sz="5400" b="1" dirty="0" err="1">
                <a:solidFill>
                  <a:srgbClr val="FFFF00"/>
                </a:solidFill>
                <a:latin typeface="+mj-lt"/>
              </a:rPr>
              <a:t>Kết</a:t>
            </a:r>
            <a:r>
              <a:rPr lang="en-US" sz="5400" b="1" dirty="0">
                <a:solidFill>
                  <a:srgbClr val="FFFF00"/>
                </a:solidFill>
                <a:latin typeface="+mj-lt"/>
              </a:rPr>
              <a:t> </a:t>
            </a:r>
            <a:r>
              <a:rPr lang="en-US" sz="5400" b="1" dirty="0" err="1">
                <a:solidFill>
                  <a:srgbClr val="FFFF00"/>
                </a:solidFill>
                <a:latin typeface="+mj-lt"/>
              </a:rPr>
              <a:t>Lễ</a:t>
            </a:r>
            <a:r>
              <a:rPr lang="en-US" sz="5400" b="1" dirty="0">
                <a:solidFill>
                  <a:srgbClr val="FFFF00"/>
                </a:solidFill>
                <a:latin typeface="+mj-lt"/>
              </a:rPr>
              <a:t/>
            </a:r>
            <a:br>
              <a:rPr lang="en-US" sz="5400" b="1" dirty="0">
                <a:solidFill>
                  <a:srgbClr val="FFFF00"/>
                </a:solidFill>
                <a:latin typeface="+mj-lt"/>
              </a:rPr>
            </a:br>
            <a:r>
              <a:rPr lang="en-US" sz="6600" b="1" dirty="0" smtClean="0">
                <a:solidFill>
                  <a:srgbClr val="FFFF00"/>
                </a:solidFill>
                <a:effectLst>
                  <a:outerShdw blurRad="38100" dist="38100" dir="2700000" algn="tl">
                    <a:srgbClr val="000000">
                      <a:alpha val="43137"/>
                    </a:srgbClr>
                  </a:outerShdw>
                </a:effectLst>
                <a:latin typeface="UTM Swiss 721 Black Condensed" panose="02000500000000000000" pitchFamily="2" charset="0"/>
              </a:rPr>
              <a:t>TRUNG KIÊN CHỜ MẸ</a:t>
            </a:r>
          </a:p>
          <a:p>
            <a:pPr marL="27432" indent="0" algn="ctr">
              <a:lnSpc>
                <a:spcPct val="120000"/>
              </a:lnSpc>
              <a:buNone/>
            </a:pPr>
            <a:r>
              <a:rPr lang="en-US" sz="4400" b="1" i="1" dirty="0" err="1" smtClean="0">
                <a:solidFill>
                  <a:schemeClr val="bg1"/>
                </a:solidFill>
                <a:effectLst>
                  <a:outerShdw blurRad="38100" dist="38100" dir="2700000" algn="tl">
                    <a:srgbClr val="000000">
                      <a:alpha val="43137"/>
                    </a:srgbClr>
                  </a:outerShdw>
                </a:effectLst>
                <a:latin typeface="+mj-lt"/>
              </a:rPr>
              <a:t>Nguyễn</a:t>
            </a:r>
            <a:r>
              <a:rPr lang="en-US" sz="4400" b="1" i="1" dirty="0" smtClean="0">
                <a:solidFill>
                  <a:schemeClr val="bg1"/>
                </a:solidFill>
                <a:effectLst>
                  <a:outerShdw blurRad="38100" dist="38100" dir="2700000" algn="tl">
                    <a:srgbClr val="000000">
                      <a:alpha val="43137"/>
                    </a:srgbClr>
                  </a:outerShdw>
                </a:effectLst>
                <a:latin typeface="+mj-lt"/>
              </a:rPr>
              <a:t> </a:t>
            </a:r>
            <a:r>
              <a:rPr lang="en-US" sz="4400" b="1" i="1" dirty="0" err="1" smtClean="0">
                <a:solidFill>
                  <a:schemeClr val="bg1"/>
                </a:solidFill>
                <a:effectLst>
                  <a:outerShdw blurRad="38100" dist="38100" dir="2700000" algn="tl">
                    <a:srgbClr val="000000">
                      <a:alpha val="43137"/>
                    </a:srgbClr>
                  </a:outerShdw>
                </a:effectLst>
                <a:latin typeface="+mj-lt"/>
              </a:rPr>
              <a:t>Duy</a:t>
            </a:r>
            <a:endParaRPr lang="en-US" sz="4400" b="1" i="1" dirty="0" smtClean="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16844075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chor="ctr">
            <a:noAutofit/>
          </a:bodyPr>
          <a:lstStyle/>
          <a:p>
            <a:pPr marL="0" indent="0" algn="just">
              <a:buNone/>
            </a:pPr>
            <a:r>
              <a:rPr lang="en-US" sz="4800" b="1" u="sng" dirty="0" err="1">
                <a:solidFill>
                  <a:srgbClr val="FFFF00"/>
                </a:solidFill>
                <a:effectLst>
                  <a:outerShdw blurRad="38100" dist="38100" dir="2700000" algn="tl">
                    <a:srgbClr val="000000">
                      <a:alpha val="43137"/>
                    </a:srgbClr>
                  </a:outerShdw>
                </a:effectLst>
              </a:rPr>
              <a:t>Đk</a:t>
            </a:r>
            <a:r>
              <a:rPr lang="en-US" sz="4800" b="1" u="sng" dirty="0">
                <a:solidFill>
                  <a:srgbClr val="FFFF00"/>
                </a:solidFill>
                <a:effectLst>
                  <a:outerShdw blurRad="38100" dist="38100" dir="2700000" algn="tl">
                    <a:srgbClr val="000000">
                      <a:alpha val="43137"/>
                    </a:srgbClr>
                  </a:outerShdw>
                </a:effectLst>
              </a:rPr>
              <a:t>:</a:t>
            </a:r>
            <a:r>
              <a:rPr lang="en-US" sz="4800" b="1" dirty="0">
                <a:solidFill>
                  <a:schemeClr val="bg1"/>
                </a:solidFill>
                <a:effectLst>
                  <a:outerShdw blurRad="38100" dist="38100" dir="2700000" algn="tl">
                    <a:srgbClr val="000000">
                      <a:alpha val="43137"/>
                    </a:srgbClr>
                  </a:outerShdw>
                </a:effectLst>
              </a:rPr>
              <a:t> </a:t>
            </a:r>
            <a:r>
              <a:rPr lang="vi-VN" sz="4800" b="1" dirty="0">
                <a:solidFill>
                  <a:schemeClr val="bg1"/>
                </a:solidFill>
                <a:effectLst>
                  <a:outerShdw blurRad="38100" dist="38100" dir="2700000" algn="tl">
                    <a:srgbClr val="000000">
                      <a:alpha val="43137"/>
                    </a:srgbClr>
                  </a:outerShdw>
                </a:effectLst>
              </a:rPr>
              <a:t>Từ vực sâu bao thương đau ngày đêm nung nấu, con lo âu trông ngóng từ lâu bóng Mẹ đâu. Mẹ! Mẹ ơi! xin thương con </a:t>
            </a:r>
            <a:r>
              <a:rPr lang="en-US" sz="4800" b="1" dirty="0" smtClean="0">
                <a:solidFill>
                  <a:schemeClr val="bg1"/>
                </a:solidFill>
                <a:effectLst>
                  <a:outerShdw blurRad="38100" dist="38100" dir="2700000" algn="tl">
                    <a:srgbClr val="000000">
                      <a:alpha val="43137"/>
                    </a:srgbClr>
                  </a:outerShdw>
                </a:effectLst>
              </a:rPr>
              <a:t>chờ mẹ trông tới</a:t>
            </a:r>
            <a:r>
              <a:rPr lang="vi-VN" sz="4800" b="1" dirty="0" smtClean="0">
                <a:solidFill>
                  <a:schemeClr val="bg1"/>
                </a:solidFill>
                <a:effectLst>
                  <a:outerShdw blurRad="38100" dist="38100" dir="2700000" algn="tl">
                    <a:srgbClr val="000000">
                      <a:alpha val="43137"/>
                    </a:srgbClr>
                  </a:outerShdw>
                </a:effectLst>
              </a:rPr>
              <a:t>, </a:t>
            </a:r>
            <a:r>
              <a:rPr lang="vi-VN" sz="4800" b="1" dirty="0">
                <a:solidFill>
                  <a:schemeClr val="bg1"/>
                </a:solidFill>
                <a:effectLst>
                  <a:outerShdw blurRad="38100" dist="38100" dir="2700000" algn="tl">
                    <a:srgbClr val="000000">
                      <a:alpha val="43137"/>
                    </a:srgbClr>
                  </a:outerShdw>
                </a:effectLst>
              </a:rPr>
              <a:t>tâm tư nay thổn thức lệ rơi những nghẹn lời.</a:t>
            </a:r>
            <a:endParaRPr lang="en-US" sz="4800" b="1" dirty="0">
              <a:solidFill>
                <a:schemeClr val="bg1"/>
              </a:solidFill>
              <a:effectLst>
                <a:outerShdw blurRad="38100" dist="38100" dir="2700000" algn="tl">
                  <a:srgbClr val="000000">
                    <a:alpha val="43137"/>
                  </a:srgbClr>
                </a:outerShdw>
              </a:effectLst>
              <a:ea typeface="SimHei" pitchFamily="49" charset="-122"/>
              <a:cs typeface="Times New Roman" pitchFamily="18" charset="0"/>
            </a:endParaRPr>
          </a:p>
        </p:txBody>
      </p:sp>
    </p:spTree>
    <p:extLst>
      <p:ext uri="{BB962C8B-B14F-4D97-AF65-F5344CB8AC3E}">
        <p14:creationId xmlns:p14="http://schemas.microsoft.com/office/powerpoint/2010/main" val="163990121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chor="ctr">
            <a:noAutofit/>
          </a:bodyPr>
          <a:lstStyle/>
          <a:p>
            <a:pPr marL="27432" indent="0" algn="just">
              <a:buNone/>
            </a:pPr>
            <a:r>
              <a:rPr lang="en-US" sz="5400" b="1" u="sng"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a:t>
            </a:r>
            <a:r>
              <a:rPr lang="vi-VN" sz="5400" b="1" u="sng"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3</a:t>
            </a:r>
            <a:r>
              <a:rPr lang="en-US" sz="5400" b="1" u="sng"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dirty="0">
                <a:latin typeface="+mj-lt"/>
              </a:rPr>
              <a:t> </a:t>
            </a:r>
            <a:r>
              <a:rPr lang="vi-VN" sz="5400" dirty="0">
                <a:solidFill>
                  <a:schemeClr val="bg1"/>
                </a:solidFill>
                <a:latin typeface="+mj-lt"/>
              </a:rPr>
              <a:t>Lúc này đây cậy trông ai con kêu xin Mẹ thương dủ tình. Thương cho con lấy một lời kinh, cầu mong qua chốn luyện hình.</a:t>
            </a:r>
            <a:endParaRPr lang="en-US" sz="5400" b="1" u="sng"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2279417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chor="ctr">
            <a:noAutofit/>
          </a:bodyPr>
          <a:lstStyle/>
          <a:p>
            <a:pPr marL="0" indent="0" algn="just">
              <a:buNone/>
            </a:pPr>
            <a:r>
              <a:rPr lang="en-US" sz="4800" b="1" u="sng" dirty="0" err="1">
                <a:solidFill>
                  <a:srgbClr val="FFFF00"/>
                </a:solidFill>
                <a:effectLst>
                  <a:outerShdw blurRad="38100" dist="38100" dir="2700000" algn="tl">
                    <a:srgbClr val="000000">
                      <a:alpha val="43137"/>
                    </a:srgbClr>
                  </a:outerShdw>
                </a:effectLst>
              </a:rPr>
              <a:t>Đk</a:t>
            </a:r>
            <a:r>
              <a:rPr lang="en-US" sz="4800" b="1" u="sng" dirty="0">
                <a:solidFill>
                  <a:srgbClr val="FFFF00"/>
                </a:solidFill>
                <a:effectLst>
                  <a:outerShdw blurRad="38100" dist="38100" dir="2700000" algn="tl">
                    <a:srgbClr val="000000">
                      <a:alpha val="43137"/>
                    </a:srgbClr>
                  </a:outerShdw>
                </a:effectLst>
              </a:rPr>
              <a:t>:</a:t>
            </a:r>
            <a:r>
              <a:rPr lang="en-US" sz="4800" b="1" dirty="0">
                <a:solidFill>
                  <a:schemeClr val="bg1"/>
                </a:solidFill>
                <a:effectLst>
                  <a:outerShdw blurRad="38100" dist="38100" dir="2700000" algn="tl">
                    <a:srgbClr val="000000">
                      <a:alpha val="43137"/>
                    </a:srgbClr>
                  </a:outerShdw>
                </a:effectLst>
              </a:rPr>
              <a:t> </a:t>
            </a:r>
            <a:r>
              <a:rPr lang="vi-VN" sz="4800" b="1" dirty="0">
                <a:solidFill>
                  <a:schemeClr val="bg1"/>
                </a:solidFill>
                <a:effectLst>
                  <a:outerShdw blurRad="38100" dist="38100" dir="2700000" algn="tl">
                    <a:srgbClr val="000000">
                      <a:alpha val="43137"/>
                    </a:srgbClr>
                  </a:outerShdw>
                </a:effectLst>
              </a:rPr>
              <a:t>Từ vực sâu bao thương đau ngày đêm nung nấu, con lo âu trông ngóng từ lâu bóng Mẹ đâu. Mẹ! Mẹ ơi! xin thương con tình đơn thống hối, tâm tư nay thổn thức lệ rơi những nghẹn lời.</a:t>
            </a:r>
            <a:endParaRPr lang="en-US" sz="4800" b="1" dirty="0">
              <a:solidFill>
                <a:schemeClr val="bg1"/>
              </a:solidFill>
              <a:effectLst>
                <a:outerShdw blurRad="38100" dist="38100" dir="2700000" algn="tl">
                  <a:srgbClr val="000000">
                    <a:alpha val="43137"/>
                  </a:srgbClr>
                </a:outerShdw>
              </a:effectLst>
              <a:ea typeface="SimHei" pitchFamily="49" charset="-122"/>
              <a:cs typeface="Times New Roman" pitchFamily="18" charset="0"/>
            </a:endParaRPr>
          </a:p>
        </p:txBody>
      </p:sp>
    </p:spTree>
    <p:extLst>
      <p:ext uri="{BB962C8B-B14F-4D97-AF65-F5344CB8AC3E}">
        <p14:creationId xmlns:p14="http://schemas.microsoft.com/office/powerpoint/2010/main" val="58979244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626496" y="819150"/>
            <a:ext cx="6574574" cy="830997"/>
          </a:xfrm>
          <a:prstGeom prst="rect">
            <a:avLst/>
          </a:prstGeom>
          <a:noFill/>
        </p:spPr>
        <p:txBody>
          <a:bodyPr wrap="square" lIns="91440" tIns="45720" rIns="91440" bIns="45720">
            <a:spAutoFit/>
          </a:bodyPr>
          <a:lstStyle/>
          <a:p>
            <a:pPr algn="ctr"/>
            <a:r>
              <a:rPr lang="en-US" sz="4800" b="1" cap="all" dirty="0" err="1" smtClean="0">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latin typeface="UTM American Sans" pitchFamily="18" charset="0"/>
              </a:rPr>
              <a:t>Thánh</a:t>
            </a:r>
            <a:r>
              <a:rPr lang="en-US" sz="4800" b="1" cap="all" dirty="0" smtClean="0">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latin typeface="UTM American Sans" pitchFamily="18" charset="0"/>
              </a:rPr>
              <a:t> </a:t>
            </a:r>
            <a:r>
              <a:rPr lang="en-US" sz="4800" b="1" cap="all" dirty="0" err="1" smtClean="0">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latin typeface="UTM American Sans" pitchFamily="18" charset="0"/>
              </a:rPr>
              <a:t>lễ</a:t>
            </a:r>
            <a:r>
              <a:rPr lang="en-US" sz="4800" b="1" cap="all" dirty="0" smtClean="0">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latin typeface="UTM American Sans" pitchFamily="18" charset="0"/>
              </a:rPr>
              <a:t> </a:t>
            </a:r>
            <a:r>
              <a:rPr lang="en-US" sz="4800" b="1" cap="all" dirty="0" err="1" smtClean="0">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latin typeface="UTM American Sans" pitchFamily="18" charset="0"/>
              </a:rPr>
              <a:t>antáng</a:t>
            </a:r>
            <a:endParaRPr lang="en-US" sz="4800" b="1" cap="all" dirty="0">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latin typeface="UTM American Sans" pitchFamily="18" charset="0"/>
            </a:endParaRPr>
          </a:p>
        </p:txBody>
      </p:sp>
      <p:sp>
        <p:nvSpPr>
          <p:cNvPr id="4" name="Rectangle 3"/>
          <p:cNvSpPr/>
          <p:nvPr/>
        </p:nvSpPr>
        <p:spPr>
          <a:xfrm>
            <a:off x="3352800" y="1756693"/>
            <a:ext cx="6019800" cy="707886"/>
          </a:xfrm>
          <a:prstGeom prst="rect">
            <a:avLst/>
          </a:prstGeom>
          <a:noFill/>
        </p:spPr>
        <p:txBody>
          <a:bodyPr wrap="square" lIns="91440" tIns="45720" rIns="91440" bIns="45720">
            <a:spAutoFit/>
          </a:bodyPr>
          <a:lstStyle/>
          <a:p>
            <a:pPr algn="ctr"/>
            <a:r>
              <a:rPr lang="en-US" sz="40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ÔNG / BÀ . .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50884"/>
            <a:ext cx="3657600" cy="5092616"/>
          </a:xfrm>
          <a:prstGeom prst="rect">
            <a:avLst/>
          </a:prstGeom>
        </p:spPr>
      </p:pic>
    </p:spTree>
    <p:extLst>
      <p:ext uri="{BB962C8B-B14F-4D97-AF65-F5344CB8AC3E}">
        <p14:creationId xmlns:p14="http://schemas.microsoft.com/office/powerpoint/2010/main" val="23655217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000" b="1" u="sng" dirty="0" smtClean="0">
                <a:solidFill>
                  <a:srgbClr val="FFFF00"/>
                </a:solidFill>
                <a:effectLst>
                  <a:outerShdw blurRad="38100" dist="38100" dir="2700000" algn="tl">
                    <a:srgbClr val="000000">
                      <a:alpha val="43137"/>
                    </a:srgbClr>
                  </a:outerShdw>
                </a:effectLst>
                <a:ea typeface="Tahoma" pitchFamily="34" charset="0"/>
                <a:cs typeface="Times New Roman" pitchFamily="18" charset="0"/>
              </a:rPr>
              <a:t>Tk2:</a:t>
            </a:r>
            <a:r>
              <a:rPr lang="en-US" sz="6000" b="1" dirty="0">
                <a:solidFill>
                  <a:srgbClr val="FFFF00"/>
                </a:solidFill>
                <a:effectLst>
                  <a:outerShdw blurRad="38100" dist="38100" dir="2700000" algn="tl">
                    <a:srgbClr val="000000">
                      <a:alpha val="43137"/>
                    </a:srgbClr>
                  </a:outerShdw>
                </a:effectLst>
                <a:ea typeface="Tahoma" pitchFamily="34" charset="0"/>
                <a:cs typeface="Times New Roman" pitchFamily="18" charset="0"/>
              </a:rPr>
              <a:t> </a:t>
            </a:r>
            <a:r>
              <a:rPr lang="en-US" sz="6000" dirty="0" err="1">
                <a:solidFill>
                  <a:schemeClr val="bg1"/>
                </a:solidFill>
              </a:rPr>
              <a:t>Dù</a:t>
            </a:r>
            <a:r>
              <a:rPr lang="en-US" sz="6000" dirty="0">
                <a:solidFill>
                  <a:schemeClr val="bg1"/>
                </a:solidFill>
              </a:rPr>
              <a:t> ta </a:t>
            </a:r>
            <a:r>
              <a:rPr lang="en-US" sz="6000" dirty="0" err="1">
                <a:solidFill>
                  <a:schemeClr val="bg1"/>
                </a:solidFill>
              </a:rPr>
              <a:t>còn</a:t>
            </a:r>
            <a:r>
              <a:rPr lang="en-US" sz="6000" dirty="0">
                <a:solidFill>
                  <a:schemeClr val="bg1"/>
                </a:solidFill>
              </a:rPr>
              <a:t> ở </a:t>
            </a:r>
            <a:r>
              <a:rPr lang="en-US" sz="6000" dirty="0" err="1">
                <a:solidFill>
                  <a:schemeClr val="bg1"/>
                </a:solidFill>
              </a:rPr>
              <a:t>thế</a:t>
            </a:r>
            <a:r>
              <a:rPr lang="en-US" sz="6000" dirty="0">
                <a:solidFill>
                  <a:schemeClr val="bg1"/>
                </a:solidFill>
              </a:rPr>
              <a:t> </a:t>
            </a:r>
            <a:r>
              <a:rPr lang="en-US" sz="6000" dirty="0" err="1">
                <a:solidFill>
                  <a:schemeClr val="bg1"/>
                </a:solidFill>
              </a:rPr>
              <a:t>gian</a:t>
            </a:r>
            <a:r>
              <a:rPr lang="en-US" sz="6000" dirty="0">
                <a:solidFill>
                  <a:schemeClr val="bg1"/>
                </a:solidFill>
              </a:rPr>
              <a:t>, </a:t>
            </a:r>
            <a:r>
              <a:rPr lang="en-US" sz="6000" dirty="0" err="1">
                <a:solidFill>
                  <a:schemeClr val="bg1"/>
                </a:solidFill>
              </a:rPr>
              <a:t>mắt</a:t>
            </a:r>
            <a:r>
              <a:rPr lang="en-US" sz="6000" dirty="0">
                <a:solidFill>
                  <a:schemeClr val="bg1"/>
                </a:solidFill>
              </a:rPr>
              <a:t> </a:t>
            </a:r>
            <a:r>
              <a:rPr lang="en-US" sz="6000" dirty="0" err="1">
                <a:solidFill>
                  <a:schemeClr val="bg1"/>
                </a:solidFill>
              </a:rPr>
              <a:t>đã</a:t>
            </a:r>
            <a:r>
              <a:rPr lang="en-US" sz="6000" dirty="0">
                <a:solidFill>
                  <a:schemeClr val="bg1"/>
                </a:solidFill>
              </a:rPr>
              <a:t> </a:t>
            </a:r>
            <a:r>
              <a:rPr lang="en-US" sz="6000" dirty="0" err="1">
                <a:solidFill>
                  <a:schemeClr val="bg1"/>
                </a:solidFill>
              </a:rPr>
              <a:t>sáng</a:t>
            </a:r>
            <a:r>
              <a:rPr lang="en-US" sz="6000" dirty="0">
                <a:solidFill>
                  <a:schemeClr val="bg1"/>
                </a:solidFill>
              </a:rPr>
              <a:t> </a:t>
            </a:r>
            <a:r>
              <a:rPr lang="en-US" sz="6000" dirty="0" err="1">
                <a:solidFill>
                  <a:schemeClr val="bg1"/>
                </a:solidFill>
              </a:rPr>
              <a:t>lên</a:t>
            </a:r>
            <a:r>
              <a:rPr lang="en-US" sz="6000" dirty="0">
                <a:solidFill>
                  <a:schemeClr val="bg1"/>
                </a:solidFill>
              </a:rPr>
              <a:t> </a:t>
            </a:r>
            <a:r>
              <a:rPr lang="en-US" sz="6000" dirty="0" err="1">
                <a:solidFill>
                  <a:schemeClr val="bg1"/>
                </a:solidFill>
              </a:rPr>
              <a:t>niềm</a:t>
            </a:r>
            <a:r>
              <a:rPr lang="en-US" sz="6000" dirty="0">
                <a:solidFill>
                  <a:schemeClr val="bg1"/>
                </a:solidFill>
              </a:rPr>
              <a:t> </a:t>
            </a:r>
            <a:r>
              <a:rPr lang="en-US" sz="6000" dirty="0" err="1">
                <a:solidFill>
                  <a:schemeClr val="bg1"/>
                </a:solidFill>
              </a:rPr>
              <a:t>hy</a:t>
            </a:r>
            <a:r>
              <a:rPr lang="en-US" sz="6000" dirty="0">
                <a:solidFill>
                  <a:schemeClr val="bg1"/>
                </a:solidFill>
              </a:rPr>
              <a:t> </a:t>
            </a:r>
            <a:r>
              <a:rPr lang="en-US" sz="6000" dirty="0" err="1">
                <a:solidFill>
                  <a:schemeClr val="bg1"/>
                </a:solidFill>
              </a:rPr>
              <a:t>vọng</a:t>
            </a:r>
            <a:r>
              <a:rPr lang="en-US" sz="6000" dirty="0">
                <a:solidFill>
                  <a:schemeClr val="bg1"/>
                </a:solidFill>
              </a:rPr>
              <a:t>, </a:t>
            </a:r>
            <a:r>
              <a:rPr lang="en-US" sz="6000" dirty="0" err="1">
                <a:solidFill>
                  <a:schemeClr val="bg1"/>
                </a:solidFill>
              </a:rPr>
              <a:t>là</a:t>
            </a:r>
            <a:r>
              <a:rPr lang="en-US" sz="6000" dirty="0">
                <a:solidFill>
                  <a:schemeClr val="bg1"/>
                </a:solidFill>
              </a:rPr>
              <a:t> </a:t>
            </a:r>
            <a:r>
              <a:rPr lang="en-US" sz="6000" dirty="0" err="1">
                <a:solidFill>
                  <a:schemeClr val="bg1"/>
                </a:solidFill>
              </a:rPr>
              <a:t>nhờ</a:t>
            </a:r>
            <a:r>
              <a:rPr lang="en-US" sz="6000" dirty="0">
                <a:solidFill>
                  <a:schemeClr val="bg1"/>
                </a:solidFill>
              </a:rPr>
              <a:t> </a:t>
            </a:r>
            <a:r>
              <a:rPr lang="en-US" sz="6000" dirty="0" err="1">
                <a:solidFill>
                  <a:schemeClr val="bg1"/>
                </a:solidFill>
              </a:rPr>
              <a:t>Đức</a:t>
            </a:r>
            <a:r>
              <a:rPr lang="en-US" sz="6000" dirty="0">
                <a:solidFill>
                  <a:schemeClr val="bg1"/>
                </a:solidFill>
              </a:rPr>
              <a:t> </a:t>
            </a:r>
            <a:r>
              <a:rPr lang="en-US" sz="6000" dirty="0" err="1">
                <a:solidFill>
                  <a:schemeClr val="bg1"/>
                </a:solidFill>
              </a:rPr>
              <a:t>Kitô</a:t>
            </a:r>
            <a:r>
              <a:rPr lang="en-US" sz="6000" dirty="0">
                <a:solidFill>
                  <a:schemeClr val="bg1"/>
                </a:solidFill>
              </a:rPr>
              <a:t> </a:t>
            </a:r>
            <a:r>
              <a:rPr lang="en-US" sz="6000" dirty="0" err="1">
                <a:solidFill>
                  <a:schemeClr val="bg1"/>
                </a:solidFill>
              </a:rPr>
              <a:t>đã</a:t>
            </a:r>
            <a:r>
              <a:rPr lang="en-US" sz="6000" dirty="0">
                <a:solidFill>
                  <a:schemeClr val="bg1"/>
                </a:solidFill>
              </a:rPr>
              <a:t> </a:t>
            </a:r>
            <a:r>
              <a:rPr lang="en-US" sz="6000" dirty="0" err="1">
                <a:solidFill>
                  <a:schemeClr val="bg1"/>
                </a:solidFill>
              </a:rPr>
              <a:t>gieo</a:t>
            </a:r>
            <a:r>
              <a:rPr lang="en-US" sz="6000" dirty="0">
                <a:solidFill>
                  <a:schemeClr val="bg1"/>
                </a:solidFill>
              </a:rPr>
              <a:t> </a:t>
            </a:r>
            <a:r>
              <a:rPr lang="en-US" sz="6000" dirty="0" err="1">
                <a:solidFill>
                  <a:schemeClr val="bg1"/>
                </a:solidFill>
              </a:rPr>
              <a:t>mầm</a:t>
            </a:r>
            <a:r>
              <a:rPr lang="en-US" sz="6000" dirty="0">
                <a:solidFill>
                  <a:schemeClr val="bg1"/>
                </a:solidFill>
              </a:rPr>
              <a:t>, </a:t>
            </a:r>
            <a:r>
              <a:rPr lang="en-US" sz="6000" dirty="0" err="1">
                <a:solidFill>
                  <a:schemeClr val="bg1"/>
                </a:solidFill>
              </a:rPr>
              <a:t>gieo</a:t>
            </a:r>
            <a:r>
              <a:rPr lang="en-US" sz="6000" dirty="0">
                <a:solidFill>
                  <a:schemeClr val="bg1"/>
                </a:solidFill>
              </a:rPr>
              <a:t> </a:t>
            </a:r>
            <a:r>
              <a:rPr lang="en-US" sz="6000" dirty="0" err="1">
                <a:solidFill>
                  <a:schemeClr val="bg1"/>
                </a:solidFill>
              </a:rPr>
              <a:t>mầm</a:t>
            </a:r>
            <a:r>
              <a:rPr lang="en-US" sz="6000" dirty="0">
                <a:solidFill>
                  <a:schemeClr val="bg1"/>
                </a:solidFill>
              </a:rPr>
              <a:t> </a:t>
            </a:r>
            <a:r>
              <a:rPr lang="en-US" sz="6000" dirty="0" err="1">
                <a:solidFill>
                  <a:schemeClr val="bg1"/>
                </a:solidFill>
              </a:rPr>
              <a:t>sự</a:t>
            </a:r>
            <a:r>
              <a:rPr lang="en-US" sz="6000" dirty="0">
                <a:solidFill>
                  <a:schemeClr val="bg1"/>
                </a:solidFill>
              </a:rPr>
              <a:t> </a:t>
            </a:r>
            <a:r>
              <a:rPr lang="en-US" sz="6000" dirty="0" err="1">
                <a:solidFill>
                  <a:schemeClr val="bg1"/>
                </a:solidFill>
              </a:rPr>
              <a:t>sống</a:t>
            </a:r>
            <a:r>
              <a:rPr lang="en-US" sz="6000" dirty="0">
                <a:solidFill>
                  <a:schemeClr val="bg1"/>
                </a:solidFill>
              </a:rPr>
              <a:t>.</a:t>
            </a:r>
          </a:p>
        </p:txBody>
      </p:sp>
    </p:spTree>
    <p:extLst>
      <p:ext uri="{BB962C8B-B14F-4D97-AF65-F5344CB8AC3E}">
        <p14:creationId xmlns:p14="http://schemas.microsoft.com/office/powerpoint/2010/main" val="36480978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4800" u="sng" dirty="0" err="1" smtClean="0">
                <a:solidFill>
                  <a:srgbClr val="FFFF00"/>
                </a:solidFill>
                <a:effectLst>
                  <a:outerShdw blurRad="38100" dist="38100" dir="2700000" algn="tl">
                    <a:srgbClr val="000000">
                      <a:alpha val="43137"/>
                    </a:srgbClr>
                  </a:outerShdw>
                </a:effectLst>
                <a:ea typeface="Tahoma" pitchFamily="34" charset="0"/>
                <a:cs typeface="Times New Roman" pitchFamily="18" charset="0"/>
              </a:rPr>
              <a:t>Đk</a:t>
            </a:r>
            <a:r>
              <a:rPr lang="en-US" sz="4800" u="sng" dirty="0" smtClean="0">
                <a:solidFill>
                  <a:srgbClr val="FFFF00"/>
                </a:solidFill>
                <a:effectLst>
                  <a:outerShdw blurRad="38100" dist="38100" dir="2700000" algn="tl">
                    <a:srgbClr val="000000">
                      <a:alpha val="43137"/>
                    </a:srgbClr>
                  </a:outerShdw>
                </a:effectLst>
                <a:ea typeface="Tahoma" pitchFamily="34" charset="0"/>
                <a:cs typeface="Times New Roman" pitchFamily="18" charset="0"/>
              </a:rPr>
              <a:t>:</a:t>
            </a:r>
            <a:r>
              <a:rPr lang="en-US" sz="4800" dirty="0" smtClean="0">
                <a:solidFill>
                  <a:srgbClr val="FFFF00"/>
                </a:solidFill>
                <a:effectLst>
                  <a:outerShdw blurRad="38100" dist="38100" dir="2700000" algn="tl">
                    <a:srgbClr val="000000">
                      <a:alpha val="43137"/>
                    </a:srgbClr>
                  </a:outerShdw>
                </a:effectLst>
                <a:ea typeface="Tahoma" pitchFamily="34" charset="0"/>
                <a:cs typeface="Times New Roman" pitchFamily="18" charset="0"/>
              </a:rPr>
              <a:t> </a:t>
            </a:r>
            <a:r>
              <a:rPr lang="vi-VN" sz="4800" dirty="0" smtClean="0">
                <a:solidFill>
                  <a:schemeClr val="bg1"/>
                </a:solidFill>
              </a:rPr>
              <a:t>Như </a:t>
            </a:r>
            <a:r>
              <a:rPr lang="vi-VN" sz="4800" dirty="0">
                <a:solidFill>
                  <a:schemeClr val="bg1"/>
                </a:solidFill>
              </a:rPr>
              <a:t>Đức Kitô đã chết và đã sống lại thế nào thì Thiên Chúa cũng sẽ đem họ đến với Người. Và mọi người đều phải chết nơi A-đam thế nào, thì cũng sẽ được sống lại nơi Đức Ktô như vậy.</a:t>
            </a:r>
            <a:endParaRPr lang="en-US" sz="4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843761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626496" y="819150"/>
            <a:ext cx="6574574" cy="830997"/>
          </a:xfrm>
          <a:prstGeom prst="rect">
            <a:avLst/>
          </a:prstGeom>
          <a:noFill/>
        </p:spPr>
        <p:txBody>
          <a:bodyPr wrap="square" lIns="91440" tIns="45720" rIns="91440" bIns="45720">
            <a:spAutoFit/>
          </a:bodyPr>
          <a:lstStyle/>
          <a:p>
            <a:pPr algn="ctr"/>
            <a:r>
              <a:rPr lang="en-US" sz="4800" b="1" cap="all" dirty="0" err="1" smtClean="0">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latin typeface="UTM American Sans" pitchFamily="18" charset="0"/>
              </a:rPr>
              <a:t>Thánh</a:t>
            </a:r>
            <a:r>
              <a:rPr lang="en-US" sz="4800" b="1" cap="all" dirty="0" smtClean="0">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latin typeface="UTM American Sans" pitchFamily="18" charset="0"/>
              </a:rPr>
              <a:t> </a:t>
            </a:r>
            <a:r>
              <a:rPr lang="en-US" sz="4800" b="1" cap="all" dirty="0" err="1" smtClean="0">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latin typeface="UTM American Sans" pitchFamily="18" charset="0"/>
              </a:rPr>
              <a:t>lễ</a:t>
            </a:r>
            <a:r>
              <a:rPr lang="en-US" sz="4800" b="1" cap="all" dirty="0" smtClean="0">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latin typeface="UTM American Sans" pitchFamily="18" charset="0"/>
              </a:rPr>
              <a:t> </a:t>
            </a:r>
            <a:r>
              <a:rPr lang="en-US" sz="4800" b="1" cap="all" dirty="0" err="1" smtClean="0">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latin typeface="UTM American Sans" pitchFamily="18" charset="0"/>
              </a:rPr>
              <a:t>antáng</a:t>
            </a:r>
            <a:endParaRPr lang="en-US" sz="4800" b="1" cap="all" dirty="0">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latin typeface="UTM American Sans" pitchFamily="18" charset="0"/>
            </a:endParaRPr>
          </a:p>
        </p:txBody>
      </p:sp>
      <p:sp>
        <p:nvSpPr>
          <p:cNvPr id="4" name="Rectangle 3"/>
          <p:cNvSpPr/>
          <p:nvPr/>
        </p:nvSpPr>
        <p:spPr>
          <a:xfrm>
            <a:off x="3352800" y="1756693"/>
            <a:ext cx="6019800" cy="707886"/>
          </a:xfrm>
          <a:prstGeom prst="rect">
            <a:avLst/>
          </a:prstGeom>
          <a:noFill/>
        </p:spPr>
        <p:txBody>
          <a:bodyPr wrap="square" lIns="91440" tIns="45720" rIns="91440" bIns="45720">
            <a:spAutoFit/>
          </a:bodyPr>
          <a:lstStyle/>
          <a:p>
            <a:pPr algn="ctr"/>
            <a:r>
              <a:rPr lang="en-US" sz="40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ÔNG / BÀ . .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50884"/>
            <a:ext cx="3657600" cy="5092616"/>
          </a:xfrm>
          <a:prstGeom prst="rect">
            <a:avLst/>
          </a:prstGeom>
        </p:spPr>
      </p:pic>
    </p:spTree>
    <p:extLst>
      <p:ext uri="{BB962C8B-B14F-4D97-AF65-F5344CB8AC3E}">
        <p14:creationId xmlns:p14="http://schemas.microsoft.com/office/powerpoint/2010/main" val="23655217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sz="6600" b="1" dirty="0" err="1" smtClean="0">
                <a:solidFill>
                  <a:srgbClr val="FFFF00"/>
                </a:solidFill>
                <a:effectLst>
                  <a:outerShdw blurRad="38100" dist="38100" dir="2700000" algn="tl">
                    <a:srgbClr val="000000">
                      <a:alpha val="43137"/>
                    </a:srgbClr>
                  </a:outerShdw>
                </a:effectLst>
                <a:cs typeface="Times New Roman" pitchFamily="18" charset="0"/>
              </a:rPr>
              <a:t>Đáp</a:t>
            </a:r>
            <a:r>
              <a:rPr lang="en-US" sz="6600" b="1" dirty="0" smtClean="0">
                <a:solidFill>
                  <a:srgbClr val="FFFF00"/>
                </a:solidFill>
                <a:effectLst>
                  <a:outerShdw blurRad="38100" dist="38100" dir="2700000" algn="tl">
                    <a:srgbClr val="000000">
                      <a:alpha val="43137"/>
                    </a:srgbClr>
                  </a:outerShdw>
                </a:effectLst>
                <a:cs typeface="Times New Roman" pitchFamily="18" charset="0"/>
              </a:rPr>
              <a:t> Ca</a:t>
            </a:r>
            <a:br>
              <a:rPr lang="en-US" sz="6600" b="1" dirty="0" smtClean="0">
                <a:solidFill>
                  <a:srgbClr val="FFFF00"/>
                </a:solidFill>
                <a:effectLst>
                  <a:outerShdw blurRad="38100" dist="38100" dir="2700000" algn="tl">
                    <a:srgbClr val="000000">
                      <a:alpha val="43137"/>
                    </a:srgbClr>
                  </a:outerShdw>
                </a:effectLst>
                <a:cs typeface="Times New Roman" pitchFamily="18" charset="0"/>
              </a:rPr>
            </a:br>
            <a:r>
              <a:rPr lang="en-US" sz="7200" b="1" dirty="0" smtClean="0">
                <a:solidFill>
                  <a:srgbClr val="FFFF00"/>
                </a:solidFill>
                <a:effectLst>
                  <a:outerShdw blurRad="38100" dist="38100" dir="2700000" algn="tl">
                    <a:srgbClr val="000000">
                      <a:alpha val="43137"/>
                    </a:srgbClr>
                  </a:outerShdw>
                </a:effectLst>
                <a:latin typeface="UTM Swiss 721 Black Condensed" panose="02000500000000000000" pitchFamily="2" charset="0"/>
                <a:cs typeface="Times New Roman" pitchFamily="18" charset="0"/>
              </a:rPr>
              <a:t>THÁNH VỊNH 2</a:t>
            </a:r>
            <a:r>
              <a:rPr lang="vi-VN" sz="7200" b="1" dirty="0" smtClean="0">
                <a:solidFill>
                  <a:srgbClr val="FFFF00"/>
                </a:solidFill>
                <a:effectLst>
                  <a:outerShdw blurRad="38100" dist="38100" dir="2700000" algn="tl">
                    <a:srgbClr val="000000">
                      <a:alpha val="43137"/>
                    </a:srgbClr>
                  </a:outerShdw>
                </a:effectLst>
                <a:latin typeface="UTM Swiss 721 Black Condensed" panose="02000500000000000000" pitchFamily="2" charset="0"/>
                <a:cs typeface="Times New Roman" pitchFamily="18" charset="0"/>
              </a:rPr>
              <a:t>2</a:t>
            </a:r>
            <a:r>
              <a:rPr lang="en-US" sz="7200" b="1" dirty="0" smtClean="0">
                <a:solidFill>
                  <a:srgbClr val="FFFF00"/>
                </a:solidFill>
                <a:effectLst>
                  <a:outerShdw blurRad="38100" dist="38100" dir="2700000" algn="tl">
                    <a:srgbClr val="000000">
                      <a:alpha val="43137"/>
                    </a:srgbClr>
                  </a:outerShdw>
                </a:effectLst>
                <a:latin typeface="UTM Swiss 721 Black Condensed" panose="02000500000000000000" pitchFamily="2" charset="0"/>
                <a:cs typeface="Times New Roman" pitchFamily="18" charset="0"/>
              </a:rPr>
              <a:t/>
            </a:r>
            <a:br>
              <a:rPr lang="en-US" sz="7200" b="1" dirty="0" smtClean="0">
                <a:solidFill>
                  <a:srgbClr val="FFFF00"/>
                </a:solidFill>
                <a:effectLst>
                  <a:outerShdw blurRad="38100" dist="38100" dir="2700000" algn="tl">
                    <a:srgbClr val="000000">
                      <a:alpha val="43137"/>
                    </a:srgbClr>
                  </a:outerShdw>
                </a:effectLst>
                <a:latin typeface="UTM Swiss 721 Black Condensed" panose="02000500000000000000" pitchFamily="2" charset="0"/>
                <a:cs typeface="Times New Roman" pitchFamily="18" charset="0"/>
              </a:rPr>
            </a:br>
            <a:r>
              <a:rPr lang="vi-VN" sz="4800" b="1" i="1" dirty="0" smtClean="0">
                <a:solidFill>
                  <a:schemeClr val="bg1"/>
                </a:solidFill>
                <a:effectLst>
                  <a:outerShdw blurRad="38100" dist="38100" dir="2700000" algn="tl">
                    <a:srgbClr val="000000">
                      <a:alpha val="43137"/>
                    </a:srgbClr>
                  </a:outerShdw>
                </a:effectLst>
                <a:cs typeface="Times New Roman" pitchFamily="18" charset="0"/>
              </a:rPr>
              <a:t>Kim Long</a:t>
            </a:r>
            <a:endParaRPr lang="en-US" sz="6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8406823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1140</TotalTime>
  <Words>1335</Words>
  <Application>Microsoft Office PowerPoint</Application>
  <PresentationFormat>On-screen Show (16:9)</PresentationFormat>
  <Paragraphs>69</Paragraphs>
  <Slides>57</Slides>
  <Notes>0</Notes>
  <HiddenSlides>0</HiddenSlides>
  <MMClips>0</MMClips>
  <ScaleCrop>false</ScaleCrop>
  <HeadingPairs>
    <vt:vector size="4" baseType="variant">
      <vt:variant>
        <vt:lpstr>Theme</vt:lpstr>
      </vt:variant>
      <vt:variant>
        <vt:i4>15</vt:i4>
      </vt:variant>
      <vt:variant>
        <vt:lpstr>Slide Titles</vt:lpstr>
      </vt:variant>
      <vt:variant>
        <vt:i4>57</vt:i4>
      </vt:variant>
    </vt:vector>
  </HeadingPairs>
  <TitlesOfParts>
    <vt:vector size="72" baseType="lpstr">
      <vt:lpstr>Office Theme</vt:lpstr>
      <vt:lpstr>17_Office Theme</vt:lpstr>
      <vt:lpstr>5_Office Theme</vt:lpstr>
      <vt:lpstr>8_Office Theme</vt:lpstr>
      <vt:lpstr>11_Office Theme</vt:lpstr>
      <vt:lpstr>2_Office Theme</vt:lpstr>
      <vt:lpstr>4_Office Theme</vt:lpstr>
      <vt:lpstr>6_Office Theme</vt:lpstr>
      <vt:lpstr>7_Office Theme</vt:lpstr>
      <vt:lpstr>9_Office Theme</vt:lpstr>
      <vt:lpstr>13_Office Theme</vt:lpstr>
      <vt:lpstr>10_Office Theme</vt:lpstr>
      <vt:lpstr>1_Office Theme</vt:lpstr>
      <vt:lpstr>3_Office Theme</vt:lpstr>
      <vt:lpstr>12_Office Theme</vt:lpstr>
      <vt:lpstr>PowerPoint Presentation</vt:lpstr>
      <vt:lpstr>PowerPoint Presentation</vt:lpstr>
      <vt:lpstr>Đk: Như Đức Kitô đã chết và đã sống lại thế nào thì Thiên Chúa cũng sẽ đem họ đến với Người. Và mọi người đều phải chết nơi A-đam thế nào, thì cũng sẽ được sống lại nơi Đức Ktô như vậy.</vt:lpstr>
      <vt:lpstr>Tk1: Niềm hy vọng của chúng ta đã chiếu sáng nơi trần gian này. Là nhờ Đức Kitô đã giao hoà ta cùng Thiên Chúa.</vt:lpstr>
      <vt:lpstr>Đk: Như Đức Kitô đã chết và đã sống lại thế nào thì Thiên Chúa cũng sẽ đem họ đến với Người. Và mọi người đều phải chết nơi A-đam thế nào, thì cũng sẽ được sống lại nơi Đức Ktô như vậy.</vt:lpstr>
      <vt:lpstr>Tk2: Dù ta còn ở thế gian, mắt đã sáng lên niềm hy vọng, là nhờ Đức Kitô đã gieo mầm, gieo mầm sự sống.</vt:lpstr>
      <vt:lpstr>Đk: Như Đức Kitô đã chết và đã sống lại thế nào thì Thiên Chúa cũng sẽ đem họ đến với Người. Và mọi người đều phải chết nơi A-đam thế nào, thì cũng sẽ được sống lại nơi Đức Ktô như vậy.</vt:lpstr>
      <vt:lpstr>PowerPoint Presentation</vt:lpstr>
      <vt:lpstr>Đáp Ca THÁNH VỊNH 22 Kim Long</vt:lpstr>
      <vt:lpstr>Đk: Có Chúa chăn dắt tôi, nên tôi không còn thiếu gì.</vt:lpstr>
      <vt:lpstr>Tk1:  Có Chúa chăn dắt tôi, nên tôi không còn thiếu gì. Trên đồng cỏ xanh tươi, Ngài dẫn tôi vào nghỉ ngơi.</vt:lpstr>
      <vt:lpstr>Đk: Có Chúa chăn dắt tôi, nên tôi không còn thiếu gì.</vt:lpstr>
      <vt:lpstr>Tk2: Dẫn tới bên suối trong cho tôi đây bồi dưỡng lại. Theo đường nẻo công minh, Ngài dẫn tôi vì Uy Danh.</vt:lpstr>
      <vt:lpstr>Đk: Có Chúa chăn dắt tôi, nên tôi không còn thiếu gì.</vt:lpstr>
      <vt:lpstr>Tk3: Dẫu lúc qua lũng sâu. con đâu lo sợ khốn cùng. Bởi Ngài ở bên con, cầm sẵn côn trượng chở che.</vt:lpstr>
      <vt:lpstr>Đk: Có Chúa chăn dắt tôi, nên tôi không còn thiếu gì.</vt:lpstr>
      <vt:lpstr>Tk4: Chúa thiết con bữa ăn ngay khi quân thù đối mặt. Xức dầu tỏa hương thơm và cứ châm rượu đầy ly.</vt:lpstr>
      <vt:lpstr>Đk: Có Chúa chăn dắt tôi, nên tôi không còn thiếu gì.</vt:lpstr>
      <vt:lpstr>Tk5: Chúa vẫn che chở con trong ân thiêng và nghĩa tình. Con được ở vương cung qua tháng năm dài triền miên.</vt:lpstr>
      <vt:lpstr>Đk: Có Chúa chăn dắt tôi, nên tôi không còn thiếu gì.</vt:lpstr>
      <vt:lpstr>PowerPoint Presentation</vt:lpstr>
      <vt:lpstr>Chúa phán: “Ta là sự sống lại và là sự sống, ai tin Ta sẽ không chết đời đời”.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Nguyện Hiệp Lễ  NGHĨ SUY PHẬN NGƯỜI Dấu Chân</vt:lpstr>
      <vt:lpstr>Tk1: Khi một người nằm xuống, xác thân về với cát bụi. Ôi phận người quá mỏng manh, như hoa nở rồi sẽ tàn nhanh. Vào đời là những ước mơ, những mong chờ, chờ ngày mai sẽ tới. Chợt Chúa đến gọi mời, xin đáp lời theo tiếng Ngài mà thôi.</vt:lpstr>
      <vt:lpstr>Đk: Lạy Chúa, Ngài là Đấng từ bi. Lạy Chúa, Ngài giàu lòng xót thương. Xin thương xót những linh hồn đang nơi luyện ngục đang ngày đêm kêu khấn, khấn cầu Chúa, Chúa ơi. Xin Chúa thương, thương thứ tha, giang cánh tay, dẫn con vào hạnh phúc thiên đàng.</vt:lpstr>
      <vt:lpstr>Tk2: Trong cuộc đời dương thế, biết bao niềm vui nỗi sầu. Ôi trần đời lắm bể dâu, xuôi tháng ngày, chẳng biết về đâu. Nguyện cầu cùng Chúa, Chúa ơi, xin đồng hành dìu đời con bước tới. Để đến cuối cuộc đời, xin dẫn vào nơi phúc lộc trời cao.</vt:lpstr>
      <vt:lpstr>Đk: Lạy Chúa, Ngài là Đấng từ bi. Lạy Chúa, Ngài giàu lòng xót thương. Xin thương xót những linh hồn đang nơi luyện ngục đang ngày đêm kêu khấn, khấn cầu Chúa, Chúa ơi. Xin Chúa thương, thương thứ tha, giang cánh tay, dẫn con vào hạnh phúc thiên đàng.</vt:lpstr>
      <vt:lpstr>PowerPoint Presentation</vt:lpstr>
      <vt:lpstr>PowerPoint Presentation</vt:lpstr>
      <vt:lpstr>Bụi Tro Ngọc Kôn </vt:lpstr>
      <vt:lpstr>Đk: Xin hãy nhớ rằng thân ta chính là bụi tro. Người ơi hãy nhớ thân ta chính là bụi đất. Một cơn phong trần qua đi bóng ta trên đời. Vì là bụi tro ngày sau sẽ về tro bụi.</vt:lpstr>
      <vt:lpstr>Tk1: Đẹp như hoa mùa xuân thì sớm nở cũng tối tàn. Bền như lâu đài xây có ngày cũng sẽ chuyển lay. Xinh tươi là mấy người, kiêu sa là mấy ngày, hư không sớm muộn cũng hoàn hư không.</vt:lpstr>
      <vt:lpstr>Đk: Xin hãy nhớ rằng thân ta chính là bụi tro. Người ơi hãy nhớ thân ta chính là bụi đất. Một cơn phong trần qua đi bóng ta trên đời. Vì là bụi tro ngày sau sẽ về tro bụi.</vt:lpstr>
      <vt:lpstr>Tk2: Giàu sang có là bao thì có ngày cũng biến tan. Quyền năng chi là bao có ngày cũng sẽ dần tan. Cao sang là mấy tầng, vinh quang là mấy lần, hơn nhau rốt cuộc sang hèn như nhau.</vt:lpstr>
      <vt:lpstr>Đk: Xin hãy nhớ rằng thân ta chính là bụi tro. Người ơi hãy nhớ thân ta chính là bụi đất. Một cơn phong trần qua đi bóng ta trên đời. Vì là bụi tro ngày sau sẽ về tro bụi.</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Hùng Nam</cp:lastModifiedBy>
  <cp:revision>209</cp:revision>
  <dcterms:created xsi:type="dcterms:W3CDTF">2021-05-09T08:36:44Z</dcterms:created>
  <dcterms:modified xsi:type="dcterms:W3CDTF">2024-12-21T10:15:09Z</dcterms:modified>
</cp:coreProperties>
</file>