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00" r:id="rId2"/>
    <p:sldMasterId id="2147483960" r:id="rId3"/>
    <p:sldMasterId id="2147483972" r:id="rId4"/>
    <p:sldMasterId id="2147483984" r:id="rId5"/>
    <p:sldMasterId id="2147483996" r:id="rId6"/>
    <p:sldMasterId id="2147484008" r:id="rId7"/>
    <p:sldMasterId id="2147484020" r:id="rId8"/>
    <p:sldMasterId id="2147484032" r:id="rId9"/>
    <p:sldMasterId id="2147484044" r:id="rId10"/>
    <p:sldMasterId id="2147484052" r:id="rId11"/>
    <p:sldMasterId id="2147484072" r:id="rId12"/>
    <p:sldMasterId id="2147484084" r:id="rId13"/>
    <p:sldMasterId id="2147484096" r:id="rId14"/>
  </p:sldMasterIdLst>
  <p:notesMasterIdLst>
    <p:notesMasterId r:id="rId91"/>
  </p:notesMasterIdLst>
  <p:sldIdLst>
    <p:sldId id="357" r:id="rId15"/>
    <p:sldId id="359" r:id="rId16"/>
    <p:sldId id="315" r:id="rId17"/>
    <p:sldId id="360" r:id="rId18"/>
    <p:sldId id="361" r:id="rId19"/>
    <p:sldId id="362" r:id="rId20"/>
    <p:sldId id="363" r:id="rId21"/>
    <p:sldId id="364" r:id="rId22"/>
    <p:sldId id="405" r:id="rId23"/>
    <p:sldId id="410" r:id="rId24"/>
    <p:sldId id="411" r:id="rId25"/>
    <p:sldId id="412" r:id="rId26"/>
    <p:sldId id="413" r:id="rId27"/>
    <p:sldId id="414" r:id="rId28"/>
    <p:sldId id="415" r:id="rId29"/>
    <p:sldId id="416" r:id="rId30"/>
    <p:sldId id="417" r:id="rId31"/>
    <p:sldId id="436" r:id="rId32"/>
    <p:sldId id="418" r:id="rId33"/>
    <p:sldId id="419" r:id="rId34"/>
    <p:sldId id="420" r:id="rId35"/>
    <p:sldId id="421" r:id="rId36"/>
    <p:sldId id="422" r:id="rId37"/>
    <p:sldId id="423" r:id="rId38"/>
    <p:sldId id="424" r:id="rId39"/>
    <p:sldId id="437" r:id="rId40"/>
    <p:sldId id="435" r:id="rId41"/>
    <p:sldId id="365" r:id="rId42"/>
    <p:sldId id="366" r:id="rId43"/>
    <p:sldId id="367" r:id="rId44"/>
    <p:sldId id="368" r:id="rId45"/>
    <p:sldId id="369" r:id="rId46"/>
    <p:sldId id="370" r:id="rId47"/>
    <p:sldId id="371" r:id="rId48"/>
    <p:sldId id="372" r:id="rId49"/>
    <p:sldId id="373" r:id="rId50"/>
    <p:sldId id="374" r:id="rId51"/>
    <p:sldId id="375" r:id="rId52"/>
    <p:sldId id="376" r:id="rId53"/>
    <p:sldId id="291" r:id="rId54"/>
    <p:sldId id="406" r:id="rId55"/>
    <p:sldId id="404" r:id="rId56"/>
    <p:sldId id="377" r:id="rId57"/>
    <p:sldId id="378" r:id="rId58"/>
    <p:sldId id="379" r:id="rId59"/>
    <p:sldId id="380" r:id="rId60"/>
    <p:sldId id="381" r:id="rId61"/>
    <p:sldId id="382" r:id="rId62"/>
    <p:sldId id="383" r:id="rId63"/>
    <p:sldId id="384" r:id="rId64"/>
    <p:sldId id="438" r:id="rId65"/>
    <p:sldId id="439" r:id="rId66"/>
    <p:sldId id="440" r:id="rId67"/>
    <p:sldId id="441" r:id="rId68"/>
    <p:sldId id="442" r:id="rId69"/>
    <p:sldId id="443" r:id="rId70"/>
    <p:sldId id="444" r:id="rId71"/>
    <p:sldId id="445" r:id="rId72"/>
    <p:sldId id="407" r:id="rId73"/>
    <p:sldId id="385" r:id="rId74"/>
    <p:sldId id="386" r:id="rId75"/>
    <p:sldId id="387" r:id="rId76"/>
    <p:sldId id="388" r:id="rId77"/>
    <p:sldId id="389" r:id="rId78"/>
    <p:sldId id="390" r:id="rId79"/>
    <p:sldId id="391" r:id="rId80"/>
    <p:sldId id="403" r:id="rId81"/>
    <p:sldId id="408" r:id="rId82"/>
    <p:sldId id="392" r:id="rId83"/>
    <p:sldId id="393" r:id="rId84"/>
    <p:sldId id="394" r:id="rId85"/>
    <p:sldId id="395" r:id="rId86"/>
    <p:sldId id="396" r:id="rId87"/>
    <p:sldId id="397" r:id="rId88"/>
    <p:sldId id="398" r:id="rId89"/>
    <p:sldId id="409" r:id="rId9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856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6" Type="http://schemas.openxmlformats.org/officeDocument/2006/relationships/slide" Target="slides/slide2.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5" Type="http://schemas.openxmlformats.org/officeDocument/2006/relationships/slideMaster" Target="slideMasters/slideMaster5.xml"/><Relationship Id="rId90" Type="http://schemas.openxmlformats.org/officeDocument/2006/relationships/slide" Target="slides/slide76.xml"/><Relationship Id="rId95" Type="http://schemas.openxmlformats.org/officeDocument/2006/relationships/tableStyles" Target="tableStyles.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12/21/2024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095812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014561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6667504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6623487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24747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0595184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7235395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5565095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2642671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242026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1784077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8565064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279481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6370283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4525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83403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9416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78006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5774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51686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21781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756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95383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3867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577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1936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88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7362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123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8893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99112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35674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7207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8148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4057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198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37378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902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82709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0021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874601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016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14435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043247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18183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33889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501989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44166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812454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738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64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495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860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313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147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442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07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116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514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884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226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3440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6434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746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5086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2226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65366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370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7452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514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8845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2260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3440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6434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746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50861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2226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65366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3709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7452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0164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0922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2219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6027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96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12/21/2024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1912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4516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7282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1109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7136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2554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0164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0922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2219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602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12/21/2024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9638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1912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4516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7282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1109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7136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2554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0164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0922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221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12/21/2024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6027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9638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1912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4516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7282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1109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7136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2554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0164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092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2219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6027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9638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1912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4516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7282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1109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7136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2554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016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0922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2219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6027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9638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1912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4516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7282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1109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7136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255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9" Type="http://schemas.openxmlformats.org/officeDocument/2006/relationships/image" Target="../media/image1.jpg"/></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5" Type="http://schemas.openxmlformats.org/officeDocument/2006/relationships/slideLayout" Target="../slideLayouts/slideLayout111.xml"/><Relationship Id="rId4" Type="http://schemas.openxmlformats.org/officeDocument/2006/relationships/slideLayout" Target="../slideLayouts/slideLayout110.xml"/><Relationship Id="rId9" Type="http://schemas.openxmlformats.org/officeDocument/2006/relationships/image" Target="../media/image2.jp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2.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3.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12/21/2024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551584155"/>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541091646"/>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18198"/>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457492"/>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12/21/2024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413846080"/>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49978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34074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340749"/>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568437"/>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568437"/>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568437"/>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568437"/>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568437"/>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0.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0.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0.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0.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5.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5.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5.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5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4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2.xml"/></Relationships>
</file>

<file path=ppt/slides/_rels/slide5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8.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19320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2060"/>
                </a:solidFill>
                <a:effectLst>
                  <a:outerShdw blurRad="38100" dist="38100" dir="2700000" algn="tl">
                    <a:srgbClr val="000000">
                      <a:alpha val="43137"/>
                    </a:srgbClr>
                  </a:outerShdw>
                </a:effectLst>
                <a:latin typeface="+mj-lt"/>
              </a:rPr>
              <a:t/>
            </a:r>
            <a:br>
              <a:rPr lang="en-US" dirty="0">
                <a:solidFill>
                  <a:srgbClr val="002060"/>
                </a:solidFill>
                <a:effectLst>
                  <a:outerShdw blurRad="38100" dist="38100" dir="2700000" algn="tl">
                    <a:srgbClr val="000000">
                      <a:alpha val="43137"/>
                    </a:srgbClr>
                  </a:outerShdw>
                </a:effectLst>
                <a:latin typeface="+mj-lt"/>
              </a:rPr>
            </a:br>
            <a:endParaRPr lang="en-US" dirty="0">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KINH VINH DANH</a:t>
            </a:r>
          </a:p>
          <a:p>
            <a:pPr eaLnBrk="1" hangingPunct="1">
              <a:lnSpc>
                <a:spcPct val="150000"/>
              </a:lnSpc>
            </a:pPr>
            <a:r>
              <a:rPr lang="en-US" sz="7200" b="1"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4580069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2060"/>
                </a:solidFill>
                <a:effectLst>
                  <a:outerShdw blurRad="38100" dist="38100" dir="2700000" algn="tl">
                    <a:srgbClr val="000000">
                      <a:alpha val="43137"/>
                    </a:srgbClr>
                  </a:outerShdw>
                </a:effectLst>
                <a:latin typeface="+mj-lt"/>
              </a:rPr>
              <a:t/>
            </a:r>
            <a:br>
              <a:rPr lang="en-US" dirty="0">
                <a:solidFill>
                  <a:srgbClr val="002060"/>
                </a:solidFill>
                <a:effectLst>
                  <a:outerShdw blurRad="38100" dist="38100" dir="2700000" algn="tl">
                    <a:srgbClr val="000000">
                      <a:alpha val="43137"/>
                    </a:srgbClr>
                  </a:outerShdw>
                </a:effectLst>
                <a:latin typeface="+mj-lt"/>
              </a:rPr>
            </a:br>
            <a:endParaRPr lang="en-US" dirty="0">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2252539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2060"/>
                </a:solidFill>
                <a:effectLst>
                  <a:outerShdw blurRad="38100" dist="38100" dir="2700000" algn="tl">
                    <a:srgbClr val="000000">
                      <a:alpha val="43137"/>
                    </a:srgbClr>
                  </a:outerShdw>
                </a:effectLst>
                <a:latin typeface="+mj-lt"/>
              </a:rPr>
              <a:t/>
            </a:r>
            <a:br>
              <a:rPr lang="en-US" dirty="0">
                <a:solidFill>
                  <a:srgbClr val="002060"/>
                </a:solidFill>
                <a:effectLst>
                  <a:outerShdw blurRad="38100" dist="38100" dir="2700000" algn="tl">
                    <a:srgbClr val="000000">
                      <a:alpha val="43137"/>
                    </a:srgbClr>
                  </a:outerShdw>
                </a:effectLst>
                <a:latin typeface="+mj-lt"/>
              </a:rPr>
            </a:br>
            <a:endParaRPr lang="en-US" dirty="0">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C00000"/>
                </a:solidFill>
                <a:latin typeface="+mj-lt"/>
                <a:cs typeface="Times New Roman" panose="02020603050405020304" pitchFamily="18" charset="0"/>
              </a:rPr>
              <a:t>Chủ tế: </a:t>
            </a:r>
            <a:r>
              <a:rPr lang="vi-VN" sz="5400" b="1" i="1" dirty="0">
                <a:solidFill>
                  <a:srgbClr val="C00000"/>
                </a:solidFill>
                <a:latin typeface="+mj-lt"/>
                <a:cs typeface="Times New Roman" panose="02020603050405020304" pitchFamily="18" charset="0"/>
              </a:rPr>
              <a:t>Vinh danh Thiên Chúa trên các tầng trời.</a:t>
            </a:r>
            <a:r>
              <a:rPr lang="vi-VN" sz="5400" b="1" i="1" dirty="0">
                <a:solidFill>
                  <a:srgbClr val="002060"/>
                </a:solidFill>
                <a:latin typeface="+mj-lt"/>
                <a:cs typeface="Times New Roman" panose="02020603050405020304" pitchFamily="18" charset="0"/>
              </a:rPr>
              <a:t> </a:t>
            </a:r>
            <a:r>
              <a:rPr lang="vi-VN" sz="5400" b="1" dirty="0">
                <a:solidFill>
                  <a:srgbClr val="002060"/>
                </a:solidFill>
                <a:latin typeface="+mj-lt"/>
                <a:cs typeface="Times New Roman" panose="02020603050405020304" pitchFamily="18" charset="0"/>
              </a:rPr>
              <a:t>Và bình an dưới thế, bình an dưới thế cho người thiện tâm. </a:t>
            </a:r>
            <a:endParaRPr lang="vi-VN" sz="7200" b="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8439880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2060"/>
                </a:solidFill>
                <a:effectLst>
                  <a:outerShdw blurRad="38100" dist="38100" dir="2700000" algn="tl">
                    <a:srgbClr val="000000">
                      <a:alpha val="43137"/>
                    </a:srgbClr>
                  </a:outerShdw>
                </a:effectLst>
                <a:latin typeface="+mj-lt"/>
              </a:rPr>
              <a:t/>
            </a:r>
            <a:br>
              <a:rPr lang="en-US" dirty="0">
                <a:solidFill>
                  <a:srgbClr val="002060"/>
                </a:solidFill>
                <a:effectLst>
                  <a:outerShdw blurRad="38100" dist="38100" dir="2700000" algn="tl">
                    <a:srgbClr val="000000">
                      <a:alpha val="43137"/>
                    </a:srgbClr>
                  </a:outerShdw>
                </a:effectLst>
                <a:latin typeface="+mj-lt"/>
              </a:rPr>
            </a:br>
            <a:endParaRPr lang="en-US" dirty="0">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rgbClr val="002060"/>
                </a:solidFill>
                <a:latin typeface="+mj-lt"/>
                <a:cs typeface="Times New Roman" panose="02020603050405020304" pitchFamily="18" charset="0"/>
              </a:rPr>
              <a:t>Chúng</a:t>
            </a:r>
            <a:r>
              <a:rPr lang="en-US" sz="4800" b="1" dirty="0">
                <a:solidFill>
                  <a:srgbClr val="002060"/>
                </a:solidFill>
                <a:latin typeface="+mj-lt"/>
                <a:cs typeface="Times New Roman" panose="02020603050405020304" pitchFamily="18" charset="0"/>
              </a:rPr>
              <a:t> con </a:t>
            </a:r>
            <a:r>
              <a:rPr lang="en-US" sz="4800" b="1" dirty="0" err="1">
                <a:solidFill>
                  <a:srgbClr val="002060"/>
                </a:solidFill>
                <a:latin typeface="+mj-lt"/>
                <a:cs typeface="Times New Roman" panose="02020603050405020304" pitchFamily="18" charset="0"/>
              </a:rPr>
              <a:t>ca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ngợi</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Chúng</a:t>
            </a:r>
            <a:r>
              <a:rPr lang="en-US" sz="4800" b="1" dirty="0">
                <a:solidFill>
                  <a:srgbClr val="002060"/>
                </a:solidFill>
                <a:latin typeface="+mj-lt"/>
                <a:cs typeface="Times New Roman" panose="02020603050405020304" pitchFamily="18" charset="0"/>
              </a:rPr>
              <a:t> con </a:t>
            </a:r>
            <a:r>
              <a:rPr lang="en-US" sz="4800" b="1" dirty="0" err="1">
                <a:solidFill>
                  <a:srgbClr val="002060"/>
                </a:solidFill>
                <a:latin typeface="+mj-lt"/>
                <a:cs typeface="Times New Roman" panose="02020603050405020304" pitchFamily="18" charset="0"/>
              </a:rPr>
              <a:t>chúc</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tụng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Chúng</a:t>
            </a:r>
            <a:r>
              <a:rPr lang="en-US" sz="4800" b="1" dirty="0">
                <a:solidFill>
                  <a:srgbClr val="002060"/>
                </a:solidFill>
                <a:latin typeface="+mj-lt"/>
                <a:cs typeface="Times New Roman" panose="02020603050405020304" pitchFamily="18" charset="0"/>
              </a:rPr>
              <a:t> con </a:t>
            </a:r>
            <a:r>
              <a:rPr lang="en-US" sz="4800" b="1" dirty="0" err="1">
                <a:solidFill>
                  <a:srgbClr val="002060"/>
                </a:solidFill>
                <a:latin typeface="+mj-lt"/>
                <a:cs typeface="Times New Roman" panose="02020603050405020304" pitchFamily="18" charset="0"/>
              </a:rPr>
              <a:t>thờ</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lạy</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Chúng</a:t>
            </a:r>
            <a:r>
              <a:rPr lang="en-US" sz="4800" b="1" dirty="0">
                <a:solidFill>
                  <a:srgbClr val="002060"/>
                </a:solidFill>
                <a:latin typeface="+mj-lt"/>
                <a:cs typeface="Times New Roman" panose="02020603050405020304" pitchFamily="18" charset="0"/>
              </a:rPr>
              <a:t> con </a:t>
            </a:r>
            <a:r>
              <a:rPr lang="en-US" sz="4800" b="1" dirty="0" err="1">
                <a:solidFill>
                  <a:srgbClr val="002060"/>
                </a:solidFill>
                <a:latin typeface="+mj-lt"/>
                <a:cs typeface="Times New Roman" panose="02020603050405020304" pitchFamily="18" charset="0"/>
              </a:rPr>
              <a:t>tôn</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vinh</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Chúng</a:t>
            </a:r>
            <a:r>
              <a:rPr lang="en-US" sz="4800" b="1" dirty="0">
                <a:solidFill>
                  <a:srgbClr val="002060"/>
                </a:solidFill>
                <a:latin typeface="+mj-lt"/>
                <a:cs typeface="Times New Roman" panose="02020603050405020304" pitchFamily="18" charset="0"/>
              </a:rPr>
              <a:t> con </a:t>
            </a:r>
            <a:r>
              <a:rPr lang="en-US" sz="4800" b="1" dirty="0" err="1">
                <a:solidFill>
                  <a:srgbClr val="002060"/>
                </a:solidFill>
                <a:latin typeface="+mj-lt"/>
                <a:cs typeface="Times New Roman" panose="02020603050405020304" pitchFamily="18" charset="0"/>
              </a:rPr>
              <a:t>cảm</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tạ</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vì</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vinh</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quang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cao</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cả</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p>
        </p:txBody>
      </p:sp>
    </p:spTree>
    <p:extLst>
      <p:ext uri="{BB962C8B-B14F-4D97-AF65-F5344CB8AC3E}">
        <p14:creationId xmlns:p14="http://schemas.microsoft.com/office/powerpoint/2010/main" val="17511558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2060"/>
                </a:solidFill>
                <a:effectLst>
                  <a:outerShdw blurRad="38100" dist="38100" dir="2700000" algn="tl">
                    <a:srgbClr val="000000">
                      <a:alpha val="43137"/>
                    </a:srgbClr>
                  </a:outerShdw>
                </a:effectLst>
                <a:latin typeface="+mj-lt"/>
              </a:rPr>
              <a:t/>
            </a:r>
            <a:br>
              <a:rPr lang="en-US" sz="4000" dirty="0">
                <a:solidFill>
                  <a:srgbClr val="002060"/>
                </a:solidFill>
                <a:effectLst>
                  <a:outerShdw blurRad="38100" dist="38100" dir="2700000" algn="tl">
                    <a:srgbClr val="000000">
                      <a:alpha val="43137"/>
                    </a:srgbClr>
                  </a:outerShdw>
                </a:effectLst>
                <a:latin typeface="+mj-lt"/>
              </a:rPr>
            </a:br>
            <a:endParaRPr lang="en-US" sz="4000" dirty="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dirty="0">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39270014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2060"/>
                </a:solidFill>
                <a:effectLst>
                  <a:outerShdw blurRad="38100" dist="38100" dir="2700000" algn="tl">
                    <a:srgbClr val="000000">
                      <a:alpha val="43137"/>
                    </a:srgbClr>
                  </a:outerShdw>
                </a:effectLst>
                <a:latin typeface="+mj-lt"/>
              </a:rPr>
              <a:t/>
            </a:r>
            <a:br>
              <a:rPr lang="en-US" sz="4000" dirty="0">
                <a:solidFill>
                  <a:srgbClr val="002060"/>
                </a:solidFill>
                <a:effectLst>
                  <a:outerShdw blurRad="38100" dist="38100" dir="2700000" algn="tl">
                    <a:srgbClr val="000000">
                      <a:alpha val="43137"/>
                    </a:srgbClr>
                  </a:outerShdw>
                </a:effectLst>
                <a:latin typeface="+mj-lt"/>
              </a:rPr>
            </a:br>
            <a:endParaRPr lang="en-US" sz="4000" dirty="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41410611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2060"/>
                </a:solidFill>
                <a:effectLst>
                  <a:outerShdw blurRad="38100" dist="38100" dir="2700000" algn="tl">
                    <a:srgbClr val="000000">
                      <a:alpha val="43137"/>
                    </a:srgbClr>
                  </a:outerShdw>
                </a:effectLst>
                <a:latin typeface="+mj-lt"/>
              </a:rPr>
              <a:t/>
            </a:r>
            <a:br>
              <a:rPr lang="en-US" sz="4000" dirty="0">
                <a:solidFill>
                  <a:srgbClr val="002060"/>
                </a:solidFill>
                <a:effectLst>
                  <a:outerShdw blurRad="38100" dist="38100" dir="2700000" algn="tl">
                    <a:srgbClr val="000000">
                      <a:alpha val="43137"/>
                    </a:srgbClr>
                  </a:outerShdw>
                </a:effectLst>
                <a:latin typeface="+mj-lt"/>
              </a:rPr>
            </a:br>
            <a:endParaRPr lang="en-US" sz="4000" dirty="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3552369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2060"/>
                </a:solidFill>
                <a:effectLst>
                  <a:outerShdw blurRad="38100" dist="38100" dir="2700000" algn="tl">
                    <a:srgbClr val="000000">
                      <a:alpha val="43137"/>
                    </a:srgbClr>
                  </a:outerShdw>
                </a:effectLst>
                <a:latin typeface="+mj-lt"/>
              </a:rPr>
              <a:t/>
            </a:r>
            <a:br>
              <a:rPr lang="en-US" sz="4000" dirty="0">
                <a:solidFill>
                  <a:srgbClr val="002060"/>
                </a:solidFill>
                <a:effectLst>
                  <a:outerShdw blurRad="38100" dist="38100" dir="2700000" algn="tl">
                    <a:srgbClr val="000000">
                      <a:alpha val="43137"/>
                    </a:srgbClr>
                  </a:outerShdw>
                </a:effectLst>
                <a:latin typeface="+mj-lt"/>
              </a:rPr>
            </a:br>
            <a:endParaRPr lang="en-US" sz="4000" dirty="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C00000"/>
                </a:solidFill>
                <a:latin typeface="+mj-lt"/>
                <a:cs typeface="Times New Roman" panose="02020603050405020304" pitchFamily="18" charset="0"/>
              </a:rPr>
              <a:t>Vì</a:t>
            </a:r>
            <a:r>
              <a:rPr lang="en-US" sz="4400" b="1" dirty="0">
                <a:solidFill>
                  <a:srgbClr val="C00000"/>
                </a:solidFill>
                <a:latin typeface="+mj-lt"/>
                <a:cs typeface="Times New Roman" panose="02020603050405020304" pitchFamily="18" charset="0"/>
              </a:rPr>
              <a:t> </a:t>
            </a:r>
            <a:r>
              <a:rPr lang="en-US" sz="4400" b="1" dirty="0" err="1">
                <a:solidFill>
                  <a:srgbClr val="C00000"/>
                </a:solidFill>
                <a:latin typeface="+mj-lt"/>
                <a:cs typeface="Times New Roman" panose="02020603050405020304" pitchFamily="18" charset="0"/>
              </a:rPr>
              <a:t>lạy</a:t>
            </a:r>
            <a:r>
              <a:rPr lang="en-US" sz="4400" b="1" dirty="0">
                <a:solidFill>
                  <a:srgbClr val="C00000"/>
                </a:solidFill>
                <a:latin typeface="+mj-lt"/>
                <a:cs typeface="Times New Roman" panose="02020603050405020304" pitchFamily="18" charset="0"/>
              </a:rPr>
              <a:t> </a:t>
            </a:r>
            <a:r>
              <a:rPr lang="en-US" sz="4400" b="1" dirty="0" err="1">
                <a:solidFill>
                  <a:srgbClr val="C00000"/>
                </a:solidFill>
                <a:latin typeface="+mj-lt"/>
                <a:cs typeface="Times New Roman" panose="02020603050405020304" pitchFamily="18" charset="0"/>
              </a:rPr>
              <a:t>Chúa</a:t>
            </a:r>
            <a:r>
              <a:rPr lang="en-US" sz="4400" b="1" dirty="0">
                <a:solidFill>
                  <a:srgbClr val="C00000"/>
                </a:solidFill>
                <a:latin typeface="+mj-lt"/>
                <a:cs typeface="Times New Roman" panose="02020603050405020304" pitchFamily="18" charset="0"/>
              </a:rPr>
              <a:t> </a:t>
            </a:r>
            <a:r>
              <a:rPr lang="en-US" sz="4400" b="1" dirty="0" err="1">
                <a:solidFill>
                  <a:srgbClr val="C00000"/>
                </a:solidFill>
                <a:latin typeface="+mj-lt"/>
                <a:cs typeface="Times New Roman" panose="02020603050405020304" pitchFamily="18" charset="0"/>
              </a:rPr>
              <a:t>Giê-su</a:t>
            </a:r>
            <a:r>
              <a:rPr lang="en-US" sz="4400" b="1" dirty="0">
                <a:solidFill>
                  <a:srgbClr val="C00000"/>
                </a:solidFill>
                <a:latin typeface="+mj-lt"/>
                <a:cs typeface="Times New Roman" panose="02020603050405020304" pitchFamily="18" charset="0"/>
              </a:rPr>
              <a:t> Ki-</a:t>
            </a:r>
            <a:r>
              <a:rPr lang="en-US" sz="4400" b="1" dirty="0" err="1">
                <a:solidFill>
                  <a:srgbClr val="C00000"/>
                </a:solidFill>
                <a:latin typeface="+mj-lt"/>
                <a:cs typeface="Times New Roman" panose="02020603050405020304" pitchFamily="18" charset="0"/>
              </a:rPr>
              <a:t>tô</a:t>
            </a:r>
            <a:r>
              <a:rPr lang="en-US" sz="4400" b="1" dirty="0">
                <a:solidFill>
                  <a:srgbClr val="C0000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chỉ</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có</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là</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Đấng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Thánh</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chỉ</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có</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là</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chỉ</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có</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là</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Đấng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Tối</a:t>
            </a:r>
            <a:r>
              <a:rPr lang="en-US" sz="4400" b="1" dirty="0">
                <a:solidFill>
                  <a:srgbClr val="002060"/>
                </a:solidFill>
                <a:latin typeface="+mj-lt"/>
                <a:cs typeface="Times New Roman" panose="02020603050405020304" pitchFamily="18" charset="0"/>
              </a:rPr>
              <a:t> Cao, </a:t>
            </a:r>
            <a:r>
              <a:rPr lang="en-US" sz="4400" b="1" dirty="0" err="1">
                <a:solidFill>
                  <a:srgbClr val="002060"/>
                </a:solidFill>
                <a:latin typeface="+mj-lt"/>
                <a:cs typeface="Times New Roman" panose="02020603050405020304" pitchFamily="18" charset="0"/>
              </a:rPr>
              <a:t>cùng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Đức</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Thánh</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Thần</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trong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vinh</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quang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Đức</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Cha. </a:t>
            </a:r>
            <a:r>
              <a:rPr lang="en-US" sz="4400" b="1" u="sng" dirty="0">
                <a:solidFill>
                  <a:srgbClr val="C00000"/>
                </a:solidFill>
                <a:latin typeface="+mj-lt"/>
                <a:cs typeface="Times New Roman" panose="02020603050405020304" pitchFamily="18" charset="0"/>
              </a:rPr>
              <a:t>A-men. A-men. </a:t>
            </a:r>
            <a:endParaRPr lang="vi-VN" sz="4400" b="1" u="sng"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6083522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87758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2060"/>
                </a:solidFill>
                <a:effectLst>
                  <a:outerShdw blurRad="38100" dist="38100" dir="2700000" algn="tl">
                    <a:srgbClr val="000000">
                      <a:alpha val="43137"/>
                    </a:srgbClr>
                  </a:outerShdw>
                </a:effectLst>
                <a:latin typeface="+mj-lt"/>
              </a:rPr>
              <a:t/>
            </a:r>
            <a:br>
              <a:rPr lang="en-US" b="0" dirty="0">
                <a:solidFill>
                  <a:srgbClr val="002060"/>
                </a:solidFill>
                <a:effectLst>
                  <a:outerShdw blurRad="38100" dist="38100" dir="2700000" algn="tl">
                    <a:srgbClr val="000000">
                      <a:alpha val="43137"/>
                    </a:srgbClr>
                  </a:outerShdw>
                </a:effectLst>
                <a:latin typeface="+mj-lt"/>
              </a:rPr>
            </a:br>
            <a:endParaRPr lang="en-US" b="0" dirty="0">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C0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0"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0" dirty="0">
              <a:solidFill>
                <a:srgbClr val="C0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892862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5400" b="0" dirty="0">
              <a:solidFill>
                <a:srgbClr val="002060"/>
              </a:solidFill>
              <a:effectLst/>
              <a:latin typeface="+mj-lt"/>
              <a:cs typeface="Times New Roman" pitchFamily="18" charset="0"/>
            </a:endParaRPr>
          </a:p>
          <a:p>
            <a:r>
              <a:rPr lang="vi-VN" sz="5400" dirty="0">
                <a:solidFill>
                  <a:srgbClr val="002060"/>
                </a:solidFill>
                <a:latin typeface="+mj-lt"/>
                <a:cs typeface="Times New Roman" pitchFamily="18" charset="0"/>
              </a:rPr>
              <a:t>Nhập lễ</a:t>
            </a:r>
          </a:p>
          <a:p>
            <a:r>
              <a:rPr lang="vi-VN" sz="5400" b="0" dirty="0">
                <a:solidFill>
                  <a:srgbClr val="FF0000"/>
                </a:solidFill>
                <a:effectLst/>
                <a:latin typeface="+mj-lt"/>
                <a:cs typeface="Times New Roman" pitchFamily="18" charset="0"/>
              </a:rPr>
              <a:t>Mẹ Fatima</a:t>
            </a:r>
          </a:p>
          <a:p>
            <a:r>
              <a:rPr lang="vi-VN" sz="5400" b="0" dirty="0">
                <a:solidFill>
                  <a:srgbClr val="002060"/>
                </a:solidFill>
                <a:effectLst/>
                <a:latin typeface="+mj-lt"/>
                <a:cs typeface="Times New Roman" pitchFamily="18" charset="0"/>
              </a:rPr>
              <a:t>Ninh Doãn Hùng</a:t>
            </a:r>
            <a:endParaRPr lang="en-US" sz="54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048161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2060"/>
                </a:solidFill>
                <a:effectLst>
                  <a:outerShdw blurRad="38100" dist="38100" dir="2700000" algn="tl">
                    <a:srgbClr val="000000">
                      <a:alpha val="43137"/>
                    </a:srgbClr>
                  </a:outerShdw>
                </a:effectLst>
                <a:latin typeface="+mj-lt"/>
              </a:rPr>
              <a:t/>
            </a:r>
            <a:br>
              <a:rPr lang="en-US" b="0" dirty="0">
                <a:solidFill>
                  <a:srgbClr val="002060"/>
                </a:solidFill>
                <a:effectLst>
                  <a:outerShdw blurRad="38100" dist="38100" dir="2700000" algn="tl">
                    <a:srgbClr val="000000">
                      <a:alpha val="43137"/>
                    </a:srgbClr>
                  </a:outerShdw>
                </a:effectLst>
                <a:latin typeface="+mj-lt"/>
              </a:rPr>
            </a:br>
            <a:endParaRPr lang="en-US" b="0" dirty="0">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0"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0" u="sng"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0"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a:t>
            </a:r>
            <a:r>
              <a:rPr lang="en-US" sz="4000" b="0"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0"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0"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0"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0"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0"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0"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0"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0"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br>
            <a:r>
              <a:rPr lang="vi-VN" sz="5400" b="0"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88316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2060"/>
                </a:solidFill>
                <a:effectLst>
                  <a:outerShdw blurRad="38100" dist="38100" dir="2700000" algn="tl">
                    <a:srgbClr val="000000">
                      <a:alpha val="43137"/>
                    </a:srgbClr>
                  </a:outerShdw>
                </a:effectLst>
                <a:latin typeface="+mj-lt"/>
              </a:rPr>
              <a:t/>
            </a:r>
            <a:br>
              <a:rPr lang="en-US" sz="4000" b="0" dirty="0">
                <a:solidFill>
                  <a:srgbClr val="002060"/>
                </a:solidFill>
                <a:effectLst>
                  <a:outerShdw blurRad="38100" dist="38100" dir="2700000" algn="tl">
                    <a:srgbClr val="000000">
                      <a:alpha val="43137"/>
                    </a:srgbClr>
                  </a:outerShdw>
                </a:effectLst>
                <a:latin typeface="+mj-lt"/>
              </a:rPr>
            </a:br>
            <a:endParaRPr lang="en-US" sz="4000" b="0" dirty="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9672018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2060"/>
                </a:solidFill>
                <a:effectLst>
                  <a:outerShdw blurRad="38100" dist="38100" dir="2700000" algn="tl">
                    <a:srgbClr val="000000">
                      <a:alpha val="43137"/>
                    </a:srgbClr>
                  </a:outerShdw>
                </a:effectLst>
                <a:latin typeface="+mj-lt"/>
              </a:rPr>
              <a:t/>
            </a:r>
            <a:br>
              <a:rPr lang="en-US" sz="4000" b="0" dirty="0">
                <a:solidFill>
                  <a:srgbClr val="002060"/>
                </a:solidFill>
                <a:effectLst>
                  <a:outerShdw blurRad="38100" dist="38100" dir="2700000" algn="tl">
                    <a:srgbClr val="000000">
                      <a:alpha val="43137"/>
                    </a:srgbClr>
                  </a:outerShdw>
                </a:effectLst>
                <a:latin typeface="+mj-lt"/>
              </a:rPr>
            </a:br>
            <a:endParaRPr lang="en-US" sz="4000" b="0" dirty="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232588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2060"/>
                </a:solidFill>
                <a:effectLst>
                  <a:outerShdw blurRad="38100" dist="38100" dir="2700000" algn="tl">
                    <a:srgbClr val="000000">
                      <a:alpha val="43137"/>
                    </a:srgbClr>
                  </a:outerShdw>
                </a:effectLst>
                <a:latin typeface="+mj-lt"/>
              </a:rPr>
              <a:t/>
            </a:r>
            <a:br>
              <a:rPr lang="en-US" sz="4000" b="0" dirty="0">
                <a:solidFill>
                  <a:srgbClr val="002060"/>
                </a:solidFill>
                <a:effectLst>
                  <a:outerShdw blurRad="38100" dist="38100" dir="2700000" algn="tl">
                    <a:srgbClr val="000000">
                      <a:alpha val="43137"/>
                    </a:srgbClr>
                  </a:outerShdw>
                </a:effectLst>
                <a:latin typeface="+mj-lt"/>
              </a:rPr>
            </a:br>
            <a:endParaRPr lang="en-US" sz="4000" b="0" dirty="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xót</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nhậm</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cầu</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khẩn</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2109952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2060"/>
                </a:solidFill>
                <a:effectLst>
                  <a:outerShdw blurRad="38100" dist="38100" dir="2700000" algn="tl">
                    <a:srgbClr val="000000">
                      <a:alpha val="43137"/>
                    </a:srgbClr>
                  </a:outerShdw>
                </a:effectLst>
                <a:latin typeface="+mj-lt"/>
              </a:rPr>
              <a:t/>
            </a:r>
            <a:br>
              <a:rPr lang="en-US" sz="4000" b="0" dirty="0">
                <a:solidFill>
                  <a:srgbClr val="002060"/>
                </a:solidFill>
                <a:effectLst>
                  <a:outerShdw blurRad="38100" dist="38100" dir="2700000" algn="tl">
                    <a:srgbClr val="000000">
                      <a:alpha val="43137"/>
                    </a:srgbClr>
                  </a:outerShdw>
                </a:effectLst>
                <a:latin typeface="+mj-lt"/>
              </a:rPr>
            </a:br>
            <a:endParaRPr lang="en-US" sz="4000" b="0" dirty="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32001708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rgbClr val="002060"/>
                </a:solidFill>
                <a:effectLst>
                  <a:outerShdw blurRad="38100" dist="38100" dir="2700000" algn="tl">
                    <a:srgbClr val="000000">
                      <a:alpha val="43137"/>
                    </a:srgbClr>
                  </a:outerShdw>
                </a:effectLst>
                <a:latin typeface="+mj-lt"/>
              </a:rPr>
              <a:t/>
            </a:r>
            <a:br>
              <a:rPr lang="en-US" sz="4000" b="0" dirty="0">
                <a:solidFill>
                  <a:srgbClr val="002060"/>
                </a:solidFill>
                <a:effectLst>
                  <a:outerShdw blurRad="38100" dist="38100" dir="2700000" algn="tl">
                    <a:srgbClr val="000000">
                      <a:alpha val="43137"/>
                    </a:srgbClr>
                  </a:outerShdw>
                </a:effectLst>
                <a:latin typeface="+mj-lt"/>
              </a:rPr>
            </a:br>
            <a:endParaRPr lang="en-US" sz="4000" b="0" dirty="0">
              <a:solidFill>
                <a:srgbClr val="002060"/>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đấng</a:t>
            </a:r>
            <a:r>
              <a:rPr lang="en-US" sz="4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tối</a:t>
            </a:r>
            <a:r>
              <a:rPr lang="en-US" sz="4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cao</a:t>
            </a:r>
            <a:r>
              <a:rPr lang="en-US" sz="4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0"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0"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17354012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87758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22183E6E-1422-D2E3-0249-E66D59F5F4D5}"/>
            </a:ext>
          </a:extLst>
        </p:cNvPr>
        <p:cNvGrpSpPr/>
        <p:nvPr/>
      </p:nvGrpSpPr>
      <p:grpSpPr>
        <a:xfrm>
          <a:off x="0" y="0"/>
          <a:ext cx="0" cy="0"/>
          <a:chOff x="0" y="0"/>
          <a:chExt cx="0" cy="0"/>
        </a:xfrm>
      </p:grpSpPr>
      <p:pic>
        <p:nvPicPr>
          <p:cNvPr id="3" name="Picture 2" descr="A person praying with his hands together&#10;&#10;Description automatically generated">
            <a:extLst>
              <a:ext uri="{FF2B5EF4-FFF2-40B4-BE49-F238E27FC236}">
                <a16:creationId xmlns="" xmlns:a16="http://schemas.microsoft.com/office/drawing/2014/main" id="{85AF943B-B4DA-B9FB-E191-596278583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303928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rmAutofit/>
          </a:bodyPr>
          <a:lstStyle/>
          <a:p>
            <a:r>
              <a:rPr lang="vi-VN" sz="6000" dirty="0">
                <a:solidFill>
                  <a:srgbClr val="C00000"/>
                </a:solidFill>
              </a:rPr>
              <a:t>Đáp ca</a:t>
            </a:r>
            <a:br>
              <a:rPr lang="vi-VN" sz="6000" dirty="0">
                <a:solidFill>
                  <a:srgbClr val="C00000"/>
                </a:solidFill>
              </a:rPr>
            </a:br>
            <a:r>
              <a:rPr lang="vi-VN" sz="6000" dirty="0">
                <a:solidFill>
                  <a:srgbClr val="002060"/>
                </a:solidFill>
              </a:rPr>
              <a:t>Magnificat</a:t>
            </a:r>
            <a:endParaRPr lang="en-US" sz="6000" dirty="0">
              <a:solidFill>
                <a:srgbClr val="C00000"/>
              </a:solidFill>
            </a:endParaRPr>
          </a:p>
        </p:txBody>
      </p:sp>
    </p:spTree>
    <p:extLst>
      <p:ext uri="{BB962C8B-B14F-4D97-AF65-F5344CB8AC3E}">
        <p14:creationId xmlns:p14="http://schemas.microsoft.com/office/powerpoint/2010/main" val="3857050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rmAutofit fontScale="90000"/>
          </a:bodyPr>
          <a:lstStyle/>
          <a:p>
            <a:pPr algn="just"/>
            <a:r>
              <a:rPr lang="vi-VN" sz="7200" dirty="0">
                <a:solidFill>
                  <a:srgbClr val="C00000"/>
                </a:solidFill>
              </a:rPr>
              <a:t>Đk: </a:t>
            </a:r>
            <a:r>
              <a:rPr lang="vi-VN" sz="7200" dirty="0">
                <a:solidFill>
                  <a:srgbClr val="002060"/>
                </a:solidFill>
              </a:rPr>
              <a:t>Đấng toàn năng đã làm cho tôi những điều cao trọng. Danh Ngài thật chí Thánh chí tôn.</a:t>
            </a:r>
            <a:endParaRPr lang="en-US" sz="7200" dirty="0">
              <a:solidFill>
                <a:srgbClr val="C00000"/>
              </a:solidFill>
            </a:endParaRPr>
          </a:p>
        </p:txBody>
      </p:sp>
    </p:spTree>
    <p:extLst>
      <p:ext uri="{BB962C8B-B14F-4D97-AF65-F5344CB8AC3E}">
        <p14:creationId xmlns:p14="http://schemas.microsoft.com/office/powerpoint/2010/main" val="513040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92500" lnSpcReduction="20000"/>
          </a:bodyPr>
          <a:lstStyle/>
          <a:p>
            <a:pPr algn="just"/>
            <a:r>
              <a:rPr lang="vi-VN" sz="5400" b="0" dirty="0">
                <a:solidFill>
                  <a:srgbClr val="C00000"/>
                </a:solidFill>
                <a:effectLst/>
                <a:latin typeface="+mj-lt"/>
                <a:cs typeface="Times New Roman" pitchFamily="18" charset="0"/>
              </a:rPr>
              <a:t>Tk1: </a:t>
            </a:r>
            <a:r>
              <a:rPr lang="vi-VN" sz="5400" b="0" dirty="0">
                <a:solidFill>
                  <a:srgbClr val="002060"/>
                </a:solidFill>
                <a:effectLst/>
                <a:latin typeface="+mj-lt"/>
                <a:cs typeface="Times New Roman" pitchFamily="18" charset="0"/>
              </a:rPr>
              <a:t>Ngày xưa làng Fa-ti-ma có Đức Mẹ Chúa Trời hiện ra. Mẹ thương con dân gần xa vang tiếng gọi mời rất thiết tha. Về cùng tình yêu Chúa bao la, về cùng anh em đã chia xa. Hướng tâm lên trời cầu cho thế nơi nơi an hòa.</a:t>
            </a:r>
            <a:endParaRPr lang="en-US" sz="54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3463752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vi-VN" sz="6600" b="0" dirty="0">
                <a:solidFill>
                  <a:srgbClr val="C00000"/>
                </a:solidFill>
                <a:effectLst/>
                <a:latin typeface="+mj-lt"/>
                <a:cs typeface="Times New Roman" pitchFamily="18" charset="0"/>
              </a:rPr>
              <a:t>Tk1: </a:t>
            </a:r>
            <a:r>
              <a:rPr lang="vi-VN" sz="6600" b="0" dirty="0">
                <a:solidFill>
                  <a:srgbClr val="002060"/>
                </a:solidFill>
                <a:effectLst/>
                <a:latin typeface="+mj-lt"/>
                <a:cs typeface="Times New Roman" pitchFamily="18" charset="0"/>
              </a:rPr>
              <a:t>Đức Maria nói rằng linh hồn tôi ngợi khen Thiến Chúa và thần trì tôi reo mừng vì Thiên Chúa, Đấng cứu độ tôi. </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542474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rmAutofit fontScale="90000"/>
          </a:bodyPr>
          <a:lstStyle/>
          <a:p>
            <a:pPr algn="just"/>
            <a:r>
              <a:rPr lang="vi-VN" sz="7200" dirty="0">
                <a:solidFill>
                  <a:srgbClr val="C00000"/>
                </a:solidFill>
              </a:rPr>
              <a:t>Đk: </a:t>
            </a:r>
            <a:r>
              <a:rPr lang="vi-VN" sz="7200" dirty="0">
                <a:solidFill>
                  <a:srgbClr val="002060"/>
                </a:solidFill>
              </a:rPr>
              <a:t>Đấng toàn năng đã làm cho tôi những điều cao trọng. Danh Ngài thật chí Thánh chí tôn.</a:t>
            </a:r>
            <a:endParaRPr lang="en-US" sz="7200" dirty="0">
              <a:solidFill>
                <a:srgbClr val="C00000"/>
              </a:solidFill>
            </a:endParaRPr>
          </a:p>
        </p:txBody>
      </p:sp>
    </p:spTree>
    <p:extLst>
      <p:ext uri="{BB962C8B-B14F-4D97-AF65-F5344CB8AC3E}">
        <p14:creationId xmlns:p14="http://schemas.microsoft.com/office/powerpoint/2010/main" val="3754048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92500"/>
          </a:bodyPr>
          <a:lstStyle/>
          <a:p>
            <a:pPr algn="just"/>
            <a:r>
              <a:rPr lang="vi-VN" sz="6600" b="0" dirty="0">
                <a:solidFill>
                  <a:srgbClr val="C00000"/>
                </a:solidFill>
                <a:effectLst/>
                <a:latin typeface="+mj-lt"/>
                <a:cs typeface="Times New Roman" pitchFamily="18" charset="0"/>
              </a:rPr>
              <a:t>Tk2: </a:t>
            </a:r>
            <a:r>
              <a:rPr lang="vi-VN" sz="6600" b="0" dirty="0">
                <a:solidFill>
                  <a:srgbClr val="002060"/>
                </a:solidFill>
                <a:effectLst/>
                <a:latin typeface="+mj-lt"/>
                <a:cs typeface="Times New Roman" pitchFamily="18" charset="0"/>
              </a:rPr>
              <a:t>Chúa trong xem phận nữ tỳ, nên từ đây gọi tôi diễm phúc, làm việc lớn trên thân này, vì danh Chúa chí thánh tuyệt luân.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2080966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rmAutofit fontScale="90000"/>
          </a:bodyPr>
          <a:lstStyle/>
          <a:p>
            <a:pPr algn="just"/>
            <a:r>
              <a:rPr lang="vi-VN" sz="7200" dirty="0">
                <a:solidFill>
                  <a:srgbClr val="C00000"/>
                </a:solidFill>
              </a:rPr>
              <a:t>Đk: </a:t>
            </a:r>
            <a:r>
              <a:rPr lang="vi-VN" sz="7200" dirty="0">
                <a:solidFill>
                  <a:srgbClr val="002060"/>
                </a:solidFill>
              </a:rPr>
              <a:t>Đấng toàn năng đã làm cho tôi những điều cao trọng. Danh Ngài thật chí Thánh chí tôn.</a:t>
            </a:r>
            <a:endParaRPr lang="en-US" sz="7200" dirty="0">
              <a:solidFill>
                <a:srgbClr val="C00000"/>
              </a:solidFill>
            </a:endParaRPr>
          </a:p>
        </p:txBody>
      </p:sp>
    </p:spTree>
    <p:extLst>
      <p:ext uri="{BB962C8B-B14F-4D97-AF65-F5344CB8AC3E}">
        <p14:creationId xmlns:p14="http://schemas.microsoft.com/office/powerpoint/2010/main" val="4630138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vi-VN" sz="6600" b="0" dirty="0">
                <a:solidFill>
                  <a:srgbClr val="C00000"/>
                </a:solidFill>
                <a:effectLst/>
                <a:latin typeface="+mj-lt"/>
                <a:cs typeface="Times New Roman" pitchFamily="18" charset="0"/>
              </a:rPr>
              <a:t>Tk3: </a:t>
            </a:r>
            <a:r>
              <a:rPr lang="vi-VN" sz="6600" b="0" dirty="0">
                <a:solidFill>
                  <a:srgbClr val="002060"/>
                </a:solidFill>
                <a:effectLst/>
                <a:latin typeface="+mj-lt"/>
                <a:cs typeface="Times New Roman" pitchFamily="18" charset="0"/>
              </a:rPr>
              <a:t>Chúa thương ai tôn kính Ngài, qua ngàn năm và muôn kiếp. Kẻ nghèo Chúa ban dư đầy và xua lũ phú quý về không.</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4278213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rmAutofit fontScale="90000"/>
          </a:bodyPr>
          <a:lstStyle/>
          <a:p>
            <a:pPr algn="just"/>
            <a:r>
              <a:rPr lang="vi-VN" sz="7200" dirty="0">
                <a:solidFill>
                  <a:srgbClr val="C00000"/>
                </a:solidFill>
              </a:rPr>
              <a:t>Đk: </a:t>
            </a:r>
            <a:r>
              <a:rPr lang="vi-VN" sz="7200" dirty="0">
                <a:solidFill>
                  <a:srgbClr val="002060"/>
                </a:solidFill>
              </a:rPr>
              <a:t>Đấng toàn năng đã làm cho tôi những điều cao trọng. Danh Ngài thật chí Thánh chí tôn.</a:t>
            </a:r>
            <a:endParaRPr lang="en-US" sz="7200" dirty="0">
              <a:solidFill>
                <a:srgbClr val="C00000"/>
              </a:solidFill>
            </a:endParaRPr>
          </a:p>
        </p:txBody>
      </p:sp>
    </p:spTree>
    <p:extLst>
      <p:ext uri="{BB962C8B-B14F-4D97-AF65-F5344CB8AC3E}">
        <p14:creationId xmlns:p14="http://schemas.microsoft.com/office/powerpoint/2010/main" val="1496535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vi-VN" sz="6600" b="0" dirty="0">
                <a:solidFill>
                  <a:srgbClr val="C00000"/>
                </a:solidFill>
                <a:effectLst/>
                <a:latin typeface="+mj-lt"/>
                <a:cs typeface="Times New Roman" pitchFamily="18" charset="0"/>
              </a:rPr>
              <a:t>Tk4: </a:t>
            </a:r>
            <a:r>
              <a:rPr lang="vi-VN" sz="6600" b="0" dirty="0">
                <a:solidFill>
                  <a:srgbClr val="002060"/>
                </a:solidFill>
                <a:effectLst/>
                <a:latin typeface="+mj-lt"/>
                <a:cs typeface="Times New Roman" pitchFamily="18" charset="0"/>
              </a:rPr>
              <a:t>Chúa nâng ai khiêm ái thật, bọn quyền uy hạ khỏi ngai báu. Kẻ nghèo Chúa ban dư đầy và xua lũ phú quý về không.</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530364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rmAutofit fontScale="90000"/>
          </a:bodyPr>
          <a:lstStyle/>
          <a:p>
            <a:pPr algn="just"/>
            <a:r>
              <a:rPr lang="vi-VN" sz="7200" dirty="0">
                <a:solidFill>
                  <a:srgbClr val="C00000"/>
                </a:solidFill>
              </a:rPr>
              <a:t>Đk: </a:t>
            </a:r>
            <a:r>
              <a:rPr lang="vi-VN" sz="7200" dirty="0">
                <a:solidFill>
                  <a:srgbClr val="002060"/>
                </a:solidFill>
              </a:rPr>
              <a:t>Đấng toàn năng đã làm cho tôi những điều cao trọng. Danh Ngài thật chí Thánh chí tôn.</a:t>
            </a:r>
            <a:endParaRPr lang="en-US" sz="7200" dirty="0">
              <a:solidFill>
                <a:srgbClr val="C00000"/>
              </a:solidFill>
            </a:endParaRPr>
          </a:p>
        </p:txBody>
      </p:sp>
    </p:spTree>
    <p:extLst>
      <p:ext uri="{BB962C8B-B14F-4D97-AF65-F5344CB8AC3E}">
        <p14:creationId xmlns:p14="http://schemas.microsoft.com/office/powerpoint/2010/main" val="1894578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vi-VN" sz="6600" b="0" dirty="0">
                <a:solidFill>
                  <a:srgbClr val="C00000"/>
                </a:solidFill>
                <a:effectLst/>
                <a:latin typeface="+mj-lt"/>
                <a:cs typeface="Times New Roman" pitchFamily="18" charset="0"/>
              </a:rPr>
              <a:t>Tk5: </a:t>
            </a:r>
            <a:r>
              <a:rPr lang="vi-VN" sz="6600" b="0" dirty="0">
                <a:solidFill>
                  <a:srgbClr val="002060"/>
                </a:solidFill>
                <a:effectLst/>
                <a:latin typeface="+mj-lt"/>
                <a:cs typeface="Times New Roman" pitchFamily="18" charset="0"/>
              </a:rPr>
              <a:t>Is-ra-en tôi tớ Ngài, theo lời xưa Ngài luôn bênh đỡ. Vì lòng xót thương tổ phụ và con cháu mãi tới ngàn thu.</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96030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rmAutofit fontScale="90000"/>
          </a:bodyPr>
          <a:lstStyle/>
          <a:p>
            <a:pPr algn="just"/>
            <a:r>
              <a:rPr lang="vi-VN" sz="7200" dirty="0">
                <a:solidFill>
                  <a:srgbClr val="C00000"/>
                </a:solidFill>
              </a:rPr>
              <a:t>Đk: </a:t>
            </a:r>
            <a:r>
              <a:rPr lang="vi-VN" sz="7200" dirty="0">
                <a:solidFill>
                  <a:srgbClr val="002060"/>
                </a:solidFill>
              </a:rPr>
              <a:t>Đấng toàn năng đã làm cho tôi những điều cao trọng. Danh Ngài thật chí Thánh chí tôn.</a:t>
            </a:r>
            <a:endParaRPr lang="en-US" sz="7200" dirty="0">
              <a:solidFill>
                <a:srgbClr val="C00000"/>
              </a:solidFill>
            </a:endParaRPr>
          </a:p>
        </p:txBody>
      </p:sp>
    </p:spTree>
    <p:extLst>
      <p:ext uri="{BB962C8B-B14F-4D97-AF65-F5344CB8AC3E}">
        <p14:creationId xmlns:p14="http://schemas.microsoft.com/office/powerpoint/2010/main" val="1646980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rmAutofit fontScale="90000"/>
          </a:bodyPr>
          <a:lstStyle/>
          <a:p>
            <a:pPr algn="just"/>
            <a:r>
              <a:rPr lang="vi-VN" sz="6000" dirty="0">
                <a:solidFill>
                  <a:srgbClr val="C00000"/>
                </a:solidFill>
              </a:rPr>
              <a:t>Đk: </a:t>
            </a:r>
            <a:r>
              <a:rPr lang="vi-VN" sz="6000" dirty="0">
                <a:solidFill>
                  <a:srgbClr val="002060"/>
                </a:solidFill>
              </a:rPr>
              <a:t>Mẹ Fa-ti-ma chúng con từ nay thật lòng ăn năn, bước theo đường ngay. Lần hạt Mân Côi gẫm suy tình trời, tôn sùng Mẫu Tâm, đền bồi lỗi lầm.</a:t>
            </a:r>
            <a:endParaRPr lang="en-US" sz="6000" dirty="0">
              <a:solidFill>
                <a:srgbClr val="C00000"/>
              </a:solidFill>
            </a:endParaRPr>
          </a:p>
        </p:txBody>
      </p:sp>
    </p:spTree>
    <p:extLst>
      <p:ext uri="{BB962C8B-B14F-4D97-AF65-F5344CB8AC3E}">
        <p14:creationId xmlns:p14="http://schemas.microsoft.com/office/powerpoint/2010/main" val="2882576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7200" b="0" dirty="0">
                <a:solidFill>
                  <a:srgbClr val="002060"/>
                </a:solidFill>
                <a:effectLst/>
                <a:latin typeface="+mj-lt"/>
                <a:cs typeface="Times New Roman" pitchFamily="18" charset="0"/>
              </a:rPr>
              <a:t>Đức Trinh Nữ Maria vinh hiển đã ghi tạc lời Chúa và niệm suy trong lòng.</a:t>
            </a:r>
            <a:endParaRPr lang="en-US" sz="7200" b="0" dirty="0">
              <a:solidFill>
                <a:srgbClr val="002060"/>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C00000"/>
                </a:solidFill>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C00000"/>
                </a:solidFill>
                <a:latin typeface="+mj-lt"/>
                <a:cs typeface="Times New Roman" pitchFamily="18" charset="0"/>
              </a:rPr>
              <a:t>Alleluia:</a:t>
            </a:r>
          </a:p>
        </p:txBody>
      </p:sp>
    </p:spTree>
    <p:extLst>
      <p:ext uri="{BB962C8B-B14F-4D97-AF65-F5344CB8AC3E}">
        <p14:creationId xmlns:p14="http://schemas.microsoft.com/office/powerpoint/2010/main" val="36537508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7525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013048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rmAutofit/>
          </a:bodyPr>
          <a:lstStyle/>
          <a:p>
            <a:r>
              <a:rPr lang="vi-VN" sz="7200" dirty="0">
                <a:solidFill>
                  <a:srgbClr val="C00000"/>
                </a:solidFill>
              </a:rPr>
              <a:t>Dâng lễ</a:t>
            </a:r>
            <a:br>
              <a:rPr lang="vi-VN" sz="7200" dirty="0">
                <a:solidFill>
                  <a:srgbClr val="C00000"/>
                </a:solidFill>
              </a:rPr>
            </a:br>
            <a:r>
              <a:rPr lang="vi-VN" sz="7200" dirty="0">
                <a:solidFill>
                  <a:srgbClr val="002060"/>
                </a:solidFill>
              </a:rPr>
              <a:t>Mỗi lời kinh</a:t>
            </a:r>
            <a:endParaRPr lang="en-US" sz="7200" dirty="0">
              <a:solidFill>
                <a:srgbClr val="C00000"/>
              </a:solidFill>
            </a:endParaRPr>
          </a:p>
        </p:txBody>
      </p:sp>
    </p:spTree>
    <p:extLst>
      <p:ext uri="{BB962C8B-B14F-4D97-AF65-F5344CB8AC3E}">
        <p14:creationId xmlns:p14="http://schemas.microsoft.com/office/powerpoint/2010/main" val="7038418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Autofit/>
          </a:bodyPr>
          <a:lstStyle/>
          <a:p>
            <a:pPr algn="just"/>
            <a:r>
              <a:rPr lang="vi-VN" sz="5400" dirty="0">
                <a:solidFill>
                  <a:srgbClr val="C00000"/>
                </a:solidFill>
              </a:rPr>
              <a:t>Đk: </a:t>
            </a:r>
            <a:r>
              <a:rPr lang="vi-VN" sz="5400" dirty="0">
                <a:solidFill>
                  <a:srgbClr val="002060"/>
                </a:solidFill>
              </a:rPr>
              <a:t>Mỗi giọt mồ hôi là mỗi lời kinh Con lo vun tưới nương đồng hôm sớm, mai đây tinh kết nê rượu bánh thơm tiến về trời cao mừng Chúa hiển vinh.</a:t>
            </a:r>
            <a:endParaRPr lang="en-US" sz="5400" dirty="0">
              <a:solidFill>
                <a:srgbClr val="002060"/>
              </a:solidFill>
            </a:endParaRPr>
          </a:p>
        </p:txBody>
      </p:sp>
    </p:spTree>
    <p:extLst>
      <p:ext uri="{BB962C8B-B14F-4D97-AF65-F5344CB8AC3E}">
        <p14:creationId xmlns:p14="http://schemas.microsoft.com/office/powerpoint/2010/main" val="25528704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92500" lnSpcReduction="10000"/>
          </a:bodyPr>
          <a:lstStyle/>
          <a:p>
            <a:pPr algn="just"/>
            <a:r>
              <a:rPr lang="vi-VN" sz="6600" b="0" dirty="0">
                <a:solidFill>
                  <a:srgbClr val="C00000"/>
                </a:solidFill>
                <a:effectLst/>
                <a:latin typeface="+mj-lt"/>
                <a:cs typeface="Times New Roman" pitchFamily="18" charset="0"/>
              </a:rPr>
              <a:t>Tk1: </a:t>
            </a:r>
            <a:r>
              <a:rPr lang="vi-VN" sz="6600" b="0" dirty="0">
                <a:solidFill>
                  <a:srgbClr val="002060"/>
                </a:solidFill>
                <a:effectLst/>
                <a:latin typeface="+mj-lt"/>
                <a:cs typeface="Times New Roman" pitchFamily="18" charset="0"/>
              </a:rPr>
              <a:t>Lễ vật con dâng Chúa hôm nay từ bao nhiêu đêm ngày bàn tay lao công này tạo tác. Mang theo sướng vui vì đã góp phần phục vụ Chúa trong muôn người.</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3121681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Autofit/>
          </a:bodyPr>
          <a:lstStyle/>
          <a:p>
            <a:pPr algn="just"/>
            <a:r>
              <a:rPr lang="vi-VN" sz="5400" dirty="0">
                <a:solidFill>
                  <a:srgbClr val="C00000"/>
                </a:solidFill>
              </a:rPr>
              <a:t>Đk: </a:t>
            </a:r>
            <a:r>
              <a:rPr lang="vi-VN" sz="5400" dirty="0">
                <a:solidFill>
                  <a:srgbClr val="002060"/>
                </a:solidFill>
              </a:rPr>
              <a:t>Mỗi giọt mồ hôi là mỗi lời kinh Con lo vun tưới nương đồng hôm sớm, mai đây tinh kết nê rượu bánh thơm tiến về trời cao mừng Chúa hiển vinh.</a:t>
            </a:r>
            <a:endParaRPr lang="en-US" sz="5400" dirty="0">
              <a:solidFill>
                <a:srgbClr val="002060"/>
              </a:solidFill>
            </a:endParaRPr>
          </a:p>
        </p:txBody>
      </p:sp>
    </p:spTree>
    <p:extLst>
      <p:ext uri="{BB962C8B-B14F-4D97-AF65-F5344CB8AC3E}">
        <p14:creationId xmlns:p14="http://schemas.microsoft.com/office/powerpoint/2010/main" val="10427671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92500" lnSpcReduction="10000"/>
          </a:bodyPr>
          <a:lstStyle/>
          <a:p>
            <a:pPr algn="just"/>
            <a:r>
              <a:rPr lang="vi-VN" sz="6600" b="0" dirty="0">
                <a:solidFill>
                  <a:srgbClr val="C00000"/>
                </a:solidFill>
                <a:effectLst/>
                <a:latin typeface="+mj-lt"/>
                <a:cs typeface="Times New Roman" pitchFamily="18" charset="0"/>
              </a:rPr>
              <a:t>Tk2: </a:t>
            </a:r>
            <a:r>
              <a:rPr lang="vi-VN" sz="6600" b="0" dirty="0">
                <a:solidFill>
                  <a:srgbClr val="002060"/>
                </a:solidFill>
                <a:effectLst/>
                <a:latin typeface="+mj-lt"/>
                <a:cs typeface="Times New Roman" pitchFamily="18" charset="0"/>
              </a:rPr>
              <a:t>Lễ vật con dâng Chúa hôm nay từ bao nhiêu lao nhọc là bao nhiêu cơ cực chồng chất. Nhưng luôn vững tin. Tình yêu của Ngài làm thần trí con an bình.</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7357417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Autofit/>
          </a:bodyPr>
          <a:lstStyle/>
          <a:p>
            <a:pPr algn="just"/>
            <a:r>
              <a:rPr lang="vi-VN" sz="5400" dirty="0">
                <a:solidFill>
                  <a:srgbClr val="C00000"/>
                </a:solidFill>
              </a:rPr>
              <a:t>Đk: </a:t>
            </a:r>
            <a:r>
              <a:rPr lang="vi-VN" sz="5400" dirty="0">
                <a:solidFill>
                  <a:srgbClr val="002060"/>
                </a:solidFill>
              </a:rPr>
              <a:t>Mỗi giọt mồ hôi là mỗi lời kinh Con lo vun tưới nương đồng hôm sớm, mai đây tinh kết nê rượu bánh thơm tiến về trời cao mừng Chúa hiển vinh.</a:t>
            </a:r>
            <a:endParaRPr lang="en-US" sz="5400" dirty="0">
              <a:solidFill>
                <a:srgbClr val="002060"/>
              </a:solidFill>
            </a:endParaRPr>
          </a:p>
        </p:txBody>
      </p:sp>
    </p:spTree>
    <p:extLst>
      <p:ext uri="{BB962C8B-B14F-4D97-AF65-F5344CB8AC3E}">
        <p14:creationId xmlns:p14="http://schemas.microsoft.com/office/powerpoint/2010/main" val="41677975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85000" lnSpcReduction="10000"/>
          </a:bodyPr>
          <a:lstStyle/>
          <a:p>
            <a:pPr algn="just"/>
            <a:r>
              <a:rPr lang="vi-VN" sz="6600" b="0" dirty="0">
                <a:solidFill>
                  <a:srgbClr val="C00000"/>
                </a:solidFill>
                <a:effectLst/>
                <a:latin typeface="+mj-lt"/>
                <a:cs typeface="Times New Roman" pitchFamily="18" charset="0"/>
              </a:rPr>
              <a:t>Tk3: </a:t>
            </a:r>
            <a:r>
              <a:rPr lang="vi-VN" sz="6600" b="0" dirty="0">
                <a:solidFill>
                  <a:srgbClr val="002060"/>
                </a:solidFill>
                <a:effectLst/>
                <a:latin typeface="+mj-lt"/>
                <a:cs typeface="Times New Roman" pitchFamily="18" charset="0"/>
              </a:rPr>
              <a:t>Lễ vật con dâng Chúa hôm nay là bao nhiêu vui mừng là bao nhiêu cơ cực chồng lẫn mong sao lễ dâng được như khói trầm ngào ngạt trước tôn nhan Ngài.</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801715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92500" lnSpcReduction="20000"/>
          </a:bodyPr>
          <a:lstStyle/>
          <a:p>
            <a:pPr algn="just"/>
            <a:r>
              <a:rPr lang="vi-VN" sz="5400" b="0" dirty="0">
                <a:solidFill>
                  <a:srgbClr val="C00000"/>
                </a:solidFill>
                <a:effectLst/>
                <a:latin typeface="+mj-lt"/>
                <a:cs typeface="Times New Roman" pitchFamily="18" charset="0"/>
              </a:rPr>
              <a:t>Tk2: </a:t>
            </a:r>
            <a:r>
              <a:rPr lang="vi-VN" sz="5400" b="0" dirty="0">
                <a:solidFill>
                  <a:srgbClr val="002060"/>
                </a:solidFill>
                <a:effectLst/>
                <a:latin typeface="+mj-lt"/>
                <a:cs typeface="Times New Roman" pitchFamily="18" charset="0"/>
              </a:rPr>
              <a:t>Hiệp dâng lời ca tôn vinh chúc khen Mẹ Chúa Trời cực linh. Nguyện dâng lên muôn lời kinh, kinh kính mừng Mẹ Đức Nữ Trinh. Mẹ là ơn thiêng Chúa thông ban, Mẹ là cậy trông của nhân gian. Ánh sao soi đường Mẹ đưa con tới que hương muôn đời.</a:t>
            </a:r>
            <a:endParaRPr lang="en-US" sz="54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21737720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Autofit/>
          </a:bodyPr>
          <a:lstStyle/>
          <a:p>
            <a:pPr algn="just"/>
            <a:r>
              <a:rPr lang="vi-VN" sz="5400" dirty="0">
                <a:solidFill>
                  <a:srgbClr val="C00000"/>
                </a:solidFill>
              </a:rPr>
              <a:t>Đk: </a:t>
            </a:r>
            <a:r>
              <a:rPr lang="vi-VN" sz="5400" dirty="0">
                <a:solidFill>
                  <a:srgbClr val="002060"/>
                </a:solidFill>
              </a:rPr>
              <a:t>Mỗi giọt mồ hôi là mỗi lời kinh Con lo vun tưới nương đồng hôm sớm, mai đây tinh kết nê rượu bánh thơm tiến về trời cao mừng Chúa hiển vinh.</a:t>
            </a:r>
            <a:endParaRPr lang="en-US" sz="5400" dirty="0">
              <a:solidFill>
                <a:srgbClr val="002060"/>
              </a:solidFill>
            </a:endParaRPr>
          </a:p>
        </p:txBody>
      </p:sp>
    </p:spTree>
    <p:extLst>
      <p:ext uri="{BB962C8B-B14F-4D97-AF65-F5344CB8AC3E}">
        <p14:creationId xmlns:p14="http://schemas.microsoft.com/office/powerpoint/2010/main" val="34708893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8751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6600" b="0" dirty="0">
              <a:solidFill>
                <a:srgbClr val="002060"/>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117029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296153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srgbClr val="002060"/>
                </a:solidFill>
                <a:latin typeface="+mj-lt"/>
                <a:ea typeface="Segoe UI Black" panose="020B0A02040204020203" pitchFamily="34" charset="0"/>
              </a:rPr>
              <a:t>Lạy Cha trên trời</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Xin cho ơn đức tin mà Cha ban tặng chúng con</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trong Chúa Giêsu Kitô Con Cha</a:t>
            </a:r>
            <a:r>
              <a:rPr lang="en-US" sz="4800" dirty="0">
                <a:solidFill>
                  <a:srgbClr val="C00000"/>
                </a:solidFill>
                <a:ea typeface="Segoe UI Black" panose="020B0A02040204020203" pitchFamily="34" charset="0"/>
              </a:rPr>
              <a:t>/</a:t>
            </a:r>
            <a:r>
              <a:rPr lang="vi-VN" sz="4800" dirty="0">
                <a:solidFill>
                  <a:srgbClr val="002060"/>
                </a:solidFill>
                <a:latin typeface="+mj-lt"/>
                <a:ea typeface="Segoe UI Black" panose="020B0A02040204020203" pitchFamily="34" charset="0"/>
              </a:rPr>
              <a:t> và Anh của chúng con</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C00000"/>
                </a:solidFill>
                <a:ea typeface="Segoe UI Black" panose="020B0A02040204020203" pitchFamily="34" charset="0"/>
              </a:rPr>
              <a:t>/</a:t>
            </a:r>
            <a:endParaRPr lang="vi-VN" sz="48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8662644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srgbClr val="002060"/>
                </a:solidFill>
                <a:latin typeface="+mj-lt"/>
                <a:ea typeface="Segoe UI Black" panose="020B0A02040204020203" pitchFamily="34" charset="0"/>
              </a:rPr>
              <a:t>khơi dậy trong chúng con niềm hy vọng</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hồng phúc</a:t>
            </a:r>
            <a:r>
              <a:rPr lang="en-US" sz="5300" dirty="0">
                <a:solidFill>
                  <a:srgbClr val="C00000"/>
                </a:solidFill>
                <a:ea typeface="Segoe UI Black" panose="020B0A02040204020203" pitchFamily="34" charset="0"/>
              </a:rPr>
              <a:t>/</a:t>
            </a:r>
            <a:r>
              <a:rPr lang="vi-VN" sz="5300" dirty="0">
                <a:solidFill>
                  <a:srgbClr val="002060"/>
                </a:solidFill>
                <a:latin typeface="+mj-lt"/>
                <a:ea typeface="Segoe UI Black" panose="020B0A02040204020203" pitchFamily="34" charset="0"/>
              </a:rPr>
              <a:t> hướng về Nước Cha trị đến</a:t>
            </a:r>
            <a:r>
              <a:rPr lang="en-US" sz="5300" dirty="0">
                <a:solidFill>
                  <a:srgbClr val="C00000"/>
                </a:solidFill>
                <a:ea typeface="Segoe UI Black" panose="020B0A02040204020203" pitchFamily="34" charset="0"/>
              </a:rPr>
              <a:t>/</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Xin ân sủng Cha biến đổi chúng con</a:t>
            </a:r>
            <a:r>
              <a:rPr lang="en-US" sz="5300" dirty="0">
                <a:solidFill>
                  <a:srgbClr val="C00000"/>
                </a:solidFill>
                <a:ea typeface="Segoe UI Black" panose="020B0A02040204020203" pitchFamily="34" charset="0"/>
              </a:rPr>
              <a:t>/</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thành những người miệt mài vun trồng hạt giống Tin Mừng</a:t>
            </a:r>
            <a:r>
              <a:rPr lang="en-US" sz="5300" dirty="0">
                <a:solidFill>
                  <a:srgbClr val="C00000"/>
                </a:solidFill>
                <a:ea typeface="Segoe UI Black" panose="020B0A02040204020203" pitchFamily="34" charset="0"/>
              </a:rPr>
              <a:t>/</a:t>
            </a:r>
            <a:endParaRPr lang="vi-VN" sz="53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5153330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srgbClr val="002060"/>
                </a:solidFill>
                <a:latin typeface="+mj-lt"/>
                <a:ea typeface="Segoe UI Black" panose="020B0A02040204020203" pitchFamily="34" charset="0"/>
              </a:rPr>
              <a:t>Ước gì những hạt giống ấy</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biến đổi từ bên trong nhân loại và toàn thể vũ trụ này</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trong khi vững</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lòng mong đợi trời mới đất mới</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lúc mà quyền lực Sự Dữ sẽ bị đánh bại</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và vinh quang Cha sẽ chiếu sáng muôn đời</a:t>
            </a:r>
            <a:r>
              <a:rPr lang="en-US" sz="4500" dirty="0">
                <a:solidFill>
                  <a:srgbClr val="C00000"/>
                </a:solidFill>
                <a:ea typeface="Segoe UI Black" panose="020B0A02040204020203" pitchFamily="34" charset="0"/>
              </a:rPr>
              <a:t>/</a:t>
            </a:r>
            <a:endParaRPr lang="vi-VN" sz="45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7193456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srgbClr val="002060"/>
                </a:solidFill>
                <a:latin typeface="+mj-lt"/>
                <a:ea typeface="Segoe UI Black" panose="020B0A02040204020203" pitchFamily="34" charset="0"/>
              </a:rPr>
              <a:t>Xin cho ân sủng của Năm</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Thánh này</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khơi dậy trong chúng con</a:t>
            </a:r>
            <a:r>
              <a:rPr lang="en-US" sz="5000" dirty="0">
                <a:solidFill>
                  <a:srgbClr val="C00000"/>
                </a:solidFill>
                <a:ea typeface="Segoe UI Black" panose="020B0A02040204020203" pitchFamily="34" charset="0"/>
              </a:rPr>
              <a:t>/</a:t>
            </a:r>
            <a:r>
              <a:rPr lang="vi-VN" sz="5000" dirty="0">
                <a:solidFill>
                  <a:srgbClr val="002060"/>
                </a:solidFill>
                <a:latin typeface="+mj-lt"/>
                <a:ea typeface="Segoe UI Black" panose="020B0A02040204020203" pitchFamily="34" charset="0"/>
              </a:rPr>
              <a:t> là Những Người Lữ Hành Hy Vọng</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niềm khao khát kho tàng ở trên trời</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đ</a:t>
            </a:r>
            <a:r>
              <a:rPr lang="vi-VN" sz="5000" dirty="0">
                <a:solidFill>
                  <a:srgbClr val="002060"/>
                </a:solidFill>
                <a:latin typeface="+mj-lt"/>
                <a:ea typeface="Segoe UI Black" panose="020B0A02040204020203" pitchFamily="34" charset="0"/>
              </a:rPr>
              <a:t>ồng thời cũng làm lan tỏa trên khắp thế giới</a:t>
            </a:r>
            <a:r>
              <a:rPr lang="en-US" sz="5000" dirty="0">
                <a:solidFill>
                  <a:srgbClr val="C00000"/>
                </a:solidFill>
                <a:ea typeface="Segoe UI Black" panose="020B0A02040204020203" pitchFamily="34" charset="0"/>
              </a:rPr>
              <a:t>/</a:t>
            </a:r>
            <a:endParaRPr lang="vi-VN" sz="50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27099160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srgbClr val="002060"/>
                </a:solidFill>
                <a:ea typeface="Segoe UI Black" panose="020B0A02040204020203" pitchFamily="34" charset="0"/>
              </a:rPr>
              <a:t>niềm</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vui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sự</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bình</a:t>
            </a:r>
            <a:r>
              <a:rPr lang="en-US" sz="5400" dirty="0">
                <a:solidFill>
                  <a:srgbClr val="002060"/>
                </a:solidFill>
                <a:ea typeface="Segoe UI Black" panose="020B0A02040204020203" pitchFamily="34" charset="0"/>
              </a:rPr>
              <a:t> an </a:t>
            </a:r>
            <a:r>
              <a:rPr lang="en-US" sz="5400" dirty="0" err="1">
                <a:solidFill>
                  <a:srgbClr val="002060"/>
                </a:solidFill>
                <a:ea typeface="Segoe UI Black" panose="020B0A02040204020203" pitchFamily="34" charset="0"/>
              </a:rPr>
              <a:t>của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Đấng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Cứu</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Chuộc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5400" dirty="0">
                <a:solidFill>
                  <a:srgbClr val="C00000"/>
                </a:solidFill>
                <a:ea typeface="Segoe UI Black" panose="020B0A02040204020203" pitchFamily="34" charset="0"/>
              </a:rPr>
              <a:t>/</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Xin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vinh</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ngợi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khen</a:t>
            </a:r>
            <a:r>
              <a:rPr lang="en-US" sz="5400" dirty="0">
                <a:solidFill>
                  <a:srgbClr val="002060"/>
                </a:solidFill>
                <a:ea typeface="Segoe UI Black" panose="020B0A02040204020203" pitchFamily="34" charset="0"/>
              </a:rPr>
              <a:t> Cha </a:t>
            </a:r>
            <a:r>
              <a:rPr lang="en-US" sz="5400" dirty="0" err="1">
                <a:solidFill>
                  <a:srgbClr val="002060"/>
                </a:solidFill>
                <a:ea typeface="Segoe UI Black" panose="020B0A02040204020203" pitchFamily="34" charset="0"/>
              </a:rPr>
              <a:t>là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Thiên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5400" dirty="0">
                <a:solidFill>
                  <a:srgbClr val="C00000"/>
                </a:solidFill>
                <a:ea typeface="Segoe UI Black" panose="020B0A02040204020203" pitchFamily="34" charset="0"/>
              </a:rPr>
              <a:t>/</a:t>
            </a:r>
            <a:r>
              <a:rPr lang="en-US" sz="5400" dirty="0">
                <a:solidFill>
                  <a:srgbClr val="002060"/>
                </a:solidFill>
                <a:ea typeface="Segoe UI Black" panose="020B0A02040204020203" pitchFamily="34" charset="0"/>
              </a:rPr>
              <a:t> Cha </a:t>
            </a:r>
            <a:r>
              <a:rPr lang="en-US" sz="5400" dirty="0" err="1">
                <a:solidFill>
                  <a:srgbClr val="002060"/>
                </a:solidFill>
                <a:ea typeface="Segoe UI Black" panose="020B0A02040204020203" pitchFamily="34" charset="0"/>
              </a:rPr>
              <a:t>đáng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tụng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muôn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đời</a:t>
            </a:r>
            <a:r>
              <a:rPr lang="en-US" sz="5400" dirty="0">
                <a:solidFill>
                  <a:srgbClr val="002060"/>
                </a:solidFill>
                <a:ea typeface="Segoe UI Black" panose="020B0A02040204020203" pitchFamily="34" charset="0"/>
              </a:rPr>
              <a:t>. </a:t>
            </a:r>
            <a:r>
              <a:rPr lang="en-US" sz="5400" dirty="0">
                <a:solidFill>
                  <a:srgbClr val="C00000"/>
                </a:solidFill>
                <a:ea typeface="Segoe UI Black" panose="020B0A02040204020203" pitchFamily="34" charset="0"/>
              </a:rPr>
              <a:t>Amen.</a:t>
            </a:r>
          </a:p>
        </p:txBody>
      </p:sp>
    </p:spTree>
    <p:extLst>
      <p:ext uri="{BB962C8B-B14F-4D97-AF65-F5344CB8AC3E}">
        <p14:creationId xmlns:p14="http://schemas.microsoft.com/office/powerpoint/2010/main" val="30172028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7525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rmAutofit fontScale="90000"/>
          </a:bodyPr>
          <a:lstStyle/>
          <a:p>
            <a:pPr algn="just"/>
            <a:r>
              <a:rPr lang="vi-VN" sz="6000" dirty="0">
                <a:solidFill>
                  <a:srgbClr val="C00000"/>
                </a:solidFill>
              </a:rPr>
              <a:t>Đk: </a:t>
            </a:r>
            <a:r>
              <a:rPr lang="vi-VN" sz="6000" dirty="0">
                <a:solidFill>
                  <a:srgbClr val="002060"/>
                </a:solidFill>
              </a:rPr>
              <a:t>Mẹ Fa-ti-ma chúng con từ nay thật lòng ăn năn, bước theo đường ngay. Lần hạt Mân Côi gẫm suy tình trời, tôn sùng Mẫu Tâm, đền bồi lỗi lầm.</a:t>
            </a:r>
            <a:endParaRPr lang="en-US" sz="6000" dirty="0">
              <a:solidFill>
                <a:srgbClr val="C00000"/>
              </a:solidFill>
            </a:endParaRPr>
          </a:p>
        </p:txBody>
      </p:sp>
    </p:spTree>
    <p:extLst>
      <p:ext uri="{BB962C8B-B14F-4D97-AF65-F5344CB8AC3E}">
        <p14:creationId xmlns:p14="http://schemas.microsoft.com/office/powerpoint/2010/main" val="21056130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Autofit/>
          </a:bodyPr>
          <a:lstStyle/>
          <a:p>
            <a:r>
              <a:rPr lang="en-US" sz="5400" dirty="0" err="1" smtClean="0">
                <a:solidFill>
                  <a:srgbClr val="C00000"/>
                </a:solidFill>
              </a:rPr>
              <a:t>Ca</a:t>
            </a:r>
            <a:r>
              <a:rPr lang="en-US" sz="5400" dirty="0" smtClean="0">
                <a:solidFill>
                  <a:srgbClr val="C00000"/>
                </a:solidFill>
              </a:rPr>
              <a:t> </a:t>
            </a:r>
            <a:r>
              <a:rPr lang="en-US" sz="5400" dirty="0" err="1" smtClean="0">
                <a:solidFill>
                  <a:srgbClr val="C00000"/>
                </a:solidFill>
              </a:rPr>
              <a:t>Nguyện</a:t>
            </a:r>
            <a:r>
              <a:rPr lang="en-US" sz="5400" dirty="0" smtClean="0">
                <a:solidFill>
                  <a:srgbClr val="C00000"/>
                </a:solidFill>
              </a:rPr>
              <a:t> </a:t>
            </a:r>
            <a:r>
              <a:rPr lang="vi-VN" sz="5400" dirty="0" smtClean="0">
                <a:solidFill>
                  <a:srgbClr val="C00000"/>
                </a:solidFill>
              </a:rPr>
              <a:t>Hiệp </a:t>
            </a:r>
            <a:r>
              <a:rPr lang="vi-VN" sz="5400" dirty="0">
                <a:solidFill>
                  <a:srgbClr val="C00000"/>
                </a:solidFill>
              </a:rPr>
              <a:t>lễ</a:t>
            </a:r>
            <a:br>
              <a:rPr lang="vi-VN" sz="5400" dirty="0">
                <a:solidFill>
                  <a:srgbClr val="C00000"/>
                </a:solidFill>
              </a:rPr>
            </a:br>
            <a:r>
              <a:rPr lang="vi-VN" sz="5400" dirty="0">
                <a:solidFill>
                  <a:srgbClr val="002060"/>
                </a:solidFill>
              </a:rPr>
              <a:t>Ngài vẫn ở bên con</a:t>
            </a:r>
            <a:br>
              <a:rPr lang="vi-VN" sz="5400" dirty="0">
                <a:solidFill>
                  <a:srgbClr val="002060"/>
                </a:solidFill>
              </a:rPr>
            </a:br>
            <a:r>
              <a:rPr lang="vi-VN" sz="5400" dirty="0">
                <a:solidFill>
                  <a:srgbClr val="002060"/>
                </a:solidFill>
              </a:rPr>
              <a:t>Trầm Hương </a:t>
            </a:r>
            <a:endParaRPr lang="en-US" sz="5400" dirty="0">
              <a:solidFill>
                <a:srgbClr val="C00000"/>
              </a:solidFill>
            </a:endParaRPr>
          </a:p>
        </p:txBody>
      </p:sp>
    </p:spTree>
    <p:extLst>
      <p:ext uri="{BB962C8B-B14F-4D97-AF65-F5344CB8AC3E}">
        <p14:creationId xmlns:p14="http://schemas.microsoft.com/office/powerpoint/2010/main" val="18610216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77500" lnSpcReduction="20000"/>
          </a:bodyPr>
          <a:lstStyle/>
          <a:p>
            <a:pPr algn="just"/>
            <a:r>
              <a:rPr lang="vi-VN" sz="6600" b="0" dirty="0">
                <a:solidFill>
                  <a:srgbClr val="C00000"/>
                </a:solidFill>
                <a:effectLst/>
                <a:latin typeface="+mj-lt"/>
                <a:cs typeface="Times New Roman" pitchFamily="18" charset="0"/>
              </a:rPr>
              <a:t>Tk1: </a:t>
            </a:r>
            <a:r>
              <a:rPr lang="vi-VN" sz="6600" b="0" dirty="0">
                <a:solidFill>
                  <a:srgbClr val="002060"/>
                </a:solidFill>
                <a:effectLst/>
                <a:latin typeface="+mj-lt"/>
                <a:cs typeface="Times New Roman" pitchFamily="18" charset="0"/>
              </a:rPr>
              <a:t>Bước trong cuộc đời những dấu chân trên triền cát vắng. Ngài vẫn ở bên con, song song với những dấu chân. Tiếng reo vui trong lòng vỡ tan nên lời cảm mến dòng đời dẫu nổi trôi nhưng, với Chúa con không lo gì.</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5357254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Autofit/>
          </a:bodyPr>
          <a:lstStyle/>
          <a:p>
            <a:pPr algn="just"/>
            <a:r>
              <a:rPr lang="vi-VN" sz="4800" dirty="0">
                <a:solidFill>
                  <a:srgbClr val="C00000"/>
                </a:solidFill>
              </a:rPr>
              <a:t>Đk: </a:t>
            </a:r>
            <a:r>
              <a:rPr lang="vi-VN" sz="4800" dirty="0">
                <a:solidFill>
                  <a:srgbClr val="002060"/>
                </a:solidFill>
              </a:rPr>
              <a:t>Ngài ở bên con từng giây phút bước trong cuộc đời. Dù con không thấy những con tin Chúa vẫn ngay bên. Dòng đời nhiều lúc con như thấy thiếu vắng bóng Ngài. Để mãi đi tìm dấu chân Ngài ẵm con trên vai.</a:t>
            </a:r>
            <a:endParaRPr lang="en-US" sz="4800" dirty="0">
              <a:solidFill>
                <a:srgbClr val="002060"/>
              </a:solidFill>
            </a:endParaRPr>
          </a:p>
        </p:txBody>
      </p:sp>
    </p:spTree>
    <p:extLst>
      <p:ext uri="{BB962C8B-B14F-4D97-AF65-F5344CB8AC3E}">
        <p14:creationId xmlns:p14="http://schemas.microsoft.com/office/powerpoint/2010/main" val="35452144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77500" lnSpcReduction="20000"/>
          </a:bodyPr>
          <a:lstStyle/>
          <a:p>
            <a:pPr algn="just"/>
            <a:r>
              <a:rPr lang="vi-VN" sz="6600" b="0" dirty="0">
                <a:solidFill>
                  <a:srgbClr val="C00000"/>
                </a:solidFill>
                <a:effectLst/>
                <a:latin typeface="+mj-lt"/>
                <a:cs typeface="Times New Roman" pitchFamily="18" charset="0"/>
              </a:rPr>
              <a:t>Tk2: </a:t>
            </a:r>
            <a:r>
              <a:rPr lang="vi-VN" sz="6600" b="0" dirty="0">
                <a:solidFill>
                  <a:srgbClr val="002060"/>
                </a:solidFill>
                <a:effectLst/>
                <a:latin typeface="+mj-lt"/>
                <a:cs typeface="Times New Roman" pitchFamily="18" charset="0"/>
              </a:rPr>
              <a:t>Chứng nhân tin mừng nhân tin mừng Chúa muốn con đi vào cuộc sống. Nhìn cánh đồng mênh mông, băn khoan với những lắng lo. Trái tim con rung động trước muôn ân tình của Chúa. Vì Ngài chính là sao mai, chiếu sáng trong con hy vọng.</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282123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Autofit/>
          </a:bodyPr>
          <a:lstStyle/>
          <a:p>
            <a:pPr algn="just"/>
            <a:r>
              <a:rPr lang="vi-VN" sz="4800" dirty="0">
                <a:solidFill>
                  <a:srgbClr val="C00000"/>
                </a:solidFill>
              </a:rPr>
              <a:t>Đk: </a:t>
            </a:r>
            <a:r>
              <a:rPr lang="vi-VN" sz="4800" dirty="0">
                <a:solidFill>
                  <a:srgbClr val="002060"/>
                </a:solidFill>
              </a:rPr>
              <a:t>Ngài ở bên con từng giây phút bước trong cuộc đời. Dù con không thấy những con tin Chúa vẫn ngay bên. Dòng đời nhiều lúc con như thấy thiếu vắng bóng Ngài. Để mãi đi tìm dấu chân Ngài ẵm con trên vai.</a:t>
            </a:r>
            <a:endParaRPr lang="en-US" sz="4800" dirty="0">
              <a:solidFill>
                <a:srgbClr val="002060"/>
              </a:solidFill>
            </a:endParaRPr>
          </a:p>
        </p:txBody>
      </p:sp>
    </p:spTree>
    <p:extLst>
      <p:ext uri="{BB962C8B-B14F-4D97-AF65-F5344CB8AC3E}">
        <p14:creationId xmlns:p14="http://schemas.microsoft.com/office/powerpoint/2010/main" val="22642768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77500" lnSpcReduction="20000"/>
          </a:bodyPr>
          <a:lstStyle/>
          <a:p>
            <a:pPr algn="just"/>
            <a:r>
              <a:rPr lang="vi-VN" sz="6600" b="0" dirty="0">
                <a:solidFill>
                  <a:srgbClr val="C00000"/>
                </a:solidFill>
                <a:effectLst/>
                <a:latin typeface="+mj-lt"/>
                <a:cs typeface="Times New Roman" pitchFamily="18" charset="0"/>
              </a:rPr>
              <a:t>Tk3: </a:t>
            </a:r>
            <a:r>
              <a:rPr lang="vi-VN" sz="6600" b="0" dirty="0">
                <a:solidFill>
                  <a:srgbClr val="002060"/>
                </a:solidFill>
                <a:effectLst/>
                <a:latin typeface="+mj-lt"/>
                <a:cs typeface="Times New Roman" pitchFamily="18" charset="0"/>
              </a:rPr>
              <a:t>Muối men cho đời Chúa muốn con nên người Mục Tử. Từng lớp Người bơ vơ, như chiên vắng bóng Chúa chiên. Khắc ghi trong tâm hồn: chính con đã được thánh hiến và cùng với Ngài ra khơi, dẫu bóng đêm đang phủ mờ.</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2975425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Autofit/>
          </a:bodyPr>
          <a:lstStyle/>
          <a:p>
            <a:pPr algn="just"/>
            <a:r>
              <a:rPr lang="vi-VN" sz="4800" dirty="0">
                <a:solidFill>
                  <a:srgbClr val="C00000"/>
                </a:solidFill>
              </a:rPr>
              <a:t>Đk: </a:t>
            </a:r>
            <a:r>
              <a:rPr lang="vi-VN" sz="4800" dirty="0">
                <a:solidFill>
                  <a:srgbClr val="002060"/>
                </a:solidFill>
              </a:rPr>
              <a:t>Ngài ở bên con từng giây phút bước trong cuộc đời. Dù con không thấy những con tin Chúa vẫn ngay bên. Dòng đời nhiều lúc con như thấy thiếu vắng bóng Ngài. Để mãi đi tìm dấu chân Ngài ẵm con trên vai.</a:t>
            </a:r>
            <a:endParaRPr lang="en-US" sz="4800" dirty="0">
              <a:solidFill>
                <a:srgbClr val="002060"/>
              </a:solidFill>
            </a:endParaRPr>
          </a:p>
        </p:txBody>
      </p:sp>
    </p:spTree>
    <p:extLst>
      <p:ext uri="{BB962C8B-B14F-4D97-AF65-F5344CB8AC3E}">
        <p14:creationId xmlns:p14="http://schemas.microsoft.com/office/powerpoint/2010/main" val="24900368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013048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75258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Autofit/>
          </a:bodyPr>
          <a:lstStyle/>
          <a:p>
            <a:r>
              <a:rPr lang="vi-VN" sz="4800" dirty="0">
                <a:solidFill>
                  <a:srgbClr val="C00000"/>
                </a:solidFill>
              </a:rPr>
              <a:t>Kết lễ</a:t>
            </a:r>
            <a:br>
              <a:rPr lang="vi-VN" sz="4800" dirty="0">
                <a:solidFill>
                  <a:srgbClr val="C00000"/>
                </a:solidFill>
              </a:rPr>
            </a:br>
            <a:r>
              <a:rPr lang="vi-VN" sz="4800" dirty="0">
                <a:solidFill>
                  <a:srgbClr val="002060"/>
                </a:solidFill>
              </a:rPr>
              <a:t>Tiếng gọi Fa-ti-ma</a:t>
            </a:r>
            <a:br>
              <a:rPr lang="vi-VN" sz="4800" dirty="0">
                <a:solidFill>
                  <a:srgbClr val="002060"/>
                </a:solidFill>
              </a:rPr>
            </a:br>
            <a:r>
              <a:rPr lang="vi-VN" sz="4800" dirty="0">
                <a:solidFill>
                  <a:srgbClr val="002060"/>
                </a:solidFill>
              </a:rPr>
              <a:t>Phanxicô</a:t>
            </a:r>
            <a:endParaRPr lang="en-US" sz="4800" dirty="0">
              <a:solidFill>
                <a:srgbClr val="002060"/>
              </a:solidFill>
            </a:endParaRPr>
          </a:p>
        </p:txBody>
      </p:sp>
    </p:spTree>
    <p:extLst>
      <p:ext uri="{BB962C8B-B14F-4D97-AF65-F5344CB8AC3E}">
        <p14:creationId xmlns:p14="http://schemas.microsoft.com/office/powerpoint/2010/main" val="422333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85000" lnSpcReduction="10000"/>
          </a:bodyPr>
          <a:lstStyle/>
          <a:p>
            <a:pPr algn="just"/>
            <a:r>
              <a:rPr lang="vi-VN" sz="5400" b="0" dirty="0">
                <a:solidFill>
                  <a:srgbClr val="C00000"/>
                </a:solidFill>
                <a:effectLst/>
                <a:latin typeface="+mj-lt"/>
                <a:cs typeface="Times New Roman" pitchFamily="18" charset="0"/>
              </a:rPr>
              <a:t>Tk3:</a:t>
            </a:r>
            <a:r>
              <a:rPr lang="vi-VN" sz="5400" b="0" dirty="0">
                <a:solidFill>
                  <a:srgbClr val="002060"/>
                </a:solidFill>
                <a:effectLst/>
                <a:latin typeface="+mj-lt"/>
                <a:cs typeface="Times New Roman" pitchFamily="18" charset="0"/>
              </a:rPr>
              <a:t> Cùng trông về fa-ti-ma chúng con cầu khấn mẹ từ nhân. Mẹ ơi quê hương Việt Nam ba mảnh đời còn mãi khóc than nguyện mẹ chở che lúc nguy nan, nguyện mẹ nài xin trước Thiên Nhan. Ước mong chân thành cầu cho quốc thái, cho dân an lành.</a:t>
            </a:r>
            <a:endParaRPr lang="en-US" sz="54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7383660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92500" lnSpcReduction="10000"/>
          </a:bodyPr>
          <a:lstStyle/>
          <a:p>
            <a:pPr algn="just"/>
            <a:r>
              <a:rPr lang="vi-VN" sz="6600" b="0" dirty="0">
                <a:solidFill>
                  <a:srgbClr val="C00000"/>
                </a:solidFill>
                <a:effectLst/>
                <a:latin typeface="+mj-lt"/>
                <a:cs typeface="Times New Roman" pitchFamily="18" charset="0"/>
              </a:rPr>
              <a:t>Tk1: </a:t>
            </a:r>
            <a:r>
              <a:rPr lang="vi-VN" sz="6600" b="0" dirty="0">
                <a:solidFill>
                  <a:srgbClr val="002060"/>
                </a:solidFill>
                <a:effectLst/>
                <a:latin typeface="+mj-lt"/>
                <a:cs typeface="Times New Roman" pitchFamily="18" charset="0"/>
              </a:rPr>
              <a:t>Xưa trong làng Fa-ti-ma có Đức Mẹ Maria. Mẹ đến với đời, mẹ nói với người  những lời bao sắt son, những lời của Mẹ ru con.</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0931174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Autofit/>
          </a:bodyPr>
          <a:lstStyle/>
          <a:p>
            <a:pPr algn="just"/>
            <a:r>
              <a:rPr lang="vi-VN" sz="5400" dirty="0">
                <a:solidFill>
                  <a:srgbClr val="C00000"/>
                </a:solidFill>
              </a:rPr>
              <a:t>Đk: </a:t>
            </a:r>
            <a:r>
              <a:rPr lang="vi-VN" sz="5400" dirty="0">
                <a:solidFill>
                  <a:srgbClr val="002060"/>
                </a:solidFill>
              </a:rPr>
              <a:t>Mẹ nhắc người ăn năn thống hối, hãy siêng năng lần hạt Mân Côi. Tháng năm qua mẹ đau khổ nhiều. Hãy sùng kính Trái Tim Mẹ yêu.</a:t>
            </a:r>
            <a:endParaRPr lang="en-US" sz="5400" dirty="0">
              <a:solidFill>
                <a:srgbClr val="002060"/>
              </a:solidFill>
            </a:endParaRPr>
          </a:p>
        </p:txBody>
      </p:sp>
    </p:spTree>
    <p:extLst>
      <p:ext uri="{BB962C8B-B14F-4D97-AF65-F5344CB8AC3E}">
        <p14:creationId xmlns:p14="http://schemas.microsoft.com/office/powerpoint/2010/main" val="6484951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92500" lnSpcReduction="10000"/>
          </a:bodyPr>
          <a:lstStyle/>
          <a:p>
            <a:pPr algn="just"/>
            <a:r>
              <a:rPr lang="vi-VN" sz="6600" b="0" dirty="0">
                <a:solidFill>
                  <a:srgbClr val="C00000"/>
                </a:solidFill>
                <a:effectLst/>
                <a:latin typeface="+mj-lt"/>
                <a:cs typeface="Times New Roman" pitchFamily="18" charset="0"/>
              </a:rPr>
              <a:t>Tk2: </a:t>
            </a:r>
            <a:r>
              <a:rPr lang="vi-VN" sz="6600" b="0" dirty="0">
                <a:solidFill>
                  <a:srgbClr val="002060"/>
                </a:solidFill>
                <a:effectLst/>
                <a:latin typeface="+mj-lt"/>
                <a:cs typeface="Times New Roman" pitchFamily="18" charset="0"/>
              </a:rPr>
              <a:t>Đây tiếng gọi Fa-ti-ma nói với người muôn phương xa. Hãy đến với Mẹ, hãy sống trong Mẹ, nghe lời Mẹ dẫn đưa, nhớ lời của mẹ khi xưa.</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2631653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Autofit/>
          </a:bodyPr>
          <a:lstStyle/>
          <a:p>
            <a:pPr algn="just"/>
            <a:r>
              <a:rPr lang="vi-VN" sz="5400" dirty="0">
                <a:solidFill>
                  <a:srgbClr val="C00000"/>
                </a:solidFill>
              </a:rPr>
              <a:t>Đk: </a:t>
            </a:r>
            <a:r>
              <a:rPr lang="vi-VN" sz="5400" dirty="0">
                <a:solidFill>
                  <a:srgbClr val="002060"/>
                </a:solidFill>
              </a:rPr>
              <a:t>Mẹ nhắc người ăn năn thống hối, hãy siêng năng lần hạt Mân Côi. Tháng năm qua mẹ đau khổ nhiều. Hãy sùng kính Trái Tim Mẹ yêu.</a:t>
            </a:r>
            <a:endParaRPr lang="en-US" sz="5400" dirty="0">
              <a:solidFill>
                <a:srgbClr val="002060"/>
              </a:solidFill>
            </a:endParaRPr>
          </a:p>
        </p:txBody>
      </p:sp>
    </p:spTree>
    <p:extLst>
      <p:ext uri="{BB962C8B-B14F-4D97-AF65-F5344CB8AC3E}">
        <p14:creationId xmlns:p14="http://schemas.microsoft.com/office/powerpoint/2010/main" val="5821230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92500" lnSpcReduction="10000"/>
          </a:bodyPr>
          <a:lstStyle/>
          <a:p>
            <a:pPr algn="just"/>
            <a:r>
              <a:rPr lang="vi-VN" sz="6600" b="0" dirty="0">
                <a:solidFill>
                  <a:srgbClr val="C00000"/>
                </a:solidFill>
                <a:effectLst/>
                <a:latin typeface="+mj-lt"/>
                <a:cs typeface="Times New Roman" pitchFamily="18" charset="0"/>
              </a:rPr>
              <a:t>Tk3: </a:t>
            </a:r>
            <a:r>
              <a:rPr lang="vi-VN" sz="6600" b="0" dirty="0">
                <a:solidFill>
                  <a:srgbClr val="002060"/>
                </a:solidFill>
                <a:effectLst/>
                <a:latin typeface="+mj-lt"/>
                <a:cs typeface="Times New Roman" pitchFamily="18" charset="0"/>
              </a:rPr>
              <a:t>Nghe tiếng gọi Fa-ti-ma bao tấm lòng tươi như hoa. Mau bước quay về thôi hết não nề. Theo Mẹ trên thế gian, có Mẹ dắt dìu ủi an.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1476317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Autofit/>
          </a:bodyPr>
          <a:lstStyle/>
          <a:p>
            <a:pPr algn="just"/>
            <a:r>
              <a:rPr lang="vi-VN" sz="5400" dirty="0">
                <a:solidFill>
                  <a:srgbClr val="C00000"/>
                </a:solidFill>
              </a:rPr>
              <a:t>Đk: </a:t>
            </a:r>
            <a:r>
              <a:rPr lang="vi-VN" sz="5400" dirty="0">
                <a:solidFill>
                  <a:srgbClr val="002060"/>
                </a:solidFill>
              </a:rPr>
              <a:t>Mẹ nhắc người ăn năn thống hối, hãy siêng năng lần hạt Mân Côi. Tháng năm qua mẹ đau khổ nhiều. Hãy sùng kính Trái Tim Mẹ yêu.</a:t>
            </a:r>
            <a:endParaRPr lang="en-US" sz="5400" dirty="0">
              <a:solidFill>
                <a:srgbClr val="002060"/>
              </a:solidFill>
            </a:endParaRPr>
          </a:p>
        </p:txBody>
      </p:sp>
    </p:spTree>
    <p:extLst>
      <p:ext uri="{BB962C8B-B14F-4D97-AF65-F5344CB8AC3E}">
        <p14:creationId xmlns:p14="http://schemas.microsoft.com/office/powerpoint/2010/main" val="3338936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7525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rmAutofit fontScale="90000"/>
          </a:bodyPr>
          <a:lstStyle/>
          <a:p>
            <a:pPr algn="just"/>
            <a:r>
              <a:rPr lang="vi-VN" sz="6000" dirty="0">
                <a:solidFill>
                  <a:srgbClr val="C00000"/>
                </a:solidFill>
              </a:rPr>
              <a:t>Đk: </a:t>
            </a:r>
            <a:r>
              <a:rPr lang="vi-VN" sz="6000" dirty="0">
                <a:solidFill>
                  <a:srgbClr val="002060"/>
                </a:solidFill>
              </a:rPr>
              <a:t>Mẹ Fa-ti-ma chúng con từ nay thật lòng ăn năn, bước theo đường ngay. Lần hạt Mân Côi gẫm suy tình trời, tôn sùng Mẫu Tâm, đền bồi lỗi lầm.</a:t>
            </a:r>
            <a:endParaRPr lang="en-US" sz="6000" dirty="0">
              <a:solidFill>
                <a:srgbClr val="C00000"/>
              </a:solidFill>
            </a:endParaRPr>
          </a:p>
        </p:txBody>
      </p:sp>
    </p:spTree>
    <p:extLst>
      <p:ext uri="{BB962C8B-B14F-4D97-AF65-F5344CB8AC3E}">
        <p14:creationId xmlns:p14="http://schemas.microsoft.com/office/powerpoint/2010/main" val="2894566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7525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TotalTime>
  <Words>1978</Words>
  <Application>Microsoft Office PowerPoint</Application>
  <PresentationFormat>On-screen Show (16:9)</PresentationFormat>
  <Paragraphs>92</Paragraphs>
  <Slides>76</Slides>
  <Notes>0</Notes>
  <HiddenSlides>0</HiddenSlides>
  <MMClips>0</MMClips>
  <ScaleCrop>false</ScaleCrop>
  <HeadingPairs>
    <vt:vector size="4" baseType="variant">
      <vt:variant>
        <vt:lpstr>Theme</vt:lpstr>
      </vt:variant>
      <vt:variant>
        <vt:i4>14</vt:i4>
      </vt:variant>
      <vt:variant>
        <vt:lpstr>Slide Titles</vt:lpstr>
      </vt:variant>
      <vt:variant>
        <vt:i4>76</vt:i4>
      </vt:variant>
    </vt:vector>
  </HeadingPairs>
  <TitlesOfParts>
    <vt:vector size="90" baseType="lpstr">
      <vt:lpstr>Office Theme</vt:lpstr>
      <vt:lpstr>18_Office Theme</vt:lpstr>
      <vt:lpstr>5_Office Theme</vt:lpstr>
      <vt:lpstr>6_Office Theme</vt:lpstr>
      <vt:lpstr>7_Office Theme</vt:lpstr>
      <vt:lpstr>1_Office Theme</vt:lpstr>
      <vt:lpstr>2_Office Theme</vt:lpstr>
      <vt:lpstr>3_Office Theme</vt:lpstr>
      <vt:lpstr>4_Office Theme</vt:lpstr>
      <vt:lpstr>38_Default Design</vt:lpstr>
      <vt:lpstr>36_Default Design</vt:lpstr>
      <vt:lpstr>8_Office Theme</vt:lpstr>
      <vt:lpstr>10_Office Theme</vt:lpstr>
      <vt:lpstr>11_Office Theme</vt:lpstr>
      <vt:lpstr>PowerPoint Presentation</vt:lpstr>
      <vt:lpstr>PowerPoint Presentation</vt:lpstr>
      <vt:lpstr>PowerPoint Presentation</vt:lpstr>
      <vt:lpstr>Đk: Mẹ Fa-ti-ma chúng con từ nay thật lòng ăn năn, bước theo đường ngay. Lần hạt Mân Côi gẫm suy tình trời, tôn sùng Mẫu Tâm, đền bồi lỗi lầm.</vt:lpstr>
      <vt:lpstr>PowerPoint Presentation</vt:lpstr>
      <vt:lpstr>Đk: Mẹ Fa-ti-ma chúng con từ nay thật lòng ăn năn, bước theo đường ngay. Lần hạt Mân Côi gẫm suy tình trời, tôn sùng Mẫu Tâm, đền bồi lỗi lầm.</vt:lpstr>
      <vt:lpstr>PowerPoint Presentation</vt:lpstr>
      <vt:lpstr>Đk: Mẹ Fa-ti-ma chúng con từ nay thật lòng ăn năn, bước theo đường ngay. Lần hạt Mân Côi gẫm suy tình trời, tôn sùng Mẫu Tâm, đền bồi lỗi lầm.</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PowerPoint Presentation</vt:lpstr>
      <vt:lpstr>PowerPoint Presentation</vt:lpstr>
      <vt:lpstr>Đáp ca Magnificat</vt:lpstr>
      <vt:lpstr>Đk: Đấng toàn năng đã làm cho tôi những điều cao trọng. Danh Ngài thật chí Thánh chí tôn.</vt:lpstr>
      <vt:lpstr>PowerPoint Presentation</vt:lpstr>
      <vt:lpstr>Đk: Đấng toàn năng đã làm cho tôi những điều cao trọng. Danh Ngài thật chí Thánh chí tôn.</vt:lpstr>
      <vt:lpstr>PowerPoint Presentation</vt:lpstr>
      <vt:lpstr>Đk: Đấng toàn năng đã làm cho tôi những điều cao trọng. Danh Ngài thật chí Thánh chí tôn.</vt:lpstr>
      <vt:lpstr>PowerPoint Presentation</vt:lpstr>
      <vt:lpstr>Đk: Đấng toàn năng đã làm cho tôi những điều cao trọng. Danh Ngài thật chí Thánh chí tôn.</vt:lpstr>
      <vt:lpstr>PowerPoint Presentation</vt:lpstr>
      <vt:lpstr>Đk: Đấng toàn năng đã làm cho tôi những điều cao trọng. Danh Ngài thật chí Thánh chí tôn.</vt:lpstr>
      <vt:lpstr>PowerPoint Presentation</vt:lpstr>
      <vt:lpstr>Đk: Đấng toàn năng đã làm cho tôi những điều cao trọng. Danh Ngài thật chí Thánh chí tôn.</vt:lpstr>
      <vt:lpstr>PowerPoint Presentation</vt:lpstr>
      <vt:lpstr>PowerPoint Presentation</vt:lpstr>
      <vt:lpstr>PowerPoint Presentation</vt:lpstr>
      <vt:lpstr>Dâng lễ Mỗi lời kinh</vt:lpstr>
      <vt:lpstr>Đk: Mỗi giọt mồ hôi là mỗi lời kinh Con lo vun tưới nương đồng hôm sớm, mai đây tinh kết nê rượu bánh thơm tiến về trời cao mừng Chúa hiển vinh.</vt:lpstr>
      <vt:lpstr>PowerPoint Presentation</vt:lpstr>
      <vt:lpstr>Đk: Mỗi giọt mồ hôi là mỗi lời kinh Con lo vun tưới nương đồng hôm sớm, mai đây tinh kết nê rượu bánh thơm tiến về trời cao mừng Chúa hiển vinh.</vt:lpstr>
      <vt:lpstr>PowerPoint Presentation</vt:lpstr>
      <vt:lpstr>Đk: Mỗi giọt mồ hôi là mỗi lời kinh Con lo vun tưới nương đồng hôm sớm, mai đây tinh kết nê rượu bánh thơm tiến về trời cao mừng Chúa hiển vinh.</vt:lpstr>
      <vt:lpstr>PowerPoint Presentation</vt:lpstr>
      <vt:lpstr>Đk: Mỗi giọt mồ hôi là mỗi lời kinh Con lo vun tưới nương đồng hôm sớm, mai đây tinh kết nê rượu bánh thơm tiến về trời cao mừng Chúa hiển vinh.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Ngài vẫn ở bên con Trầm Hương </vt:lpstr>
      <vt:lpstr>PowerPoint Presentation</vt:lpstr>
      <vt:lpstr>Đk: Ngài ở bên con từng giây phút bước trong cuộc đời. Dù con không thấy những con tin Chúa vẫn ngay bên. Dòng đời nhiều lúc con như thấy thiếu vắng bóng Ngài. Để mãi đi tìm dấu chân Ngài ẵm con trên vai.</vt:lpstr>
      <vt:lpstr>PowerPoint Presentation</vt:lpstr>
      <vt:lpstr>Đk: Ngài ở bên con từng giây phút bước trong cuộc đời. Dù con không thấy những con tin Chúa vẫn ngay bên. Dòng đời nhiều lúc con như thấy thiếu vắng bóng Ngài. Để mãi đi tìm dấu chân Ngài ẵm con trên vai.</vt:lpstr>
      <vt:lpstr>PowerPoint Presentation</vt:lpstr>
      <vt:lpstr>Đk: Ngài ở bên con từng giây phút bước trong cuộc đời. Dù con không thấy những con tin Chúa vẫn ngay bên. Dòng đời nhiều lúc con như thấy thiếu vắng bóng Ngài. Để mãi đi tìm dấu chân Ngài ẵm con trên vai.</vt:lpstr>
      <vt:lpstr>PowerPoint Presentation</vt:lpstr>
      <vt:lpstr>PowerPoint Presentation</vt:lpstr>
      <vt:lpstr>Kết lễ Tiếng gọi Fa-ti-ma Phanxicô</vt:lpstr>
      <vt:lpstr>PowerPoint Presentation</vt:lpstr>
      <vt:lpstr>Đk: Mẹ nhắc người ăn năn thống hối, hãy siêng năng lần hạt Mân Côi. Tháng năm qua mẹ đau khổ nhiều. Hãy sùng kính Trái Tim Mẹ yêu.</vt:lpstr>
      <vt:lpstr>PowerPoint Presentation</vt:lpstr>
      <vt:lpstr>Đk: Mẹ nhắc người ăn năn thống hối, hãy siêng năng lần hạt Mân Côi. Tháng năm qua mẹ đau khổ nhiều. Hãy sùng kính Trái Tim Mẹ yêu.</vt:lpstr>
      <vt:lpstr>PowerPoint Presentation</vt:lpstr>
      <vt:lpstr>Đk: Mẹ nhắc người ăn năn thống hối, hãy siêng năng lần hạt Mân Côi. Tháng năm qua mẹ đau khổ nhiều. Hãy sùng kính Trái Tim Mẹ yêu.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76</cp:revision>
  <dcterms:created xsi:type="dcterms:W3CDTF">2022-10-30T00:36:35Z</dcterms:created>
  <dcterms:modified xsi:type="dcterms:W3CDTF">2024-12-21T09:50:15Z</dcterms:modified>
</cp:coreProperties>
</file>