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Lst>
  <p:notesMasterIdLst>
    <p:notesMasterId r:id="rId77"/>
  </p:notesMasterIdLst>
  <p:sldIdLst>
    <p:sldId id="365" r:id="rId6"/>
    <p:sldId id="373" r:id="rId7"/>
    <p:sldId id="9617" r:id="rId8"/>
    <p:sldId id="9660" r:id="rId9"/>
    <p:sldId id="9715" r:id="rId10"/>
    <p:sldId id="9713" r:id="rId11"/>
    <p:sldId id="9716" r:id="rId12"/>
    <p:sldId id="9714" r:id="rId13"/>
    <p:sldId id="9717" r:id="rId14"/>
    <p:sldId id="9751" r:id="rId15"/>
    <p:sldId id="9741" r:id="rId16"/>
    <p:sldId id="9742" r:id="rId17"/>
    <p:sldId id="9743" r:id="rId18"/>
    <p:sldId id="9744" r:id="rId19"/>
    <p:sldId id="9745" r:id="rId20"/>
    <p:sldId id="9746" r:id="rId21"/>
    <p:sldId id="9747" r:id="rId22"/>
    <p:sldId id="9748" r:id="rId23"/>
    <p:sldId id="9752" r:id="rId24"/>
    <p:sldId id="9329" r:id="rId25"/>
    <p:sldId id="9701" r:id="rId26"/>
    <p:sldId id="8578" r:id="rId27"/>
    <p:sldId id="9702" r:id="rId28"/>
    <p:sldId id="9341" r:id="rId29"/>
    <p:sldId id="9703" r:id="rId30"/>
    <p:sldId id="9343" r:id="rId31"/>
    <p:sldId id="9704" r:id="rId32"/>
    <p:sldId id="8808" r:id="rId33"/>
    <p:sldId id="9705" r:id="rId34"/>
    <p:sldId id="8788" r:id="rId35"/>
    <p:sldId id="9345" r:id="rId36"/>
    <p:sldId id="9753" r:id="rId37"/>
    <p:sldId id="9595" r:id="rId38"/>
    <p:sldId id="9706" r:id="rId39"/>
    <p:sldId id="8757" r:id="rId40"/>
    <p:sldId id="8794" r:id="rId41"/>
    <p:sldId id="8759" r:id="rId42"/>
    <p:sldId id="8761" r:id="rId43"/>
    <p:sldId id="9719" r:id="rId44"/>
    <p:sldId id="9718" r:id="rId45"/>
    <p:sldId id="9720" r:id="rId46"/>
    <p:sldId id="8359" r:id="rId47"/>
    <p:sldId id="9738" r:id="rId48"/>
    <p:sldId id="9724" r:id="rId49"/>
    <p:sldId id="9731" r:id="rId50"/>
    <p:sldId id="9725" r:id="rId51"/>
    <p:sldId id="9733" r:id="rId52"/>
    <p:sldId id="9727" r:id="rId53"/>
    <p:sldId id="9734" r:id="rId54"/>
    <p:sldId id="9732" r:id="rId55"/>
    <p:sldId id="9735" r:id="rId56"/>
    <p:sldId id="9754" r:id="rId57"/>
    <p:sldId id="2166" r:id="rId58"/>
    <p:sldId id="2187" r:id="rId59"/>
    <p:sldId id="9667" r:id="rId60"/>
    <p:sldId id="9708" r:id="rId61"/>
    <p:sldId id="2168" r:id="rId62"/>
    <p:sldId id="9709" r:id="rId63"/>
    <p:sldId id="2171" r:id="rId64"/>
    <p:sldId id="9749" r:id="rId65"/>
    <p:sldId id="9750" r:id="rId66"/>
    <p:sldId id="9532" r:id="rId67"/>
    <p:sldId id="9711" r:id="rId68"/>
    <p:sldId id="8508" r:id="rId69"/>
    <p:sldId id="9117" r:id="rId70"/>
    <p:sldId id="9688" r:id="rId71"/>
    <p:sldId id="9610" r:id="rId72"/>
    <p:sldId id="9722" r:id="rId73"/>
    <p:sldId id="9721" r:id="rId74"/>
    <p:sldId id="9723" r:id="rId75"/>
    <p:sldId id="9755"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0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0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4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06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9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68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48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39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03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2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52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21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46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5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2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19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93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4596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46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3399"/>
              </a:solidFill>
              <a:effectLst/>
              <a:latin typeface="+mj-lt"/>
              <a:cs typeface="Times New Roman" panose="02020603050405020304" pitchFamily="18" charset="0"/>
            </a:endParaRPr>
          </a:p>
          <a:p>
            <a:pPr eaLnBrk="1" hangingPunct="1">
              <a:lnSpc>
                <a:spcPct val="150000"/>
              </a:lnSpc>
            </a:pPr>
            <a:r>
              <a:rPr lang="en-US" sz="7200" b="0">
                <a:solidFill>
                  <a:srgbClr val="003399"/>
                </a:solidFill>
                <a:effectLst/>
                <a:latin typeface="+mj-lt"/>
                <a:cs typeface="Times New Roman" panose="02020603050405020304" pitchFamily="18" charset="0"/>
              </a:rPr>
              <a:t>KINH VINH DANH</a:t>
            </a:r>
            <a:endParaRPr lang="vi-VN" sz="72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u="sng" dirty="0">
                <a:solidFill>
                  <a:srgbClr val="C0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04628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7084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620604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2035520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C0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C0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436310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C0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C0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C00000"/>
                </a:solidFill>
                <a:effectLst/>
                <a:latin typeface="+mj-lt"/>
                <a:cs typeface="Times New Roman" panose="02020603050405020304" pitchFamily="18" charset="0"/>
              </a:rPr>
              <a:t>Chúa Giêsu Kitô,</a:t>
            </a:r>
            <a:r>
              <a:rPr lang="vi-VN" sz="4800" b="0">
                <a:solidFill>
                  <a:srgbClr val="003399"/>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328208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C00000"/>
                </a:solidFill>
                <a:effectLst/>
                <a:latin typeface="+mj-lt"/>
                <a:cs typeface="Times New Roman" panose="02020603050405020304" pitchFamily="18" charset="0"/>
              </a:rPr>
              <a:t>A+</a:t>
            </a:r>
            <a:r>
              <a:rPr lang="en-US" sz="4400" b="0" u="sng">
                <a:solidFill>
                  <a:srgbClr val="C00000"/>
                </a:solidFill>
                <a:effectLst/>
                <a:latin typeface="+mj-lt"/>
                <a:cs typeface="Times New Roman" panose="02020603050405020304" pitchFamily="18" charset="0"/>
              </a:rPr>
              <a:t>B</a:t>
            </a:r>
            <a:r>
              <a:rPr lang="vi-VN" sz="4400" b="0" u="sng">
                <a:solidFill>
                  <a:srgbClr val="C0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072967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46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0" dirty="0">
                <a:solidFill>
                  <a:srgbClr val="003399"/>
                </a:solidFill>
                <a:effectLst/>
                <a:latin typeface="+mj-lt"/>
                <a:ea typeface="Tahoma" pitchFamily="34" charset="0"/>
                <a:cs typeface="Times New Roman" pitchFamily="18" charset="0"/>
              </a:rPr>
              <a:t>Ca </a:t>
            </a:r>
            <a:r>
              <a:rPr lang="en-US" sz="5250" b="0" dirty="0" err="1">
                <a:solidFill>
                  <a:srgbClr val="003399"/>
                </a:solidFill>
                <a:effectLst/>
                <a:latin typeface="+mj-lt"/>
                <a:ea typeface="Tahoma" pitchFamily="34" charset="0"/>
                <a:cs typeface="Times New Roman" pitchFamily="18" charset="0"/>
              </a:rPr>
              <a:t>Nhập</a:t>
            </a:r>
            <a:r>
              <a:rPr lang="en-US" sz="5250" b="0" dirty="0">
                <a:solidFill>
                  <a:srgbClr val="003399"/>
                </a:solidFill>
                <a:effectLst/>
                <a:latin typeface="+mj-lt"/>
                <a:ea typeface="Tahoma" pitchFamily="34" charset="0"/>
                <a:cs typeface="Times New Roman" pitchFamily="18" charset="0"/>
              </a:rPr>
              <a:t> </a:t>
            </a:r>
            <a:r>
              <a:rPr lang="en-US" sz="5250" b="0" dirty="0" err="1">
                <a:solidFill>
                  <a:srgbClr val="003399"/>
                </a:solidFill>
                <a:effectLst/>
                <a:latin typeface="+mj-lt"/>
                <a:ea typeface="Tahoma" pitchFamily="34" charset="0"/>
                <a:cs typeface="Times New Roman" pitchFamily="18" charset="0"/>
              </a:rPr>
              <a:t>Lễ</a:t>
            </a:r>
            <a:r>
              <a:rPr lang="en-US" sz="5250" b="0">
                <a:solidFill>
                  <a:srgbClr val="003399"/>
                </a:solidFill>
                <a:effectLst/>
                <a:latin typeface="+mj-lt"/>
                <a:ea typeface="Tahoma" pitchFamily="34" charset="0"/>
                <a:cs typeface="Times New Roman" pitchFamily="18" charset="0"/>
              </a:rPr>
              <a:t/>
            </a:r>
            <a:br>
              <a:rPr lang="en-US" sz="5250" b="0">
                <a:solidFill>
                  <a:srgbClr val="003399"/>
                </a:solidFill>
                <a:effectLst/>
                <a:latin typeface="+mj-lt"/>
                <a:ea typeface="Tahoma" pitchFamily="34" charset="0"/>
                <a:cs typeface="Times New Roman" pitchFamily="18" charset="0"/>
              </a:rPr>
            </a:br>
            <a:r>
              <a:rPr lang="en-US" sz="5400" b="0" smtClean="0">
                <a:solidFill>
                  <a:srgbClr val="FF0000"/>
                </a:solidFill>
                <a:effectLst/>
                <a:latin typeface="+mj-lt"/>
                <a:ea typeface="Tahoma" pitchFamily="34" charset="0"/>
                <a:cs typeface="Times New Roman" pitchFamily="18" charset="0"/>
              </a:rPr>
              <a:t>Nhịp Đàn Đêm Giáng Sinh</a:t>
            </a:r>
            <a:r>
              <a:rPr lang="en-US" sz="5400" b="0">
                <a:solidFill>
                  <a:srgbClr val="FF0000"/>
                </a:solidFill>
                <a:effectLst/>
                <a:latin typeface="+mj-lt"/>
                <a:ea typeface="Tahoma" pitchFamily="34" charset="0"/>
                <a:cs typeface="Times New Roman" pitchFamily="18" charset="0"/>
              </a:rPr>
              <a:t/>
            </a:r>
            <a:br>
              <a:rPr lang="en-US" sz="5400" b="0">
                <a:solidFill>
                  <a:srgbClr val="FF0000"/>
                </a:solidFill>
                <a:effectLst/>
                <a:latin typeface="+mj-lt"/>
                <a:ea typeface="Tahoma" pitchFamily="34" charset="0"/>
                <a:cs typeface="Times New Roman" pitchFamily="18" charset="0"/>
              </a:rPr>
            </a:br>
            <a:r>
              <a:rPr lang="en-US" b="0" i="1" smtClean="0">
                <a:solidFill>
                  <a:srgbClr val="C00000"/>
                </a:solidFill>
                <a:effectLst/>
                <a:latin typeface="+mj-lt"/>
                <a:ea typeface="Tahoma" pitchFamily="34" charset="0"/>
                <a:cs typeface="Times New Roman" pitchFamily="18" charset="0"/>
              </a:rPr>
              <a:t>Đỗ Vy Hạ</a:t>
            </a:r>
            <a:endParaRPr lang="en-US" sz="525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12192" y="2190750"/>
            <a:ext cx="5041392" cy="2462213"/>
          </a:xfrm>
          <a:prstGeom prst="rect">
            <a:avLst/>
          </a:prstGeom>
          <a:noFill/>
        </p:spPr>
        <p:txBody>
          <a:bodyPr wrap="square" rtlCol="0">
            <a:spAutoFit/>
          </a:bodyPr>
          <a:lstStyle/>
          <a:p>
            <a:pPr algn="ctr"/>
            <a:r>
              <a:rPr lang="en-US" sz="5400" dirty="0" err="1">
                <a:solidFill>
                  <a:srgbClr val="FF0000"/>
                </a:solidFill>
                <a:latin typeface="+mj-lt"/>
                <a:cs typeface="Times New Roman" panose="02020603050405020304" pitchFamily="18" charset="0"/>
              </a:rPr>
              <a:t>Thánh</a:t>
            </a:r>
            <a:r>
              <a:rPr lang="en-US" sz="5400" dirty="0">
                <a:solidFill>
                  <a:srgbClr val="FF0000"/>
                </a:solidFill>
                <a:latin typeface="+mj-lt"/>
                <a:cs typeface="Times New Roman" panose="02020603050405020304" pitchFamily="18" charset="0"/>
              </a:rPr>
              <a:t> </a:t>
            </a:r>
            <a:r>
              <a:rPr lang="en-US" sz="5400" dirty="0" err="1">
                <a:solidFill>
                  <a:srgbClr val="FF0000"/>
                </a:solidFill>
                <a:latin typeface="+mj-lt"/>
                <a:cs typeface="Times New Roman" panose="02020603050405020304" pitchFamily="18" charset="0"/>
              </a:rPr>
              <a:t>Vịnh</a:t>
            </a:r>
            <a:r>
              <a:rPr lang="en-US" sz="5400" dirty="0">
                <a:solidFill>
                  <a:srgbClr val="FF0000"/>
                </a:solidFill>
                <a:latin typeface="+mj-lt"/>
                <a:cs typeface="Times New Roman" panose="02020603050405020304" pitchFamily="18" charset="0"/>
              </a:rPr>
              <a:t> 97</a:t>
            </a:r>
          </a:p>
          <a:p>
            <a:pPr algn="ctr"/>
            <a:r>
              <a:rPr lang="en-US" sz="4000" dirty="0" err="1">
                <a:solidFill>
                  <a:srgbClr val="FF0000"/>
                </a:solidFill>
                <a:latin typeface="+mj-lt"/>
                <a:cs typeface="Times New Roman" panose="02020603050405020304" pitchFamily="18" charset="0"/>
              </a:rPr>
              <a:t>Lm</a:t>
            </a:r>
            <a:r>
              <a:rPr lang="en-US" sz="4000" dirty="0">
                <a:solidFill>
                  <a:srgbClr val="FF0000"/>
                </a:solidFill>
                <a:latin typeface="+mj-lt"/>
                <a:cs typeface="Times New Roman" panose="02020603050405020304" pitchFamily="18" charset="0"/>
              </a:rPr>
              <a:t>. Kim Long</a:t>
            </a:r>
          </a:p>
          <a:p>
            <a:pPr algn="ctr"/>
            <a:r>
              <a:rPr lang="en-US" sz="6000" dirty="0">
                <a:solidFill>
                  <a:srgbClr val="FF0000"/>
                </a:solidFill>
                <a:latin typeface="+mj-lt"/>
                <a:cs typeface="Times New Roman" panose="02020603050405020304" pitchFamily="18" charset="0"/>
              </a:rPr>
              <a:t>(4 </a:t>
            </a:r>
            <a:r>
              <a:rPr lang="en-US" sz="6000" dirty="0" err="1">
                <a:solidFill>
                  <a:srgbClr val="FF0000"/>
                </a:solidFill>
                <a:latin typeface="+mj-lt"/>
                <a:cs typeface="Times New Roman" panose="02020603050405020304" pitchFamily="18" charset="0"/>
              </a:rPr>
              <a:t>câu</a:t>
            </a:r>
            <a:r>
              <a:rPr lang="en-US" sz="6000" dirty="0">
                <a:solidFill>
                  <a:srgbClr val="FF0000"/>
                </a:solidFill>
                <a:latin typeface="+mj-lt"/>
                <a:cs typeface="Times New Roman" panose="02020603050405020304" pitchFamily="18" charset="0"/>
              </a:rPr>
              <a:t>)</a:t>
            </a:r>
          </a:p>
        </p:txBody>
      </p:sp>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500" b="0" u="sng" dirty="0">
                <a:solidFill>
                  <a:srgbClr val="FF0000"/>
                </a:solidFill>
                <a:effectLst/>
                <a:latin typeface="+mj-lt"/>
                <a:cs typeface="Times New Roman" panose="02020603050405020304" pitchFamily="18" charset="0"/>
              </a:rPr>
              <a:t>TK1:</a:t>
            </a:r>
            <a:r>
              <a:rPr lang="en-US" sz="4500" b="0" dirty="0">
                <a:solidFill>
                  <a:srgbClr val="0000FF"/>
                </a:solidFill>
                <a:effectLst/>
                <a:latin typeface="+mj-lt"/>
                <a:cs typeface="Times New Roman" panose="02020603050405020304" pitchFamily="18" charset="0"/>
              </a:rPr>
              <a:t> </a:t>
            </a:r>
            <a:r>
              <a:rPr lang="vi-VN" sz="4400" b="0" dirty="0">
                <a:solidFill>
                  <a:srgbClr val="003399"/>
                </a:solidFill>
                <a:effectLst/>
                <a:latin typeface="+mj-lt"/>
                <a:cs typeface="Times New Roman" panose="02020603050405020304" pitchFamily="18" charset="0"/>
              </a:rPr>
              <a:t>Hát lên một khúc tân ca ngợi khen Chúa Trời. Vì Chúa đã tạo tác biết bao kỳ công. Nhờ tay thực uy dũng Ngài đã vinh thắng, vinh thắng nhờ cánh tay thánh thiện của </a:t>
            </a:r>
            <a:r>
              <a:rPr lang="vi-VN" sz="4400" b="0">
                <a:solidFill>
                  <a:srgbClr val="003399"/>
                </a:solidFill>
                <a:effectLst/>
                <a:latin typeface="+mj-lt"/>
                <a:cs typeface="Times New Roman" panose="02020603050405020304" pitchFamily="18" charset="0"/>
              </a:rPr>
              <a:t>Ngài</a:t>
            </a:r>
            <a:r>
              <a:rPr lang="vi-VN" sz="4400" b="0" smtClean="0">
                <a:solidFill>
                  <a:srgbClr val="003399"/>
                </a:solidFill>
                <a:effectLst/>
                <a:latin typeface="+mj-lt"/>
                <a:cs typeface="Times New Roman" panose="02020603050405020304" pitchFamily="18" charset="0"/>
              </a:rPr>
              <a:t>.</a:t>
            </a:r>
            <a:endParaRPr lang="vi-VN" sz="4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500" b="0" u="sng" dirty="0">
                <a:solidFill>
                  <a:srgbClr val="FF0000"/>
                </a:solidFill>
                <a:effectLst/>
                <a:latin typeface="+mj-lt"/>
                <a:cs typeface="Times New Roman" panose="02020603050405020304" pitchFamily="18" charset="0"/>
              </a:rPr>
              <a:t>Tk2:</a:t>
            </a:r>
            <a:r>
              <a:rPr lang="en-US" sz="4500" b="0" dirty="0">
                <a:solidFill>
                  <a:srgbClr val="0000FF"/>
                </a:solidFill>
                <a:effectLst/>
                <a:latin typeface="+mj-lt"/>
                <a:cs typeface="Times New Roman" panose="02020603050405020304" pitchFamily="18" charset="0"/>
              </a:rPr>
              <a:t> </a:t>
            </a:r>
            <a:r>
              <a:rPr lang="vi-VN" sz="4200" b="0" dirty="0">
                <a:solidFill>
                  <a:srgbClr val="003399"/>
                </a:solidFill>
                <a:effectLst/>
                <a:latin typeface="+mj-lt"/>
                <a:cs typeface="Times New Roman" panose="02020603050405020304" pitchFamily="18" charset="0"/>
              </a:rPr>
              <a:t>Chúa nay dọi chiếu trên ta hồng ân cứu độ. Mạc khải cùng vạn quốc đức công bình đây. Tình thương, lòn trung tín rầy Ngài lại nhớ, ban xuống nhà Ích-diên, chính dân riêng Ngài.</a:t>
            </a:r>
            <a:endParaRPr lang="en-US" sz="4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600" b="0" u="sng" dirty="0">
                <a:solidFill>
                  <a:srgbClr val="FF0000"/>
                </a:solidFill>
                <a:effectLst/>
                <a:latin typeface="+mj-lt"/>
                <a:cs typeface="Times New Roman" panose="02020603050405020304" pitchFamily="18" charset="0"/>
              </a:rPr>
              <a:t>Tk3:</a:t>
            </a:r>
            <a:r>
              <a:rPr lang="en-US" sz="4600" b="0" dirty="0">
                <a:solidFill>
                  <a:srgbClr val="0000FF"/>
                </a:solidFill>
                <a:effectLst/>
                <a:latin typeface="+mj-lt"/>
                <a:cs typeface="Times New Roman" panose="02020603050405020304" pitchFamily="18" charset="0"/>
              </a:rPr>
              <a:t> </a:t>
            </a:r>
            <a:r>
              <a:rPr lang="vi-VN" sz="4200" b="0" dirty="0">
                <a:solidFill>
                  <a:srgbClr val="003399"/>
                </a:solidFill>
                <a:effectLst/>
                <a:latin typeface="+mj-lt"/>
                <a:cs typeface="Times New Roman" panose="02020603050405020304" pitchFamily="18" charset="0"/>
              </a:rPr>
              <a:t>Khắp nơi toàn cõi dương gian rầy đã ngắm nhìn. Nhìn Chúa dùng quyền phép cứu độ trần gian. Nào mau ngợi khen Chúa, địa cầu muôn nơi, vui sướng đàn hát lên, hỉ hoan reo hò.</a:t>
            </a:r>
            <a:endParaRPr lang="en-US" sz="4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200" b="0" u="sng" dirty="0">
                <a:solidFill>
                  <a:srgbClr val="FF0000"/>
                </a:solidFill>
                <a:effectLst/>
                <a:latin typeface="+mj-lt"/>
                <a:cs typeface="Times New Roman" panose="02020603050405020304" pitchFamily="18" charset="0"/>
              </a:rPr>
              <a:t>Tk4:</a:t>
            </a:r>
            <a:r>
              <a:rPr lang="en-US" sz="4200" b="0" dirty="0">
                <a:solidFill>
                  <a:srgbClr val="0000FF"/>
                </a:solidFill>
                <a:effectLst/>
                <a:latin typeface="+mj-lt"/>
                <a:cs typeface="Times New Roman" panose="02020603050405020304" pitchFamily="18" charset="0"/>
              </a:rPr>
              <a:t> </a:t>
            </a:r>
            <a:r>
              <a:rPr lang="vi-VN" sz="4400" b="0" dirty="0">
                <a:solidFill>
                  <a:srgbClr val="003399"/>
                </a:solidFill>
                <a:effectLst/>
                <a:latin typeface="+mj-lt"/>
                <a:cs typeface="Times New Roman" panose="02020603050405020304" pitchFamily="18" charset="0"/>
              </a:rPr>
              <a:t>Hãy mau đàn hát lên đi mừng vui kính Ngài, hòa khúc hạc cầm trổi, cất cao giọng ca. Kèn vang điệu réo rắt hòa chen tiếng ốc, dâng Chúa, vị quốc vương để tung hô Ngài.</a:t>
            </a:r>
            <a:endParaRPr lang="en-US" sz="4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162840"/>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endParaRPr lang="en-US" altLang="en-US" sz="900" u="sng" dirty="0">
              <a:solidFill>
                <a:srgbClr val="FF0000"/>
              </a:solidFill>
              <a:latin typeface="+mj-lt"/>
              <a:cs typeface="Times New Roman" panose="02020603050405020304" pitchFamily="18" charset="0"/>
            </a:endParaRPr>
          </a:p>
          <a:p>
            <a:pPr algn="just" fontAlgn="base">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3300" u="sng" smtClean="0">
                <a:solidFill>
                  <a:srgbClr val="C00000"/>
                </a:solidFill>
                <a:latin typeface="+mj-lt"/>
                <a:cs typeface="Times New Roman" panose="02020603050405020304" pitchFamily="18" charset="0"/>
              </a:rPr>
              <a:t>Alleluia-Alleluia</a:t>
            </a:r>
            <a:endParaRPr lang="en-US" sz="3300" b="0" u="sng" dirty="0">
              <a:solidFill>
                <a:srgbClr val="C00000"/>
              </a:solidFill>
              <a:effectLst/>
              <a:latin typeface="+mj-lt"/>
              <a:cs typeface="Times New Roman" panose="02020603050405020304" pitchFamily="18" charset="0"/>
            </a:endParaRPr>
          </a:p>
          <a:p>
            <a:pPr marL="0" indent="0" algn="just">
              <a:lnSpc>
                <a:spcPct val="140000"/>
              </a:lnSpc>
              <a:buNone/>
              <a:defRPr/>
            </a:pPr>
            <a:r>
              <a:rPr lang="en-US" sz="4000" b="0" dirty="0" err="1">
                <a:solidFill>
                  <a:srgbClr val="003399"/>
                </a:solidFill>
                <a:effectLst/>
                <a:latin typeface="+mj-lt"/>
                <a:cs typeface="Times New Roman" panose="02020603050405020304" pitchFamily="18" charset="0"/>
              </a:rPr>
              <a:t>Ngày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thánh</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đã</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rọi</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sáng</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trên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chúng</a:t>
            </a:r>
            <a:r>
              <a:rPr lang="en-US" sz="4000" b="0" dirty="0">
                <a:solidFill>
                  <a:srgbClr val="003399"/>
                </a:solidFill>
                <a:effectLst/>
                <a:latin typeface="+mj-lt"/>
                <a:cs typeface="Times New Roman" panose="02020603050405020304" pitchFamily="18" charset="0"/>
              </a:rPr>
              <a:t> ta, </a:t>
            </a:r>
            <a:r>
              <a:rPr lang="en-US" sz="4000" b="0" dirty="0" err="1">
                <a:solidFill>
                  <a:srgbClr val="003399"/>
                </a:solidFill>
                <a:effectLst/>
                <a:latin typeface="+mj-lt"/>
                <a:cs typeface="Times New Roman" panose="02020603050405020304" pitchFamily="18" charset="0"/>
              </a:rPr>
              <a:t>hỡi</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muôn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dân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hãy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đến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thờ</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lạy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Chúa</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vì</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hôm</a:t>
            </a:r>
            <a:r>
              <a:rPr lang="en-US" sz="4000" b="0" dirty="0">
                <a:solidFill>
                  <a:srgbClr val="003399"/>
                </a:solidFill>
                <a:effectLst/>
                <a:latin typeface="+mj-lt"/>
                <a:cs typeface="Times New Roman" panose="02020603050405020304" pitchFamily="18" charset="0"/>
              </a:rPr>
              <a:t> nay </a:t>
            </a:r>
            <a:r>
              <a:rPr lang="en-US" sz="4000" b="0" dirty="0" err="1">
                <a:solidFill>
                  <a:srgbClr val="003399"/>
                </a:solidFill>
                <a:effectLst/>
                <a:latin typeface="+mj-lt"/>
                <a:cs typeface="Times New Roman" panose="02020603050405020304" pitchFamily="18" charset="0"/>
              </a:rPr>
              <a:t>ánh</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sáng</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huy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hoàng</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đã</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chiếu</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tỏa</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khắp</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địa</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cầu</a:t>
            </a:r>
            <a:r>
              <a:rPr lang="en-US" sz="4000" b="0" dirty="0">
                <a:solidFill>
                  <a:srgbClr val="003399"/>
                </a:solidFill>
                <a:effectLst/>
                <a:latin typeface="+mj-lt"/>
                <a:cs typeface="Times New Roman" panose="02020603050405020304" pitchFamily="18" charset="0"/>
              </a:rPr>
              <a:t>.		</a:t>
            </a:r>
            <a:r>
              <a:rPr lang="en-US" b="0" dirty="0">
                <a:solidFill>
                  <a:srgbClr val="0000FF"/>
                </a:solidFill>
                <a:effectLst/>
                <a:latin typeface="+mj-lt"/>
                <a:cs typeface="Times New Roman" panose="02020603050405020304" pitchFamily="18" charset="0"/>
              </a:rPr>
              <a:t>							</a:t>
            </a:r>
            <a:r>
              <a:rPr lang="en-US" b="0">
                <a:solidFill>
                  <a:srgbClr val="0000FF"/>
                </a:solidFill>
                <a:effectLst/>
                <a:latin typeface="+mj-lt"/>
                <a:cs typeface="Times New Roman" panose="02020603050405020304" pitchFamily="18" charset="0"/>
              </a:rPr>
              <a:t>	</a:t>
            </a:r>
            <a:r>
              <a:rPr lang="en-US" sz="4000" b="0" u="sng" smtClean="0">
                <a:solidFill>
                  <a:srgbClr val="C00000"/>
                </a:solidFill>
                <a:effectLst/>
                <a:latin typeface="+mj-lt"/>
                <a:cs typeface="Times New Roman" panose="02020603050405020304" pitchFamily="18" charset="0"/>
              </a:rPr>
              <a:t>Alleluia…</a:t>
            </a:r>
            <a:endParaRPr lang="en-US"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756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230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1885950"/>
            <a:ext cx="5943600" cy="3771900"/>
          </a:xfrm>
        </p:spPr>
        <p:txBody>
          <a:bodyPr>
            <a:normAutofit/>
          </a:bodyPr>
          <a:lstStyle/>
          <a:p>
            <a:pPr eaLnBrk="1" hangingPunct="1">
              <a:lnSpc>
                <a:spcPct val="120000"/>
              </a:lnSpc>
            </a:pPr>
            <a:r>
              <a:rPr lang="en-US" sz="4800" b="0" smtClean="0">
                <a:solidFill>
                  <a:srgbClr val="003399"/>
                </a:solidFill>
                <a:effectLst/>
                <a:latin typeface="+mj-lt"/>
                <a:ea typeface="SimHei" pitchFamily="49" charset="-122"/>
                <a:cs typeface="Times New Roman" pitchFamily="18" charset="0"/>
              </a:rPr>
              <a:t>Ca </a:t>
            </a:r>
            <a:r>
              <a:rPr lang="en-US" sz="4800" b="0" dirty="0" err="1">
                <a:solidFill>
                  <a:srgbClr val="003399"/>
                </a:solidFill>
                <a:effectLst/>
                <a:latin typeface="+mj-lt"/>
                <a:ea typeface="SimHei" pitchFamily="49" charset="-122"/>
                <a:cs typeface="Times New Roman" pitchFamily="18" charset="0"/>
              </a:rPr>
              <a:t>Dâng</a:t>
            </a:r>
            <a:r>
              <a:rPr lang="en-US" sz="4800" b="0" dirty="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Lễ</a:t>
            </a:r>
            <a:endParaRPr lang="en-US" sz="4800" b="0" dirty="0">
              <a:solidFill>
                <a:srgbClr val="003399"/>
              </a:solidFill>
              <a:effectLst/>
              <a:latin typeface="+mj-lt"/>
              <a:ea typeface="SimHei" pitchFamily="49" charset="-122"/>
              <a:cs typeface="Times New Roman" pitchFamily="18" charset="0"/>
            </a:endParaRPr>
          </a:p>
          <a:p>
            <a:pPr eaLnBrk="1" hangingPunct="1">
              <a:lnSpc>
                <a:spcPct val="120000"/>
              </a:lnSpc>
            </a:pPr>
            <a:r>
              <a:rPr lang="en-US" sz="5400" b="0" dirty="0" err="1">
                <a:solidFill>
                  <a:srgbClr val="FF0000"/>
                </a:solidFill>
                <a:effectLst/>
                <a:latin typeface="+mj-lt"/>
                <a:ea typeface="SimHei" pitchFamily="49" charset="-122"/>
                <a:cs typeface="Times New Roman" pitchFamily="18" charset="0"/>
              </a:rPr>
              <a:t>Lễ</a:t>
            </a:r>
            <a:r>
              <a:rPr lang="en-US" sz="5400" b="0" dirty="0">
                <a:solidFill>
                  <a:srgbClr val="FF0000"/>
                </a:solidFill>
                <a:effectLst/>
                <a:latin typeface="+mj-lt"/>
                <a:ea typeface="SimHei" pitchFamily="49" charset="-122"/>
                <a:cs typeface="Times New Roman" pitchFamily="18" charset="0"/>
              </a:rPr>
              <a:t> </a:t>
            </a:r>
            <a:r>
              <a:rPr lang="en-US" sz="5400" b="0" err="1">
                <a:solidFill>
                  <a:srgbClr val="FF0000"/>
                </a:solidFill>
                <a:effectLst/>
                <a:latin typeface="+mj-lt"/>
                <a:ea typeface="SimHei" pitchFamily="49" charset="-122"/>
                <a:cs typeface="Times New Roman" pitchFamily="18" charset="0"/>
              </a:rPr>
              <a:t>Vật</a:t>
            </a:r>
            <a:r>
              <a:rPr lang="en-US" sz="5400" b="0">
                <a:solidFill>
                  <a:srgbClr val="FF0000"/>
                </a:solidFill>
                <a:effectLst/>
                <a:latin typeface="+mj-lt"/>
                <a:ea typeface="SimHei" pitchFamily="49" charset="-122"/>
                <a:cs typeface="Times New Roman" pitchFamily="18" charset="0"/>
              </a:rPr>
              <a:t> </a:t>
            </a:r>
            <a:r>
              <a:rPr lang="en-US" sz="5400" b="0" smtClean="0">
                <a:solidFill>
                  <a:srgbClr val="FF0000"/>
                </a:solidFill>
                <a:effectLst/>
                <a:latin typeface="+mj-lt"/>
                <a:ea typeface="SimHei" pitchFamily="49" charset="-122"/>
                <a:cs typeface="Times New Roman" pitchFamily="18" charset="0"/>
              </a:rPr>
              <a:t>Giáng Sinh</a:t>
            </a:r>
            <a:endParaRPr lang="en-US" sz="5400" b="0" dirty="0">
              <a:solidFill>
                <a:srgbClr val="FF0000"/>
              </a:solidFill>
              <a:effectLst/>
              <a:latin typeface="+mj-lt"/>
              <a:ea typeface="SimHei" pitchFamily="49" charset="-122"/>
              <a:cs typeface="Times New Roman" pitchFamily="18" charset="0"/>
            </a:endParaRPr>
          </a:p>
          <a:p>
            <a:pPr eaLnBrk="1" hangingPunct="1">
              <a:lnSpc>
                <a:spcPct val="120000"/>
              </a:lnSpc>
            </a:pPr>
            <a:r>
              <a:rPr lang="en-US" b="0" i="1" smtClean="0">
                <a:solidFill>
                  <a:srgbClr val="003399"/>
                </a:solidFill>
                <a:effectLst/>
                <a:latin typeface="+mj-lt"/>
                <a:ea typeface="SimHei" pitchFamily="49" charset="-122"/>
                <a:cs typeface="Times New Roman" pitchFamily="18" charset="0"/>
              </a:rPr>
              <a:t>Giang Ân</a:t>
            </a:r>
            <a:endParaRPr lang="en-US" b="0" i="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221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oAutofit/>
          </a:bodyPr>
          <a:lstStyle/>
          <a:p>
            <a:pPr algn="just"/>
            <a:r>
              <a:rPr lang="en-US" sz="4700" b="0" u="sng" dirty="0">
                <a:solidFill>
                  <a:srgbClr val="FF0000"/>
                </a:solidFill>
                <a:effectLst/>
                <a:latin typeface="+mj-lt"/>
                <a:ea typeface="SimHei" pitchFamily="49" charset="-122"/>
                <a:cs typeface="Times New Roman" pitchFamily="18" charset="0"/>
              </a:rPr>
              <a:t>Tk1</a:t>
            </a:r>
            <a:r>
              <a:rPr lang="en-US" sz="4700" b="0" u="sng">
                <a:solidFill>
                  <a:srgbClr val="FF0000"/>
                </a:solidFill>
                <a:effectLst/>
                <a:latin typeface="+mj-lt"/>
                <a:ea typeface="SimHei" pitchFamily="49" charset="-122"/>
                <a:cs typeface="Times New Roman" pitchFamily="18" charset="0"/>
              </a:rPr>
              <a:t>:</a:t>
            </a:r>
            <a:r>
              <a:rPr lang="en-US" sz="4700" b="0">
                <a:solidFill>
                  <a:srgbClr val="003399"/>
                </a:solidFill>
                <a:effectLst/>
                <a:latin typeface="+mj-lt"/>
                <a:ea typeface="SimHei" pitchFamily="49" charset="-122"/>
                <a:cs typeface="Times New Roman" pitchFamily="18" charset="0"/>
              </a:rPr>
              <a:t> </a:t>
            </a:r>
            <a:r>
              <a:rPr lang="vi-VN" sz="4700" b="0">
                <a:solidFill>
                  <a:srgbClr val="003399"/>
                </a:solidFill>
                <a:effectLst/>
                <a:latin typeface="+mj-lt"/>
                <a:cs typeface="Times New Roman" panose="02020603050405020304" pitchFamily="18" charset="0"/>
              </a:rPr>
              <a:t>Lễ vật Giáng sinh năm nay, con dâng lên Chúa biết bao tâm tình. Này là lúc trên nương xanh, này là trái nho thơm ngon. Con dâng lên Ngài đời con vất vả, dâng Ngài tình yêu đơn sơ, bên máng cỏ con tôn thờ.</a:t>
            </a:r>
            <a:endParaRPr lang="vi-VN" sz="47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5400" b="0" u="sng" dirty="0" err="1">
                <a:solidFill>
                  <a:srgbClr val="FF0000"/>
                </a:solidFill>
                <a:effectLst/>
                <a:latin typeface="+mj-lt"/>
                <a:ea typeface="SimHei" pitchFamily="49" charset="-122"/>
                <a:cs typeface="Times New Roman" pitchFamily="18" charset="0"/>
              </a:rPr>
              <a:t>Đk</a:t>
            </a:r>
            <a:r>
              <a:rPr lang="en-US" sz="5400" b="0" u="sng">
                <a:solidFill>
                  <a:srgbClr val="FF0000"/>
                </a:solidFill>
                <a:effectLst/>
                <a:latin typeface="+mj-lt"/>
                <a:ea typeface="SimHei" pitchFamily="49" charset="-122"/>
                <a:cs typeface="Times New Roman" pitchFamily="18" charset="0"/>
              </a:rPr>
              <a:t>:</a:t>
            </a:r>
            <a:r>
              <a:rPr lang="en-US" sz="5400" b="0">
                <a:solidFill>
                  <a:srgbClr val="003399"/>
                </a:solidFill>
                <a:effectLst/>
                <a:latin typeface="+mj-lt"/>
                <a:ea typeface="SimHei" pitchFamily="49" charset="-122"/>
                <a:cs typeface="Times New Roman" pitchFamily="18" charset="0"/>
              </a:rPr>
              <a:t> </a:t>
            </a:r>
            <a:r>
              <a:rPr lang="vi-VN" sz="5400" b="0">
                <a:solidFill>
                  <a:srgbClr val="003399"/>
                </a:solidFill>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4300" b="0" u="sng" dirty="0">
                <a:solidFill>
                  <a:srgbClr val="FF0000"/>
                </a:solidFill>
                <a:effectLst/>
                <a:latin typeface="+mj-lt"/>
                <a:ea typeface="SimHei" pitchFamily="49" charset="-122"/>
                <a:cs typeface="Times New Roman" pitchFamily="18" charset="0"/>
              </a:rPr>
              <a:t>Tk2</a:t>
            </a:r>
            <a:r>
              <a:rPr lang="en-US" sz="4300" b="0" u="sng">
                <a:solidFill>
                  <a:srgbClr val="FF0000"/>
                </a:solidFill>
                <a:effectLst/>
                <a:latin typeface="+mj-lt"/>
                <a:ea typeface="SimHei" pitchFamily="49" charset="-122"/>
                <a:cs typeface="Times New Roman" pitchFamily="18" charset="0"/>
              </a:rPr>
              <a:t>:</a:t>
            </a:r>
            <a:r>
              <a:rPr lang="en-US" sz="4300" b="0">
                <a:solidFill>
                  <a:srgbClr val="003399"/>
                </a:solidFill>
                <a:effectLst/>
                <a:latin typeface="+mj-lt"/>
                <a:ea typeface="SimHei" pitchFamily="49" charset="-122"/>
                <a:cs typeface="Times New Roman" pitchFamily="18" charset="0"/>
              </a:rPr>
              <a:t> </a:t>
            </a:r>
            <a:r>
              <a:rPr lang="vi-VN" sz="4300" b="0">
                <a:solidFill>
                  <a:srgbClr val="003399"/>
                </a:solidFill>
                <a:effectLst/>
                <a:latin typeface="+mj-lt"/>
                <a:cs typeface="Times New Roman" panose="02020603050405020304" pitchFamily="18" charset="0"/>
              </a:rPr>
              <a:t>Lễ vật Giáng sinh hôm nay, con dâng lên Chúa biết bao tâm tình. Rộn ràng khắp trên dương gian, ngọt ngào tiếng ca ngân vang. Xin dâng lên Ngài buồn vui sướng khổ, dâng Ngài đời con gian nan: khi nắng đổ khi mưa về.</a:t>
            </a:r>
            <a:endParaRPr lang="en-US" sz="43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5400" b="0" u="sng" dirty="0" err="1">
                <a:solidFill>
                  <a:srgbClr val="FF0000"/>
                </a:solidFill>
                <a:effectLst/>
                <a:latin typeface="+mj-lt"/>
                <a:ea typeface="SimHei" pitchFamily="49" charset="-122"/>
                <a:cs typeface="Times New Roman" pitchFamily="18" charset="0"/>
              </a:rPr>
              <a:t>Đk</a:t>
            </a:r>
            <a:r>
              <a:rPr lang="en-US" sz="5400" b="0" u="sng">
                <a:solidFill>
                  <a:srgbClr val="FF0000"/>
                </a:solidFill>
                <a:effectLst/>
                <a:latin typeface="+mj-lt"/>
                <a:ea typeface="SimHei" pitchFamily="49" charset="-122"/>
                <a:cs typeface="Times New Roman" pitchFamily="18" charset="0"/>
              </a:rPr>
              <a:t>:</a:t>
            </a:r>
            <a:r>
              <a:rPr lang="en-US" sz="5400" b="0">
                <a:solidFill>
                  <a:srgbClr val="003399"/>
                </a:solidFill>
                <a:effectLst/>
                <a:latin typeface="+mj-lt"/>
                <a:ea typeface="SimHei" pitchFamily="49" charset="-122"/>
                <a:cs typeface="Times New Roman" pitchFamily="18" charset="0"/>
              </a:rPr>
              <a:t> </a:t>
            </a:r>
            <a:r>
              <a:rPr lang="vi-VN" sz="5400" b="0">
                <a:solidFill>
                  <a:srgbClr val="003399"/>
                </a:solidFill>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27944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9525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endParaRPr lang="en-US" altLang="en-US" sz="1000" b="1" u="sng" dirty="0">
              <a:solidFill>
                <a:srgbClr val="FF0000"/>
              </a:solidFill>
              <a:latin typeface="+mj-lt"/>
              <a:cs typeface="Times New Roman" panose="02020603050405020304" pitchFamily="18" charset="0"/>
            </a:endParaRPr>
          </a:p>
          <a:p>
            <a:pPr algn="just">
              <a:lnSpc>
                <a:spcPct val="120000"/>
              </a:lnSpc>
              <a:spcBef>
                <a:spcPct val="0"/>
              </a:spcBef>
              <a:buNone/>
            </a:pPr>
            <a:r>
              <a:rPr lang="en-US" altLang="en-US" sz="5200" b="1" u="sng" dirty="0">
                <a:solidFill>
                  <a:srgbClr val="FF0000"/>
                </a:solidFill>
                <a:latin typeface="+mj-lt"/>
                <a:cs typeface="Times New Roman" panose="02020603050405020304" pitchFamily="18" charset="0"/>
              </a:rPr>
              <a:t>Tk1</a:t>
            </a:r>
            <a:r>
              <a:rPr lang="en-US" altLang="en-US" sz="5200" b="1" u="sng">
                <a:solidFill>
                  <a:srgbClr val="FF0000"/>
                </a:solidFill>
                <a:latin typeface="+mj-lt"/>
                <a:cs typeface="Times New Roman" panose="02020603050405020304" pitchFamily="18" charset="0"/>
              </a:rPr>
              <a:t>:</a:t>
            </a:r>
            <a:r>
              <a:rPr lang="en-US" altLang="en-US" sz="5200" b="1">
                <a:solidFill>
                  <a:srgbClr val="003399"/>
                </a:solidFill>
                <a:latin typeface="+mj-lt"/>
                <a:cs typeface="Times New Roman" panose="02020603050405020304" pitchFamily="18" charset="0"/>
              </a:rPr>
              <a:t> </a:t>
            </a:r>
            <a:r>
              <a:rPr lang="vi-VN" sz="5200" b="1">
                <a:solidFill>
                  <a:srgbClr val="003399"/>
                </a:solidFill>
                <a:latin typeface="+mj-lt"/>
                <a:cs typeface="Times New Roman" panose="02020603050405020304" pitchFamily="18" charset="0"/>
              </a:rPr>
              <a:t>Chuông ngân nhịp nhàng giữa đêm vắng, thinh không sứ thần hát vang, mời gọi toàn dân mau mau đến chầu, hoà lời tụng ca Chúa ta.</a:t>
            </a:r>
            <a:endParaRPr lang="vi-VN" sz="52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4300" b="0" u="sng" smtClean="0">
                <a:solidFill>
                  <a:srgbClr val="FF0000"/>
                </a:solidFill>
                <a:effectLst/>
                <a:latin typeface="+mj-lt"/>
                <a:ea typeface="SimHei" pitchFamily="49" charset="-122"/>
                <a:cs typeface="Times New Roman" pitchFamily="18" charset="0"/>
              </a:rPr>
              <a:t>Tk3:</a:t>
            </a:r>
            <a:r>
              <a:rPr lang="en-US" sz="4300" b="0" smtClean="0">
                <a:solidFill>
                  <a:srgbClr val="003399"/>
                </a:solidFill>
                <a:effectLst/>
                <a:latin typeface="+mj-lt"/>
                <a:ea typeface="SimHei" pitchFamily="49" charset="-122"/>
                <a:cs typeface="Times New Roman" pitchFamily="18" charset="0"/>
              </a:rPr>
              <a:t> </a:t>
            </a:r>
            <a:r>
              <a:rPr lang="vi-VN" sz="4300" b="0">
                <a:solidFill>
                  <a:srgbClr val="003399"/>
                </a:solidFill>
                <a:effectLst/>
                <a:latin typeface="+mj-lt"/>
                <a:cs typeface="Times New Roman" panose="02020603050405020304" pitchFamily="18" charset="0"/>
              </a:rPr>
              <a:t> Lễ vật Giáng sinh đêm nay, con dâng lên Chúa biết bao tâm tình. Bạn bè khắp nơi phương xa, giờ này cùng đang ngân nga. Dâng câu ca tụng ngợi khen muôn thuở, dâng Ngài Việt Nam thân yêu, dâng xứ sở dâng gia đình.</a:t>
            </a:r>
          </a:p>
        </p:txBody>
      </p:sp>
    </p:spTree>
    <p:extLst>
      <p:ext uri="{BB962C8B-B14F-4D97-AF65-F5344CB8AC3E}">
        <p14:creationId xmlns:p14="http://schemas.microsoft.com/office/powerpoint/2010/main" val="86252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5400" b="0" u="sng" dirty="0" err="1">
                <a:solidFill>
                  <a:srgbClr val="FF0000"/>
                </a:solidFill>
                <a:effectLst/>
                <a:latin typeface="+mj-lt"/>
                <a:ea typeface="SimHei" pitchFamily="49" charset="-122"/>
                <a:cs typeface="Times New Roman" pitchFamily="18" charset="0"/>
              </a:rPr>
              <a:t>Đk</a:t>
            </a:r>
            <a:r>
              <a:rPr lang="en-US" sz="5400" b="0" u="sng">
                <a:solidFill>
                  <a:srgbClr val="FF0000"/>
                </a:solidFill>
                <a:effectLst/>
                <a:latin typeface="+mj-lt"/>
                <a:ea typeface="SimHei" pitchFamily="49" charset="-122"/>
                <a:cs typeface="Times New Roman" pitchFamily="18" charset="0"/>
              </a:rPr>
              <a:t>:</a:t>
            </a:r>
            <a:r>
              <a:rPr lang="en-US" sz="5400" b="0">
                <a:solidFill>
                  <a:srgbClr val="003399"/>
                </a:solidFill>
                <a:effectLst/>
                <a:latin typeface="+mj-lt"/>
                <a:ea typeface="SimHei" pitchFamily="49" charset="-122"/>
                <a:cs typeface="Times New Roman" pitchFamily="18" charset="0"/>
              </a:rPr>
              <a:t> </a:t>
            </a:r>
            <a:r>
              <a:rPr lang="vi-VN" sz="5400" b="0">
                <a:solidFill>
                  <a:srgbClr val="003399"/>
                </a:solidFill>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27944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562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3462486"/>
          </a:xfrm>
          <a:prstGeom prst="rect">
            <a:avLst/>
          </a:prstGeom>
        </p:spPr>
        <p:txBody>
          <a:bodyPr wrap="square">
            <a:spAutoFit/>
          </a:bodyPr>
          <a:lstStyle/>
          <a:p>
            <a:pPr algn="just">
              <a:lnSpc>
                <a:spcPct val="120000"/>
              </a:lnSpc>
            </a:pPr>
            <a:endParaRPr lang="en-US" sz="2100" u="sng" dirty="0">
              <a:solidFill>
                <a:srgbClr val="FFFF00"/>
              </a:solidFill>
              <a:latin typeface="+mj-lt"/>
              <a:ea typeface="SimHei" pitchFamily="49" charset="-122"/>
              <a:cs typeface="Tahoma" pitchFamily="34" charset="0"/>
            </a:endParaRPr>
          </a:p>
          <a:p>
            <a:pPr algn="ctr">
              <a:lnSpc>
                <a:spcPct val="120000"/>
              </a:lnSpc>
            </a:pPr>
            <a:r>
              <a:rPr lang="en-US" sz="4500" smtClean="0">
                <a:solidFill>
                  <a:srgbClr val="FF0000"/>
                </a:solidFill>
                <a:latin typeface="+mj-lt"/>
                <a:ea typeface="SimHei" pitchFamily="49" charset="-122"/>
                <a:cs typeface="Times New Roman" panose="02020603050405020304" pitchFamily="18" charset="0"/>
              </a:rPr>
              <a:t>Ca Nguyện Hiệp </a:t>
            </a:r>
            <a:r>
              <a:rPr lang="en-US" sz="4500" dirty="0" err="1">
                <a:solidFill>
                  <a:srgbClr val="FF0000"/>
                </a:solidFill>
                <a:latin typeface="+mj-lt"/>
                <a:ea typeface="SimHei" pitchFamily="49" charset="-122"/>
                <a:cs typeface="Times New Roman" panose="02020603050405020304" pitchFamily="18" charset="0"/>
              </a:rPr>
              <a:t>Lễ</a:t>
            </a:r>
            <a:endParaRPr lang="en-US" sz="45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6600" smtClean="0">
                <a:solidFill>
                  <a:srgbClr val="FF0000"/>
                </a:solidFill>
                <a:latin typeface="+mj-lt"/>
                <a:ea typeface="SimHei" pitchFamily="49" charset="-122"/>
                <a:cs typeface="Times New Roman" panose="02020603050405020304" pitchFamily="18" charset="0"/>
              </a:rPr>
              <a:t>Noel Về Đây</a:t>
            </a:r>
            <a:endParaRPr lang="en-US" sz="66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4000" i="1" smtClean="0">
                <a:solidFill>
                  <a:srgbClr val="003399"/>
                </a:solidFill>
                <a:latin typeface="+mj-lt"/>
                <a:ea typeface="SimHei" pitchFamily="49" charset="-122"/>
                <a:cs typeface="Times New Roman" panose="02020603050405020304" pitchFamily="18" charset="0"/>
              </a:rPr>
              <a:t>Vũ Đình Ân</a:t>
            </a:r>
            <a:endParaRPr lang="en-US" sz="4000" i="1" dirty="0">
              <a:solidFill>
                <a:srgbClr val="003399"/>
              </a:solidFill>
              <a:latin typeface="+mj-lt"/>
              <a:ea typeface="SimHei" pitchFamily="49" charset="-122"/>
              <a:cs typeface="Times New Roman" panose="02020603050405020304" pitchFamily="18" charset="0"/>
            </a:endParaRPr>
          </a:p>
          <a:p>
            <a:pPr algn="just">
              <a:lnSpc>
                <a:spcPct val="120000"/>
              </a:lnSpc>
            </a:pPr>
            <a:endParaRPr lang="en-US" sz="1050" u="sng" dirty="0">
              <a:solidFill>
                <a:srgbClr val="FFFF00"/>
              </a:solidFill>
              <a:latin typeface="+mj-lt"/>
              <a:ea typeface="SimHei" pitchFamily="49" charset="-122"/>
              <a:cs typeface="Tahoma" pitchFamily="34" charset="0"/>
            </a:endParaRPr>
          </a:p>
        </p:txBody>
      </p:sp>
    </p:spTree>
    <p:extLst>
      <p:ext uri="{BB962C8B-B14F-4D97-AF65-F5344CB8AC3E}">
        <p14:creationId xmlns:p14="http://schemas.microsoft.com/office/powerpoint/2010/main" val="5589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20600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0316"/>
            <a:ext cx="9144000" cy="5299912"/>
          </a:xfrm>
          <a:prstGeom prst="rect">
            <a:avLst/>
          </a:prstGeom>
        </p:spPr>
        <p:txBody>
          <a:bodyPr wrap="square">
            <a:spAutoFit/>
          </a:bodyPr>
          <a:lstStyle/>
          <a:p>
            <a:pPr algn="just">
              <a:lnSpc>
                <a:spcPct val="120000"/>
              </a:lnSpc>
            </a:pPr>
            <a:r>
              <a:rPr lang="en-US" sz="4700" u="sng" smtClean="0">
                <a:solidFill>
                  <a:srgbClr val="FF0000"/>
                </a:solidFill>
                <a:latin typeface="+mj-lt"/>
                <a:ea typeface="SimHei" pitchFamily="49" charset="-122"/>
                <a:cs typeface="Times New Roman" panose="02020603050405020304" pitchFamily="18" charset="0"/>
              </a:rPr>
              <a:t>Tk1:</a:t>
            </a:r>
            <a:r>
              <a:rPr lang="en-US" sz="4700" smtClean="0">
                <a:solidFill>
                  <a:srgbClr val="FF0000"/>
                </a:solidFill>
                <a:latin typeface="+mj-lt"/>
                <a:ea typeface="SimHei" pitchFamily="49" charset="-122"/>
                <a:cs typeface="Times New Roman" panose="02020603050405020304" pitchFamily="18" charset="0"/>
              </a:rPr>
              <a:t> </a:t>
            </a:r>
            <a:r>
              <a:rPr lang="en-US" sz="4700">
                <a:solidFill>
                  <a:srgbClr val="003399"/>
                </a:solidFill>
                <a:latin typeface="+mj-lt"/>
                <a:ea typeface="SimHei" pitchFamily="49" charset="-122"/>
                <a:cs typeface="Times New Roman" panose="02020603050405020304" pitchFamily="18" charset="0"/>
              </a:rPr>
              <a:t>Ta say theo tiếng chuông vang vang. Kính kính koong kính kính koong kính kính koong. Ta dâng muôn lời ca bay cao. Hal-le-lu-ia! Hal-le-lu-ia! Hal-le-lu-ia! Hal-le-lu-ia!</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604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17266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687"/>
            <a:ext cx="9144000" cy="4628447"/>
          </a:xfrm>
          <a:prstGeom prst="rect">
            <a:avLst/>
          </a:prstGeom>
        </p:spPr>
        <p:txBody>
          <a:bodyPr wrap="square">
            <a:spAutoFit/>
          </a:bodyPr>
          <a:lstStyle/>
          <a:p>
            <a:pPr algn="just">
              <a:lnSpc>
                <a:spcPct val="120000"/>
              </a:lnSpc>
            </a:pPr>
            <a:r>
              <a:rPr lang="en-US" sz="5000" u="sng" smtClean="0">
                <a:solidFill>
                  <a:srgbClr val="FF0000"/>
                </a:solidFill>
                <a:latin typeface="+mj-lt"/>
                <a:ea typeface="SimHei" pitchFamily="49" charset="-122"/>
                <a:cs typeface="Times New Roman" panose="02020603050405020304" pitchFamily="18" charset="0"/>
              </a:rPr>
              <a:t>Tk2:</a:t>
            </a:r>
            <a:r>
              <a:rPr lang="en-US" sz="5000" smtClean="0">
                <a:solidFill>
                  <a:srgbClr val="FF0000"/>
                </a:solidFill>
                <a:latin typeface="+mj-lt"/>
                <a:ea typeface="SimHei" pitchFamily="49" charset="-122"/>
                <a:cs typeface="Times New Roman" panose="02020603050405020304" pitchFamily="18" charset="0"/>
              </a:rPr>
              <a:t> </a:t>
            </a:r>
            <a:r>
              <a:rPr lang="it-IT" sz="5000">
                <a:solidFill>
                  <a:srgbClr val="003399"/>
                </a:solidFill>
                <a:latin typeface="+mj-lt"/>
                <a:ea typeface="SimHei" pitchFamily="49" charset="-122"/>
                <a:cs typeface="Times New Roman" panose="02020603050405020304" pitchFamily="18" charset="0"/>
              </a:rPr>
              <a:t>Trên dương gian hát vang muôn nơi. La la la la la la la la la la la la. Trên thiên cung hỉ hoan nô nức. Hal-le-lu-ia! Hal-le-lu-ia! Hal-le-lu-ia! Hal-le-lu-ia! </a:t>
            </a:r>
            <a:endParaRPr lang="en-US"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9029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17266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900" u="sng" dirty="0">
              <a:solidFill>
                <a:srgbClr val="FF0000"/>
              </a:solidFill>
              <a:latin typeface="+mj-lt"/>
              <a:cs typeface="Times New Roman" panose="02020603050405020304" pitchFamily="18" charset="0"/>
            </a:endParaRPr>
          </a:p>
          <a:p>
            <a:pPr algn="just" fontAlgn="base">
              <a:buFontTx/>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687"/>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Tk3:</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Đêm nay con khấn xin Ngôi Hai. Đã giáng sinh cứu thế nhân, đã giáng sinh cứu thế nhân. Ôi cao siêu tình yêu Thiên Chúa. Chúa đã giáng sinh xuống cứu thế nhân. Chúa đã giáng sinh tại nơi Bê-lem.</a:t>
            </a:r>
          </a:p>
        </p:txBody>
      </p:sp>
    </p:spTree>
    <p:extLst>
      <p:ext uri="{BB962C8B-B14F-4D97-AF65-F5344CB8AC3E}">
        <p14:creationId xmlns:p14="http://schemas.microsoft.com/office/powerpoint/2010/main" val="343175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17266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771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95350"/>
            <a:ext cx="9144000" cy="3052118"/>
          </a:xfrm>
          <a:prstGeom prst="rect">
            <a:avLst/>
          </a:prstGeom>
        </p:spPr>
        <p:txBody>
          <a:bodyPr wrap="square">
            <a:spAutoFit/>
          </a:bodyPr>
          <a:lstStyle/>
          <a:p>
            <a:pPr algn="ctr">
              <a:lnSpc>
                <a:spcPct val="120000"/>
              </a:lnSpc>
            </a:pPr>
            <a:r>
              <a:rPr lang="en-US" sz="4500" smtClean="0">
                <a:solidFill>
                  <a:srgbClr val="FF0000"/>
                </a:solidFill>
                <a:latin typeface="+mj-lt"/>
                <a:ea typeface="SimHei" pitchFamily="49" charset="-122"/>
                <a:cs typeface="Times New Roman" panose="02020603050405020304" pitchFamily="18" charset="0"/>
              </a:rPr>
              <a:t>Ca Nguyện Hiệp </a:t>
            </a:r>
            <a:r>
              <a:rPr lang="en-US" sz="4500" dirty="0" err="1">
                <a:solidFill>
                  <a:srgbClr val="FF0000"/>
                </a:solidFill>
                <a:latin typeface="+mj-lt"/>
                <a:ea typeface="SimHei" pitchFamily="49" charset="-122"/>
                <a:cs typeface="Times New Roman" panose="02020603050405020304" pitchFamily="18" charset="0"/>
              </a:rPr>
              <a:t>Lễ</a:t>
            </a:r>
            <a:endParaRPr lang="en-US" sz="45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6600" smtClean="0">
                <a:solidFill>
                  <a:srgbClr val="FF0000"/>
                </a:solidFill>
                <a:latin typeface="+mj-lt"/>
                <a:ea typeface="SimHei" pitchFamily="49" charset="-122"/>
                <a:cs typeface="Times New Roman" panose="02020603050405020304" pitchFamily="18" charset="0"/>
              </a:rPr>
              <a:t>Mùa Đông năm Ấy</a:t>
            </a:r>
            <a:endParaRPr lang="en-US" sz="66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4000" i="1" smtClean="0">
                <a:solidFill>
                  <a:srgbClr val="003399"/>
                </a:solidFill>
                <a:latin typeface="+mj-lt"/>
                <a:ea typeface="SimHei" pitchFamily="49" charset="-122"/>
                <a:cs typeface="Times New Roman" panose="02020603050405020304" pitchFamily="18" charset="0"/>
              </a:rPr>
              <a:t>Lm.Hoài Đức</a:t>
            </a:r>
            <a:endParaRPr lang="en-US" sz="4000" i="1" dirty="0">
              <a:solidFill>
                <a:srgbClr val="003399"/>
              </a:solidFill>
              <a:latin typeface="+mj-lt"/>
              <a:ea typeface="SimHei" pitchFamily="49" charset="-122"/>
              <a:cs typeface="Times New Roman" panose="02020603050405020304" pitchFamily="18" charset="0"/>
            </a:endParaRPr>
          </a:p>
          <a:p>
            <a:pPr algn="just">
              <a:lnSpc>
                <a:spcPct val="120000"/>
              </a:lnSpc>
            </a:pPr>
            <a:endParaRPr lang="en-US" sz="1050" u="sng" dirty="0">
              <a:solidFill>
                <a:srgbClr val="FFFF00"/>
              </a:solidFill>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just">
              <a:lnSpc>
                <a:spcPct val="120000"/>
              </a:lnSpc>
            </a:pPr>
            <a:r>
              <a:rPr lang="en-US" sz="4700" u="sng" smtClean="0">
                <a:solidFill>
                  <a:srgbClr val="FF0000"/>
                </a:solidFill>
                <a:latin typeface="+mj-lt"/>
                <a:ea typeface="SimHei" pitchFamily="49" charset="-122"/>
                <a:cs typeface="Times New Roman" panose="02020603050405020304" pitchFamily="18" charset="0"/>
              </a:rPr>
              <a:t>Tk1:</a:t>
            </a:r>
            <a:r>
              <a:rPr lang="en-US" sz="4700" smtClean="0">
                <a:solidFill>
                  <a:srgbClr val="FF0000"/>
                </a:solidFill>
                <a:latin typeface="+mj-lt"/>
                <a:ea typeface="SimHei" pitchFamily="49" charset="-122"/>
                <a:cs typeface="Times New Roman" panose="02020603050405020304" pitchFamily="18" charset="0"/>
              </a:rPr>
              <a:t> </a:t>
            </a:r>
            <a:r>
              <a:rPr lang="vi-VN" sz="4700">
                <a:solidFill>
                  <a:srgbClr val="003399"/>
                </a:solidFill>
                <a:latin typeface="+mj-lt"/>
                <a:ea typeface="SimHei" pitchFamily="49" charset="-122"/>
                <a:cs typeface="Times New Roman" panose="02020603050405020304" pitchFamily="18" charset="0"/>
              </a:rPr>
              <a:t>Mùa đông năm ấy sao sáng soi cuối trời. Mùa đông năm ấy Con Chúa sinh xuống đời. Nhịp ca véo von bao thiên thần vang hát. Tôn thờ Ngôi Hai giáng sinh trần ai.</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67514"/>
          </a:xfrm>
          <a:prstGeom prst="rect">
            <a:avLst/>
          </a:prstGeom>
        </p:spPr>
        <p:txBody>
          <a:bodyPr wrap="square">
            <a:spAutoFit/>
          </a:bodyPr>
          <a:lstStyle/>
          <a:p>
            <a:pPr algn="just">
              <a:lnSpc>
                <a:spcPct val="120000"/>
              </a:lnSpc>
            </a:pPr>
            <a:r>
              <a:rPr lang="en-US" sz="4400" u="sng" smtClean="0">
                <a:solidFill>
                  <a:srgbClr val="FF0000"/>
                </a:solidFill>
                <a:latin typeface="+mj-lt"/>
                <a:ea typeface="SimHei" pitchFamily="49" charset="-122"/>
                <a:cs typeface="Times New Roman" panose="02020603050405020304" pitchFamily="18" charset="0"/>
              </a:rPr>
              <a:t>**:</a:t>
            </a:r>
            <a:r>
              <a:rPr lang="en-US" sz="4400" smtClean="0">
                <a:solidFill>
                  <a:srgbClr val="FF0000"/>
                </a:solidFill>
                <a:latin typeface="+mj-lt"/>
                <a:ea typeface="SimHei" pitchFamily="49" charset="-122"/>
                <a:cs typeface="Times New Roman" panose="02020603050405020304" pitchFamily="18" charset="0"/>
              </a:rPr>
              <a:t> </a:t>
            </a:r>
            <a:r>
              <a:rPr lang="vi-VN" sz="4400">
                <a:solidFill>
                  <a:srgbClr val="003399"/>
                </a:solidFill>
                <a:latin typeface="+mj-lt"/>
                <a:ea typeface="SimHei" pitchFamily="49" charset="-122"/>
                <a:cs typeface="Times New Roman" panose="02020603050405020304" pitchFamily="18" charset="0"/>
              </a:rPr>
              <a:t>Con hợp với thiên thần hòa vang câu hát, con hợp với thiên thần hòa vang câu hát, mừng sinh nhật Chúa vinh quang, mừng sinh nhật </a:t>
            </a:r>
            <a:r>
              <a:rPr lang="en-US" sz="4400">
                <a:solidFill>
                  <a:srgbClr val="003399"/>
                </a:solidFill>
                <a:latin typeface="+mj-lt"/>
                <a:ea typeface="SimHei" pitchFamily="49" charset="-122"/>
                <a:cs typeface="Times New Roman" panose="02020603050405020304" pitchFamily="18" charset="0"/>
              </a:rPr>
              <a:t>Đ</a:t>
            </a:r>
            <a:r>
              <a:rPr lang="vi-VN" sz="4400" smtClean="0">
                <a:solidFill>
                  <a:srgbClr val="003399"/>
                </a:solidFill>
                <a:latin typeface="+mj-lt"/>
                <a:ea typeface="SimHei" pitchFamily="49" charset="-122"/>
                <a:cs typeface="Times New Roman" panose="02020603050405020304" pitchFamily="18" charset="0"/>
              </a:rPr>
              <a:t>ấng </a:t>
            </a:r>
            <a:r>
              <a:rPr lang="vi-VN" sz="4400">
                <a:solidFill>
                  <a:srgbClr val="003399"/>
                </a:solidFill>
                <a:latin typeface="+mj-lt"/>
                <a:ea typeface="SimHei" pitchFamily="49" charset="-122"/>
                <a:cs typeface="Times New Roman" panose="02020603050405020304" pitchFamily="18" charset="0"/>
              </a:rPr>
              <a:t>yêu đương. Sinh nhật từ ái sáng như công bình.</a:t>
            </a:r>
            <a:endParaRPr lang="en-US" sz="44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687"/>
            <a:ext cx="9144000" cy="5307479"/>
          </a:xfrm>
          <a:prstGeom prst="rect">
            <a:avLst/>
          </a:prstGeom>
        </p:spPr>
        <p:txBody>
          <a:bodyPr wrap="square">
            <a:spAutoFit/>
          </a:bodyPr>
          <a:lstStyle/>
          <a:p>
            <a:pPr algn="just">
              <a:lnSpc>
                <a:spcPct val="120000"/>
              </a:lnSpc>
            </a:pPr>
            <a:r>
              <a:rPr lang="en-US" sz="4800" u="sng" smtClean="0">
                <a:solidFill>
                  <a:srgbClr val="FF0000"/>
                </a:solidFill>
                <a:latin typeface="+mj-lt"/>
                <a:ea typeface="SimHei" pitchFamily="49" charset="-122"/>
                <a:cs typeface="Times New Roman" panose="02020603050405020304" pitchFamily="18" charset="0"/>
              </a:rPr>
              <a:t>Tk2:</a:t>
            </a:r>
            <a:r>
              <a:rPr lang="en-US" sz="4800" smtClean="0">
                <a:solidFill>
                  <a:srgbClr val="FF0000"/>
                </a:solidFill>
                <a:latin typeface="+mj-lt"/>
                <a:ea typeface="SimHei" pitchFamily="49" charset="-122"/>
                <a:cs typeface="Times New Roman" panose="02020603050405020304" pitchFamily="18" charset="0"/>
              </a:rPr>
              <a:t> </a:t>
            </a:r>
            <a:r>
              <a:rPr lang="vi-VN" sz="4800">
                <a:solidFill>
                  <a:srgbClr val="003399"/>
                </a:solidFill>
                <a:latin typeface="+mj-lt"/>
                <a:ea typeface="SimHei" pitchFamily="49" charset="-122"/>
                <a:cs typeface="Times New Roman" panose="02020603050405020304" pitchFamily="18" charset="0"/>
              </a:rPr>
              <a:t>Mùa đông năm ấy vui tiếng ca nhịp nhàng. Mùa đông năm ấy theo ánh sao huy hoàng. Tìm hang Belem những mục đồng mau bước. Tôn thờ Ngôi Hai giáng sinh trần ai.</a:t>
            </a:r>
            <a:endParaRPr lang="en-US" sz="4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6764"/>
            <a:ext cx="9144000" cy="5143500"/>
          </a:xfrm>
        </p:spPr>
        <p:txBody>
          <a:bodyPr>
            <a:normAutofit fontScale="92500" lnSpcReduction="20000"/>
          </a:bodyPr>
          <a:lstStyle/>
          <a:p>
            <a:pPr marL="0" indent="0" algn="just">
              <a:lnSpc>
                <a:spcPct val="130000"/>
              </a:lnSpc>
              <a:buNone/>
            </a:pPr>
            <a:r>
              <a:rPr lang="en-US" sz="5400" b="0" u="sng" smtClean="0">
                <a:solidFill>
                  <a:srgbClr val="FF0000"/>
                </a:solidFill>
                <a:effectLst/>
                <a:latin typeface="+mj-lt"/>
                <a:ea typeface="SimHei" pitchFamily="49" charset="-122"/>
                <a:cs typeface="Times New Roman" panose="02020603050405020304" pitchFamily="18" charset="0"/>
              </a:rPr>
              <a:t>**:</a:t>
            </a:r>
            <a:r>
              <a:rPr lang="en-US" sz="5400" b="0" smtClean="0">
                <a:solidFill>
                  <a:srgbClr val="003399"/>
                </a:solidFill>
                <a:effectLst/>
                <a:latin typeface="+mj-lt"/>
                <a:ea typeface="SimHei" pitchFamily="49" charset="-122"/>
                <a:cs typeface="Times New Roman" panose="02020603050405020304" pitchFamily="18" charset="0"/>
              </a:rPr>
              <a:t> </a:t>
            </a:r>
            <a:r>
              <a:rPr lang="vi-VN" sz="5400" b="0">
                <a:solidFill>
                  <a:srgbClr val="003399"/>
                </a:solidFill>
                <a:effectLst/>
                <a:latin typeface="+mj-lt"/>
                <a:ea typeface="SimHei" pitchFamily="49" charset="-122"/>
                <a:cs typeface="Times New Roman" panose="02020603050405020304" pitchFamily="18" charset="0"/>
              </a:rPr>
              <a:t>Con hợp với mục đồng cùng thờ lạy Chúa. Con hợp với mục đồng cùng thờ lạy Chúa. Mừng sinh nhật </a:t>
            </a:r>
            <a:r>
              <a:rPr lang="en-US" sz="5400">
                <a:solidFill>
                  <a:srgbClr val="003399"/>
                </a:solidFill>
                <a:latin typeface="+mj-lt"/>
                <a:ea typeface="SimHei" pitchFamily="49" charset="-122"/>
                <a:cs typeface="Times New Roman" panose="02020603050405020304" pitchFamily="18" charset="0"/>
              </a:rPr>
              <a:t>Đ</a:t>
            </a:r>
            <a:r>
              <a:rPr lang="vi-VN" sz="5400" b="0" smtClean="0">
                <a:solidFill>
                  <a:srgbClr val="003399"/>
                </a:solidFill>
                <a:effectLst/>
                <a:latin typeface="+mj-lt"/>
                <a:ea typeface="SimHei" pitchFamily="49" charset="-122"/>
                <a:cs typeface="Times New Roman" panose="02020603050405020304" pitchFamily="18" charset="0"/>
              </a:rPr>
              <a:t>ấng </a:t>
            </a:r>
            <a:r>
              <a:rPr lang="vi-VN" sz="5400" b="0">
                <a:solidFill>
                  <a:srgbClr val="003399"/>
                </a:solidFill>
                <a:effectLst/>
                <a:latin typeface="+mj-lt"/>
                <a:ea typeface="SimHei" pitchFamily="49" charset="-122"/>
                <a:cs typeface="Times New Roman" panose="02020603050405020304" pitchFamily="18" charset="0"/>
              </a:rPr>
              <a:t>Cứu Tinh. Mừng sinh nhật </a:t>
            </a:r>
            <a:r>
              <a:rPr lang="en-US" sz="5400">
                <a:solidFill>
                  <a:srgbClr val="003399"/>
                </a:solidFill>
                <a:latin typeface="+mj-lt"/>
                <a:ea typeface="SimHei" pitchFamily="49" charset="-122"/>
                <a:cs typeface="Times New Roman" panose="02020603050405020304" pitchFamily="18" charset="0"/>
              </a:rPr>
              <a:t>Đ</a:t>
            </a:r>
            <a:r>
              <a:rPr lang="vi-VN" sz="5400" b="0" smtClean="0">
                <a:solidFill>
                  <a:srgbClr val="003399"/>
                </a:solidFill>
                <a:effectLst/>
                <a:latin typeface="+mj-lt"/>
                <a:ea typeface="SimHei" pitchFamily="49" charset="-122"/>
                <a:cs typeface="Times New Roman" panose="02020603050405020304" pitchFamily="18" charset="0"/>
              </a:rPr>
              <a:t>ấng </a:t>
            </a:r>
            <a:r>
              <a:rPr lang="vi-VN" sz="5400" b="0">
                <a:solidFill>
                  <a:srgbClr val="003399"/>
                </a:solidFill>
                <a:effectLst/>
                <a:latin typeface="+mj-lt"/>
                <a:ea typeface="SimHei" pitchFamily="49" charset="-122"/>
                <a:cs typeface="Times New Roman" panose="02020603050405020304" pitchFamily="18" charset="0"/>
              </a:rPr>
              <a:t>uy linh. Sinh nhật, ngày Chúa xuống ơn thái bình.</a:t>
            </a:r>
            <a:endParaRPr lang="en-US" sz="60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297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61950"/>
            <a:ext cx="9144000" cy="4446987"/>
          </a:xfrm>
          <a:prstGeom prst="rect">
            <a:avLst/>
          </a:prstGeom>
        </p:spPr>
        <p:txBody>
          <a:bodyPr wrap="square">
            <a:spAutoFit/>
          </a:bodyPr>
          <a:lstStyle/>
          <a:p>
            <a:pPr algn="just">
              <a:lnSpc>
                <a:spcPct val="120000"/>
              </a:lnSpc>
            </a:pPr>
            <a:r>
              <a:rPr lang="en-US" sz="4800" u="sng" smtClean="0">
                <a:solidFill>
                  <a:srgbClr val="FF0000"/>
                </a:solidFill>
                <a:latin typeface="+mj-lt"/>
                <a:ea typeface="SimHei" pitchFamily="49" charset="-122"/>
                <a:cs typeface="Times New Roman" panose="02020603050405020304" pitchFamily="18" charset="0"/>
              </a:rPr>
              <a:t>Tk3:</a:t>
            </a:r>
            <a:r>
              <a:rPr lang="en-US" sz="4800" smtClean="0">
                <a:solidFill>
                  <a:srgbClr val="FF0000"/>
                </a:solidFill>
                <a:latin typeface="+mj-lt"/>
                <a:ea typeface="SimHei" pitchFamily="49" charset="-122"/>
                <a:cs typeface="Times New Roman" panose="02020603050405020304" pitchFamily="18" charset="0"/>
              </a:rPr>
              <a:t> </a:t>
            </a:r>
            <a:r>
              <a:rPr lang="vi-VN" sz="4800">
                <a:solidFill>
                  <a:srgbClr val="003399"/>
                </a:solidFill>
                <a:latin typeface="+mj-lt"/>
                <a:ea typeface="SimHei" pitchFamily="49" charset="-122"/>
                <a:cs typeface="Times New Roman" panose="02020603050405020304" pitchFamily="18" charset="0"/>
              </a:rPr>
              <a:t>Mùa đông năm ấy quên lắng lo ưu phiền. Mẹ Maria âu yếm cung kính nhìn. Nhìn Con mới sinh dâng tấm lòng kính mến. Tôn thờ Ngôi Hai giáng sinh trần ai.</a:t>
            </a:r>
            <a:endParaRPr lang="en-US" sz="4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subTitle" idx="4294967295"/>
          </p:nvPr>
        </p:nvSpPr>
        <p:spPr>
          <a:xfrm>
            <a:off x="-3048" y="-95250"/>
            <a:ext cx="9143999" cy="5143500"/>
          </a:xfrm>
        </p:spPr>
        <p:txBody>
          <a:bodyPr>
            <a:noAutofit/>
          </a:bodyPr>
          <a:lstStyle/>
          <a:p>
            <a:pPr marL="0" indent="0" algn="just">
              <a:lnSpc>
                <a:spcPct val="130000"/>
              </a:lnSpc>
              <a:buNone/>
            </a:pPr>
            <a:r>
              <a:rPr lang="en-US" sz="4400" b="0" u="sng" smtClean="0">
                <a:solidFill>
                  <a:srgbClr val="FF0000"/>
                </a:solidFill>
                <a:effectLst/>
                <a:latin typeface="+mj-lt"/>
                <a:ea typeface="SimHei" pitchFamily="49" charset="-122"/>
                <a:cs typeface="Times New Roman" panose="02020603050405020304" pitchFamily="18" charset="0"/>
              </a:rPr>
              <a:t>**:</a:t>
            </a:r>
            <a:r>
              <a:rPr lang="en-US" sz="4400" b="0" smtClean="0">
                <a:solidFill>
                  <a:srgbClr val="003399"/>
                </a:solidFill>
                <a:effectLst/>
                <a:latin typeface="+mj-lt"/>
                <a:ea typeface="SimHei" pitchFamily="49" charset="-122"/>
                <a:cs typeface="Times New Roman" panose="02020603050405020304" pitchFamily="18" charset="0"/>
              </a:rPr>
              <a:t> </a:t>
            </a:r>
            <a:r>
              <a:rPr lang="vi-VN" sz="4400" b="0">
                <a:solidFill>
                  <a:srgbClr val="003399"/>
                </a:solidFill>
                <a:effectLst/>
                <a:latin typeface="+mj-lt"/>
                <a:ea typeface="SimHei" pitchFamily="49" charset="-122"/>
                <a:cs typeface="Times New Roman" panose="02020603050405020304" pitchFamily="18" charset="0"/>
              </a:rPr>
              <a:t>Con hợp với Maria quỳ đây ngắm Chúa. Con hợp với Giuse quỳ đây ngắm Chúa. Mừng sinh nhật Chúa Ngôi Hai. Mừng sinh nhật </a:t>
            </a:r>
            <a:r>
              <a:rPr lang="en-US" sz="4400">
                <a:solidFill>
                  <a:srgbClr val="003399"/>
                </a:solidFill>
                <a:latin typeface="+mj-lt"/>
                <a:ea typeface="SimHei" pitchFamily="49" charset="-122"/>
                <a:cs typeface="Times New Roman" panose="02020603050405020304" pitchFamily="18" charset="0"/>
              </a:rPr>
              <a:t>Đ</a:t>
            </a:r>
            <a:r>
              <a:rPr lang="vi-VN" sz="4400" b="0" smtClean="0">
                <a:solidFill>
                  <a:srgbClr val="003399"/>
                </a:solidFill>
                <a:effectLst/>
                <a:latin typeface="+mj-lt"/>
                <a:ea typeface="SimHei" pitchFamily="49" charset="-122"/>
                <a:cs typeface="Times New Roman" panose="02020603050405020304" pitchFamily="18" charset="0"/>
              </a:rPr>
              <a:t>ấng </a:t>
            </a:r>
            <a:r>
              <a:rPr lang="vi-VN" sz="4400" b="0">
                <a:solidFill>
                  <a:srgbClr val="003399"/>
                </a:solidFill>
                <a:effectLst/>
                <a:latin typeface="+mj-lt"/>
                <a:ea typeface="SimHei" pitchFamily="49" charset="-122"/>
                <a:cs typeface="Times New Roman" panose="02020603050405020304" pitchFamily="18" charset="0"/>
              </a:rPr>
              <a:t>Thiên Sai. Sinh nhật một lễ đáng ghi muôn </a:t>
            </a:r>
            <a:r>
              <a:rPr lang="vi-VN" sz="4400" b="0" smtClean="0">
                <a:solidFill>
                  <a:srgbClr val="003399"/>
                </a:solidFill>
                <a:effectLst/>
                <a:latin typeface="+mj-lt"/>
                <a:ea typeface="SimHei" pitchFamily="49" charset="-122"/>
                <a:cs typeface="Times New Roman" panose="02020603050405020304" pitchFamily="18" charset="0"/>
              </a:rPr>
              <a:t>đời</a:t>
            </a:r>
            <a:r>
              <a:rPr lang="en-US" sz="4400" b="0" smtClean="0">
                <a:solidFill>
                  <a:srgbClr val="003399"/>
                </a:solidFill>
                <a:effectLst/>
                <a:latin typeface="+mj-lt"/>
                <a:ea typeface="SimHei" pitchFamily="49" charset="-122"/>
                <a:cs typeface="Times New Roman" panose="02020603050405020304" pitchFamily="18" charset="0"/>
              </a:rPr>
              <a:t>.</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2486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9525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u="sng" dirty="0">
              <a:solidFill>
                <a:srgbClr val="FF0000"/>
              </a:solidFill>
              <a:latin typeface="+mj-lt"/>
              <a:cs typeface="Times New Roman" panose="02020603050405020304" pitchFamily="18" charset="0"/>
            </a:endParaRPr>
          </a:p>
          <a:p>
            <a:pPr algn="just">
              <a:lnSpc>
                <a:spcPct val="120000"/>
              </a:lnSpc>
              <a:spcBef>
                <a:spcPct val="0"/>
              </a:spcBef>
              <a:buFontTx/>
              <a:buNone/>
            </a:pPr>
            <a:r>
              <a:rPr lang="en-US" altLang="en-US" sz="5200" u="sng" smtClean="0">
                <a:solidFill>
                  <a:srgbClr val="FF0000"/>
                </a:solidFill>
                <a:latin typeface="+mj-lt"/>
                <a:cs typeface="Times New Roman" panose="02020603050405020304" pitchFamily="18" charset="0"/>
              </a:rPr>
              <a:t>Tk2:</a:t>
            </a:r>
            <a:r>
              <a:rPr lang="en-US" altLang="en-US" sz="5200" smtClean="0">
                <a:solidFill>
                  <a:srgbClr val="003399"/>
                </a:solidFill>
                <a:latin typeface="+mj-lt"/>
                <a:cs typeface="Times New Roman" panose="02020603050405020304" pitchFamily="18" charset="0"/>
              </a:rPr>
              <a:t> </a:t>
            </a:r>
            <a:r>
              <a:rPr lang="vi-VN" sz="5200">
                <a:solidFill>
                  <a:srgbClr val="003399"/>
                </a:solidFill>
                <a:latin typeface="+mj-lt"/>
                <a:cs typeface="Times New Roman" panose="02020603050405020304" pitchFamily="18" charset="0"/>
              </a:rPr>
              <a:t>Trong nôi mọn hèn Chúa ngự đến, đêm đông sương đầy gió lên chỉ vì tình yêu không mong đáp đền, mà Người đành quên ấm êm.</a:t>
            </a:r>
            <a:endParaRPr lang="vi-VN" sz="52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8545619"/>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95250"/>
            <a:ext cx="9144000" cy="5198859"/>
          </a:xfrm>
          <a:prstGeom prst="rect">
            <a:avLst/>
          </a:prstGeom>
        </p:spPr>
        <p:txBody>
          <a:bodyPr wrap="square">
            <a:spAutoFit/>
          </a:bodyPr>
          <a:lstStyle/>
          <a:p>
            <a:pPr algn="just">
              <a:lnSpc>
                <a:spcPct val="120000"/>
              </a:lnSpc>
            </a:pPr>
            <a:r>
              <a:rPr lang="en-US" sz="4700" u="sng" smtClean="0">
                <a:solidFill>
                  <a:srgbClr val="FF0000"/>
                </a:solidFill>
                <a:ea typeface="SimHei" pitchFamily="49" charset="-122"/>
                <a:cs typeface="Times New Roman" panose="02020603050405020304" pitchFamily="18" charset="0"/>
              </a:rPr>
              <a:t>Tk4:</a:t>
            </a:r>
            <a:r>
              <a:rPr lang="en-US" sz="4700" smtClean="0">
                <a:solidFill>
                  <a:srgbClr val="FF0000"/>
                </a:solidFill>
                <a:ea typeface="SimHei" pitchFamily="49" charset="-122"/>
                <a:cs typeface="Times New Roman" panose="02020603050405020304" pitchFamily="18" charset="0"/>
              </a:rPr>
              <a:t> </a:t>
            </a:r>
            <a:r>
              <a:rPr lang="vi-VN" sz="4700">
                <a:solidFill>
                  <a:srgbClr val="003399"/>
                </a:solidFill>
                <a:latin typeface="+mj-lt"/>
                <a:ea typeface="SimHei" pitchFamily="49" charset="-122"/>
                <a:cs typeface="Times New Roman" panose="02020603050405020304" pitchFamily="18" charset="0"/>
              </a:rPr>
              <a:t>Mùa đông năm ấy Con Chúa xa cõi trời. Mùa đông năm ấy Con Chúa sinh xuống đời. Ngày xưa có qua nhưng Sinh Nhật Con Chúa. Tâm hồn con ghi dám đâu hoài nghi.</a:t>
            </a:r>
            <a:endParaRPr lang="en-US" sz="47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7476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subTitle" idx="4294967295"/>
          </p:nvPr>
        </p:nvSpPr>
        <p:spPr>
          <a:xfrm>
            <a:off x="-3048" y="-95250"/>
            <a:ext cx="9143999" cy="5143500"/>
          </a:xfrm>
        </p:spPr>
        <p:txBody>
          <a:bodyPr>
            <a:noAutofit/>
          </a:bodyPr>
          <a:lstStyle/>
          <a:p>
            <a:pPr marL="0" indent="0" algn="just">
              <a:lnSpc>
                <a:spcPct val="130000"/>
              </a:lnSpc>
              <a:buNone/>
            </a:pPr>
            <a:r>
              <a:rPr lang="en-US" sz="4400" b="0" u="sng" smtClean="0">
                <a:solidFill>
                  <a:srgbClr val="FF0000"/>
                </a:solidFill>
                <a:effectLst/>
                <a:latin typeface="+mj-lt"/>
                <a:ea typeface="SimHei" pitchFamily="49" charset="-122"/>
                <a:cs typeface="Times New Roman" panose="02020603050405020304" pitchFamily="18" charset="0"/>
              </a:rPr>
              <a:t>**:</a:t>
            </a:r>
            <a:r>
              <a:rPr lang="en-US" sz="4400" b="0" smtClean="0">
                <a:solidFill>
                  <a:srgbClr val="003399"/>
                </a:solidFill>
                <a:effectLst/>
                <a:latin typeface="+mj-lt"/>
                <a:ea typeface="SimHei" pitchFamily="49" charset="-122"/>
                <a:cs typeface="Times New Roman" panose="02020603050405020304" pitchFamily="18" charset="0"/>
              </a:rPr>
              <a:t> </a:t>
            </a:r>
            <a:r>
              <a:rPr lang="vi-VN" sz="4400">
                <a:solidFill>
                  <a:srgbClr val="003399"/>
                </a:solidFill>
                <a:latin typeface="+mj-lt"/>
                <a:ea typeface="SimHei" pitchFamily="49" charset="-122"/>
                <a:cs typeface="Times New Roman" panose="02020603050405020304" pitchFamily="18" charset="0"/>
              </a:rPr>
              <a:t>Con quỳ gối ôn lại ngày qua đáng nhớ. Con quỳ gối cảm tạ tình yêu quý giá. Mừng Sinh Nhật Chúa chí nhân. Mừng Sinh Nhật Chúa muôn ân. Sinh Nhật cùng với tháng năm vững bền.</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4540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709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58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4629150"/>
          </a:xfrm>
        </p:spPr>
        <p:txBody>
          <a:bodyPr>
            <a:normAutofit lnSpcReduction="10000"/>
          </a:bodyPr>
          <a:lstStyle/>
          <a:p>
            <a:pPr marL="0" indent="0" algn="ctr">
              <a:lnSpc>
                <a:spcPct val="120000"/>
              </a:lnSpc>
              <a:buNone/>
            </a:pPr>
            <a:endParaRPr lang="en-US" sz="2700" b="0" u="sng" dirty="0">
              <a:solidFill>
                <a:srgbClr val="003399"/>
              </a:solidFill>
              <a:effectLst/>
              <a:latin typeface="+mj-lt"/>
              <a:cs typeface="Times New Roman" panose="02020603050405020304" pitchFamily="18" charset="0"/>
            </a:endParaRPr>
          </a:p>
          <a:p>
            <a:pPr marL="0" indent="0" algn="ctr">
              <a:lnSpc>
                <a:spcPct val="120000"/>
              </a:lnSpc>
              <a:buNone/>
            </a:pPr>
            <a:r>
              <a:rPr lang="en-US" sz="5400" b="0" dirty="0">
                <a:solidFill>
                  <a:srgbClr val="FF0000"/>
                </a:solidFill>
                <a:effectLst/>
                <a:latin typeface="+mj-lt"/>
                <a:cs typeface="Times New Roman" panose="02020603050405020304" pitchFamily="18" charset="0"/>
              </a:rPr>
              <a:t>Ca </a:t>
            </a:r>
            <a:r>
              <a:rPr lang="en-US" sz="5400" b="0" dirty="0" err="1">
                <a:solidFill>
                  <a:srgbClr val="FF0000"/>
                </a:solidFill>
                <a:effectLst/>
                <a:latin typeface="+mj-lt"/>
                <a:cs typeface="Times New Roman" panose="02020603050405020304" pitchFamily="18" charset="0"/>
              </a:rPr>
              <a:t>kết</a:t>
            </a:r>
            <a:r>
              <a:rPr lang="en-US" sz="5400" b="0" dirty="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lê</a:t>
            </a:r>
            <a:r>
              <a:rPr lang="en-US" sz="5400" b="0" dirty="0">
                <a:solidFill>
                  <a:srgbClr val="FF0000"/>
                </a:solidFill>
                <a:effectLst/>
                <a:latin typeface="+mj-lt"/>
                <a:cs typeface="Times New Roman" panose="02020603050405020304" pitchFamily="18" charset="0"/>
              </a:rPr>
              <a:t>̃</a:t>
            </a:r>
          </a:p>
          <a:p>
            <a:pPr marL="0" indent="0" algn="ctr">
              <a:lnSpc>
                <a:spcPct val="120000"/>
              </a:lnSpc>
              <a:buNone/>
            </a:pPr>
            <a:r>
              <a:rPr lang="en-US" sz="9600" b="0" smtClean="0">
                <a:solidFill>
                  <a:srgbClr val="FF0000"/>
                </a:solidFill>
                <a:effectLst/>
                <a:latin typeface="+mj-lt"/>
                <a:cs typeface="Times New Roman" panose="02020603050405020304" pitchFamily="18" charset="0"/>
              </a:rPr>
              <a:t>Noel Về</a:t>
            </a:r>
          </a:p>
          <a:p>
            <a:pPr marL="0" indent="0" algn="ctr">
              <a:lnSpc>
                <a:spcPct val="120000"/>
              </a:lnSpc>
              <a:buNone/>
            </a:pPr>
            <a:r>
              <a:rPr lang="en-US" sz="4800" b="0" i="1" smtClean="0">
                <a:solidFill>
                  <a:srgbClr val="003399"/>
                </a:solidFill>
                <a:effectLst/>
                <a:latin typeface="+mj-lt"/>
                <a:cs typeface="Times New Roman" panose="02020603050405020304" pitchFamily="18" charset="0"/>
              </a:rPr>
              <a:t>Lm. Nguyễn Duy</a:t>
            </a:r>
            <a:endParaRPr lang="en-US" sz="8800" b="0" i="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oAutofit/>
          </a:bodyPr>
          <a:lstStyle/>
          <a:p>
            <a:pPr marL="0" indent="0" algn="just">
              <a:lnSpc>
                <a:spcPct val="140000"/>
              </a:lnSpc>
              <a:buNone/>
            </a:pPr>
            <a:r>
              <a:rPr lang="en-US" sz="3800" b="0" u="sng" dirty="0">
                <a:solidFill>
                  <a:srgbClr val="FF0000"/>
                </a:solidFill>
                <a:effectLst/>
                <a:latin typeface="+mj-lt"/>
                <a:cs typeface="Times New Roman" panose="02020603050405020304" pitchFamily="18" charset="0"/>
              </a:rPr>
              <a:t>Tk1</a:t>
            </a:r>
            <a:r>
              <a:rPr lang="vi-VN" sz="3800" b="0" u="sng">
                <a:solidFill>
                  <a:srgbClr val="FF0000"/>
                </a:solidFill>
                <a:effectLst/>
                <a:latin typeface="+mj-lt"/>
                <a:cs typeface="Times New Roman" panose="02020603050405020304" pitchFamily="18" charset="0"/>
              </a:rPr>
              <a:t>.</a:t>
            </a:r>
            <a:r>
              <a:rPr lang="vi-VN" sz="3800" b="0">
                <a:effectLst/>
                <a:latin typeface="+mj-lt"/>
                <a:cs typeface="Times New Roman" pitchFamily="18" charset="0"/>
              </a:rPr>
              <a:t> </a:t>
            </a:r>
            <a:r>
              <a:rPr lang="vi-VN" sz="3800" b="0">
                <a:solidFill>
                  <a:srgbClr val="003399"/>
                </a:solidFill>
                <a:effectLst/>
                <a:latin typeface="+mj-lt"/>
                <a:cs typeface="Times New Roman" panose="02020603050405020304" pitchFamily="18" charset="0"/>
              </a:rPr>
              <a:t>No-el về No-el về, nhạc yêu thương vang réo rắt trời mơ. No-el về No-el về vạn ý thơ vamg lên khắp trần ai. No-el về No-el về nguồn bình an dào dạt trên dương thế. Chúa xuống trần đem ơn lành niềm ước mơ muôn dân đang đợi trông.</a:t>
            </a:r>
            <a:endParaRPr lang="en-US" sz="3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a:solidFill>
                  <a:srgbClr val="FF0000"/>
                </a:solidFill>
                <a:effectLst/>
                <a:latin typeface="+mj-lt"/>
                <a:cs typeface="Times New Roman" panose="02020603050405020304" pitchFamily="18" charset="0"/>
              </a:rPr>
              <a:t>.</a:t>
            </a:r>
            <a:r>
              <a:rPr lang="vi-VN" sz="5200" b="0">
                <a:effectLst/>
                <a:latin typeface="+mj-lt"/>
                <a:cs typeface="Times New Roman" pitchFamily="18" charset="0"/>
              </a:rPr>
              <a:t> </a:t>
            </a:r>
            <a:r>
              <a:rPr lang="vi-VN" sz="5200" b="0">
                <a:solidFill>
                  <a:srgbClr val="003399"/>
                </a:solidFill>
                <a:effectLst/>
                <a:latin typeface="+mj-lt"/>
                <a:cs typeface="Times New Roman" panose="02020603050405020304" pitchFamily="18" charset="0"/>
              </a:rPr>
              <a:t>Nào cùng hát lên bài ca, mừng giáng sinh trong đêm say hồng ân, Ôi yêu thương tràn lan Chúa đến trong trần gian.</a:t>
            </a:r>
            <a:endParaRPr lang="en-US"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oAutofit/>
          </a:bodyPr>
          <a:lstStyle/>
          <a:p>
            <a:pPr marL="0" indent="0" algn="just">
              <a:lnSpc>
                <a:spcPct val="140000"/>
              </a:lnSpc>
              <a:buNone/>
            </a:pPr>
            <a:r>
              <a:rPr lang="en-US" sz="3600" b="0" u="sng" smtClean="0">
                <a:solidFill>
                  <a:srgbClr val="FF0000"/>
                </a:solidFill>
                <a:effectLst/>
                <a:latin typeface="+mj-lt"/>
                <a:cs typeface="Times New Roman" panose="02020603050405020304" pitchFamily="18" charset="0"/>
              </a:rPr>
              <a:t>T</a:t>
            </a:r>
            <a:r>
              <a:rPr lang="en-US" sz="3600" b="0" u="sng" dirty="0">
                <a:solidFill>
                  <a:srgbClr val="FF0000"/>
                </a:solidFill>
                <a:effectLst/>
                <a:latin typeface="+mj-lt"/>
                <a:cs typeface="Times New Roman" panose="02020603050405020304" pitchFamily="18" charset="0"/>
              </a:rPr>
              <a:t>k</a:t>
            </a:r>
            <a:r>
              <a:rPr lang="en-US" sz="3600" b="0" u="sng" smtClean="0">
                <a:solidFill>
                  <a:srgbClr val="FF0000"/>
                </a:solidFill>
                <a:effectLst/>
                <a:latin typeface="+mj-lt"/>
                <a:cs typeface="Times New Roman" panose="02020603050405020304" pitchFamily="18" charset="0"/>
              </a:rPr>
              <a:t>2</a:t>
            </a:r>
            <a:r>
              <a:rPr lang="vi-VN" sz="3600" b="0" u="sng">
                <a:solidFill>
                  <a:srgbClr val="FF0000"/>
                </a:solidFill>
                <a:effectLst/>
                <a:latin typeface="+mj-lt"/>
                <a:cs typeface="Times New Roman" panose="02020603050405020304" pitchFamily="18" charset="0"/>
              </a:rPr>
              <a:t>.</a:t>
            </a:r>
            <a:r>
              <a:rPr lang="en-US" sz="3600" b="0">
                <a:solidFill>
                  <a:srgbClr val="FF0000"/>
                </a:solidFill>
                <a:effectLst/>
                <a:latin typeface="+mj-lt"/>
                <a:cs typeface="Times New Roman" panose="02020603050405020304" pitchFamily="18" charset="0"/>
              </a:rPr>
              <a:t> </a:t>
            </a:r>
            <a:r>
              <a:rPr lang="vi-VN" sz="3600" b="0">
                <a:solidFill>
                  <a:srgbClr val="003399"/>
                </a:solidFill>
                <a:effectLst/>
                <a:latin typeface="+mj-lt"/>
                <a:cs typeface="Times New Roman" panose="02020603050405020304" pitchFamily="18" charset="0"/>
              </a:rPr>
              <a:t>Đêm an bình đêm hy vọng Người tặng ban cho nhân thế niềm tin. Chúa giáng trần ôi nhiệm mầu nào có ai hiểu được thấu tình sâu. Qua bao đời muôn con người hằng đợi trông nguồn tình yêu cứu thế. Nay con người đã thấy rồi này bé thơ chính Chúa đã tặng ban.</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a:solidFill>
                  <a:srgbClr val="FF0000"/>
                </a:solidFill>
                <a:effectLst/>
                <a:latin typeface="+mj-lt"/>
                <a:cs typeface="Times New Roman" panose="02020603050405020304" pitchFamily="18" charset="0"/>
              </a:rPr>
              <a:t>.</a:t>
            </a:r>
            <a:r>
              <a:rPr lang="vi-VN" sz="5200" b="0">
                <a:effectLst/>
                <a:latin typeface="+mj-lt"/>
                <a:cs typeface="Times New Roman" pitchFamily="18" charset="0"/>
              </a:rPr>
              <a:t> </a:t>
            </a:r>
            <a:r>
              <a:rPr lang="vi-VN" sz="5200" b="0">
                <a:solidFill>
                  <a:srgbClr val="003399"/>
                </a:solidFill>
                <a:effectLst/>
                <a:latin typeface="+mj-lt"/>
                <a:cs typeface="Times New Roman" panose="02020603050405020304" pitchFamily="18" charset="0"/>
              </a:rPr>
              <a:t>Nào cùng hát lên bài ca, mừng giáng sinh trong đêm say hồng ân, Ôi yêu thương tràn lan Chúa đến trong trần gian.</a:t>
            </a:r>
            <a:endParaRPr lang="en-US"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3894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oAutofit/>
          </a:bodyPr>
          <a:lstStyle/>
          <a:p>
            <a:pPr marL="0" indent="0" algn="just">
              <a:lnSpc>
                <a:spcPct val="140000"/>
              </a:lnSpc>
              <a:buNone/>
            </a:pPr>
            <a:r>
              <a:rPr lang="en-US" sz="3800" b="0" u="sng" smtClean="0">
                <a:solidFill>
                  <a:srgbClr val="FF0000"/>
                </a:solidFill>
                <a:effectLst/>
                <a:latin typeface="+mj-lt"/>
                <a:cs typeface="Times New Roman" panose="02020603050405020304" pitchFamily="18" charset="0"/>
              </a:rPr>
              <a:t>Tk3</a:t>
            </a:r>
            <a:r>
              <a:rPr lang="vi-VN" sz="3800" b="0" u="sng" smtClean="0">
                <a:solidFill>
                  <a:srgbClr val="FF0000"/>
                </a:solidFill>
                <a:effectLst/>
                <a:latin typeface="+mj-lt"/>
                <a:cs typeface="Times New Roman" panose="02020603050405020304" pitchFamily="18" charset="0"/>
              </a:rPr>
              <a:t>.</a:t>
            </a:r>
            <a:r>
              <a:rPr lang="en-US" sz="3800" b="0" smtClean="0">
                <a:solidFill>
                  <a:srgbClr val="FF0000"/>
                </a:solidFill>
                <a:effectLst/>
                <a:latin typeface="+mj-lt"/>
                <a:cs typeface="Times New Roman" panose="02020603050405020304" pitchFamily="18" charset="0"/>
              </a:rPr>
              <a:t> </a:t>
            </a:r>
            <a:r>
              <a:rPr lang="vi-VN" sz="3800" b="0">
                <a:solidFill>
                  <a:srgbClr val="003399"/>
                </a:solidFill>
                <a:effectLst/>
                <a:latin typeface="+mj-lt"/>
                <a:cs typeface="Times New Roman" panose="02020603050405020304" pitchFamily="18" charset="0"/>
              </a:rPr>
              <a:t>Say ân tình con nghiêng mình thờ lạy Chúa bên hang đá nhỏ xinh. Cho con hiểu giữ cảnh đời dù đổi thay luôn son sắt niềm tin. Xin soi đường như sao lạ dìu con đi về trời cao yêu dấu. Tri ân người đã xuống trần để dẫn con lên quê hương trường sinh.</a:t>
            </a:r>
            <a:endParaRPr lang="en-US" sz="3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7288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900" u="sng" dirty="0">
              <a:solidFill>
                <a:srgbClr val="FF0000"/>
              </a:solidFill>
              <a:latin typeface="+mj-lt"/>
              <a:cs typeface="Times New Roman" panose="02020603050405020304" pitchFamily="18" charset="0"/>
            </a:endParaRPr>
          </a:p>
          <a:p>
            <a:pPr algn="just" fontAlgn="base">
              <a:buFontTx/>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a:solidFill>
                  <a:srgbClr val="FF0000"/>
                </a:solidFill>
                <a:effectLst/>
                <a:latin typeface="+mj-lt"/>
                <a:cs typeface="Times New Roman" panose="02020603050405020304" pitchFamily="18" charset="0"/>
              </a:rPr>
              <a:t>.</a:t>
            </a:r>
            <a:r>
              <a:rPr lang="vi-VN" sz="5200" b="0">
                <a:effectLst/>
                <a:latin typeface="+mj-lt"/>
                <a:cs typeface="Times New Roman" pitchFamily="18" charset="0"/>
              </a:rPr>
              <a:t> </a:t>
            </a:r>
            <a:r>
              <a:rPr lang="vi-VN" sz="5200" b="0">
                <a:solidFill>
                  <a:srgbClr val="003399"/>
                </a:solidFill>
                <a:effectLst/>
                <a:latin typeface="+mj-lt"/>
                <a:cs typeface="Times New Roman" panose="02020603050405020304" pitchFamily="18" charset="0"/>
              </a:rPr>
              <a:t>Nào cùng hát lên bài ca, mừng giáng sinh trong đêm say hồng ân, Ôi yêu thương tràn lan Chúa đến trong trần gian.</a:t>
            </a:r>
            <a:endParaRPr lang="en-US"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3894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177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9525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u="sng" dirty="0">
              <a:solidFill>
                <a:srgbClr val="FF0000"/>
              </a:solidFill>
              <a:latin typeface="+mj-lt"/>
              <a:cs typeface="Times New Roman" panose="02020603050405020304" pitchFamily="18" charset="0"/>
            </a:endParaRPr>
          </a:p>
          <a:p>
            <a:pPr algn="just">
              <a:lnSpc>
                <a:spcPct val="120000"/>
              </a:lnSpc>
              <a:spcBef>
                <a:spcPct val="0"/>
              </a:spcBef>
              <a:buFontTx/>
              <a:buNone/>
            </a:pPr>
            <a:r>
              <a:rPr lang="en-US" altLang="en-US" sz="5200" u="sng" smtClean="0">
                <a:solidFill>
                  <a:srgbClr val="FF0000"/>
                </a:solidFill>
                <a:latin typeface="+mj-lt"/>
                <a:cs typeface="Times New Roman" panose="02020603050405020304" pitchFamily="18" charset="0"/>
              </a:rPr>
              <a:t>Tk3:</a:t>
            </a:r>
            <a:r>
              <a:rPr lang="en-US" altLang="en-US" sz="5200" smtClean="0">
                <a:solidFill>
                  <a:srgbClr val="003399"/>
                </a:solidFill>
                <a:latin typeface="+mj-lt"/>
                <a:cs typeface="Times New Roman" panose="02020603050405020304" pitchFamily="18" charset="0"/>
              </a:rPr>
              <a:t> </a:t>
            </a:r>
            <a:r>
              <a:rPr lang="vi-VN" sz="5200">
                <a:solidFill>
                  <a:srgbClr val="003399"/>
                </a:solidFill>
                <a:latin typeface="+mj-lt"/>
                <a:cs typeface="Times New Roman" panose="02020603050405020304" pitchFamily="18" charset="0"/>
              </a:rPr>
              <a:t>Đêm nay toả hiện ánh sao sáng, đưa Ba Vua tìm tới hang, này lễ vật đây xin dâng tiến Người, ngào ngạt trầm hương khắp nơi.</a:t>
            </a:r>
            <a:endParaRPr lang="vi-VN" sz="52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2588914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900" u="sng" dirty="0">
              <a:solidFill>
                <a:srgbClr val="FF0000"/>
              </a:solidFill>
              <a:latin typeface="+mj-lt"/>
              <a:cs typeface="Times New Roman" panose="02020603050405020304" pitchFamily="18" charset="0"/>
            </a:endParaRPr>
          </a:p>
          <a:p>
            <a:pPr algn="just" fontAlgn="base">
              <a:buFontTx/>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1976</Words>
  <Application>Microsoft Office PowerPoint</Application>
  <PresentationFormat>On-screen Show (16:9)</PresentationFormat>
  <Paragraphs>98</Paragraphs>
  <Slides>71</Slides>
  <Notes>0</Notes>
  <HiddenSlides>0</HiddenSlides>
  <MMClips>0</MMClips>
  <ScaleCrop>false</ScaleCrop>
  <HeadingPairs>
    <vt:vector size="4" baseType="variant">
      <vt:variant>
        <vt:lpstr>Theme</vt:lpstr>
      </vt:variant>
      <vt:variant>
        <vt:i4>5</vt:i4>
      </vt:variant>
      <vt:variant>
        <vt:lpstr>Slide Titles</vt:lpstr>
      </vt:variant>
      <vt:variant>
        <vt:i4>71</vt:i4>
      </vt:variant>
    </vt:vector>
  </HeadingPairs>
  <TitlesOfParts>
    <vt:vector size="76" baseType="lpstr">
      <vt:lpstr>Office Theme</vt:lpstr>
      <vt:lpstr>1_Office Theme</vt:lpstr>
      <vt:lpstr>2_Office Theme</vt:lpstr>
      <vt:lpstr>36_Default Design</vt:lpstr>
      <vt:lpstr>3_Office Theme</vt:lpstr>
      <vt:lpstr>PowerPoint Presentation</vt:lpstr>
      <vt:lpstr>Ca Nhập Lễ Nhịp Đàn Đêm Giáng Sinh Đỗ Vy Hạ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88</cp:revision>
  <dcterms:created xsi:type="dcterms:W3CDTF">2021-10-24T03:59:42Z</dcterms:created>
  <dcterms:modified xsi:type="dcterms:W3CDTF">2024-12-12T08:46:26Z</dcterms:modified>
</cp:coreProperties>
</file>