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86" r:id="rId3"/>
    <p:sldMasterId id="2147483710" r:id="rId4"/>
    <p:sldMasterId id="2147483722" r:id="rId5"/>
    <p:sldMasterId id="2147483730" r:id="rId6"/>
    <p:sldMasterId id="2147483738" r:id="rId7"/>
  </p:sldMasterIdLst>
  <p:sldIdLst>
    <p:sldId id="10036" r:id="rId8"/>
    <p:sldId id="10080" r:id="rId9"/>
    <p:sldId id="10076" r:id="rId10"/>
    <p:sldId id="10081" r:id="rId11"/>
    <p:sldId id="10078" r:id="rId12"/>
    <p:sldId id="10079" r:id="rId13"/>
    <p:sldId id="10082" r:id="rId14"/>
    <p:sldId id="10083" r:id="rId15"/>
    <p:sldId id="10067" r:id="rId16"/>
    <p:sldId id="10106" r:id="rId17"/>
    <p:sldId id="10107" r:id="rId18"/>
    <p:sldId id="10108" r:id="rId19"/>
    <p:sldId id="10109" r:id="rId20"/>
    <p:sldId id="10110" r:id="rId21"/>
    <p:sldId id="10111" r:id="rId22"/>
    <p:sldId id="10112" r:id="rId23"/>
    <p:sldId id="10113" r:id="rId24"/>
    <p:sldId id="10097" r:id="rId25"/>
    <p:sldId id="10098" r:id="rId26"/>
    <p:sldId id="10099" r:id="rId27"/>
    <p:sldId id="10100" r:id="rId28"/>
    <p:sldId id="10101" r:id="rId29"/>
    <p:sldId id="10102" r:id="rId30"/>
    <p:sldId id="10103" r:id="rId31"/>
    <p:sldId id="10104" r:id="rId32"/>
    <p:sldId id="10105" r:id="rId33"/>
    <p:sldId id="10021" r:id="rId34"/>
    <p:sldId id="10084" r:id="rId35"/>
    <p:sldId id="10085" r:id="rId36"/>
    <p:sldId id="10086" r:id="rId37"/>
    <p:sldId id="10087" r:id="rId38"/>
    <p:sldId id="10094" r:id="rId39"/>
    <p:sldId id="10089" r:id="rId40"/>
    <p:sldId id="10090" r:id="rId41"/>
    <p:sldId id="10095" r:id="rId42"/>
    <p:sldId id="10092" r:id="rId43"/>
    <p:sldId id="10093" r:id="rId44"/>
    <p:sldId id="10096" r:id="rId45"/>
    <p:sldId id="10035" r:id="rId46"/>
    <p:sldId id="10074" r:id="rId47"/>
    <p:sldId id="10037" r:id="rId48"/>
    <p:sldId id="10038" r:id="rId49"/>
    <p:sldId id="10039" r:id="rId50"/>
    <p:sldId id="10040" r:id="rId51"/>
    <p:sldId id="10041" r:id="rId52"/>
    <p:sldId id="10045" r:id="rId53"/>
    <p:sldId id="10046" r:id="rId54"/>
    <p:sldId id="10044" r:id="rId55"/>
    <p:sldId id="10047" r:id="rId56"/>
    <p:sldId id="10048" r:id="rId57"/>
    <p:sldId id="10114" r:id="rId58"/>
    <p:sldId id="9981" r:id="rId59"/>
    <p:sldId id="10049" r:id="rId60"/>
    <p:sldId id="10050" r:id="rId61"/>
    <p:sldId id="10051" r:id="rId62"/>
    <p:sldId id="10052" r:id="rId63"/>
    <p:sldId id="10053" r:id="rId64"/>
    <p:sldId id="10054" r:id="rId65"/>
    <p:sldId id="10058" r:id="rId66"/>
    <p:sldId id="10056" r:id="rId67"/>
    <p:sldId id="10057" r:id="rId68"/>
    <p:sldId id="10059" r:id="rId69"/>
    <p:sldId id="9982" r:id="rId70"/>
    <p:sldId id="10060" r:id="rId71"/>
    <p:sldId id="10061" r:id="rId72"/>
    <p:sldId id="10062" r:id="rId73"/>
    <p:sldId id="10063" r:id="rId74"/>
    <p:sldId id="10064" r:id="rId75"/>
    <p:sldId id="10065" r:id="rId76"/>
    <p:sldId id="10066" r:id="rId77"/>
    <p:sldId id="9985" r:id="rId78"/>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20" autoAdjust="0"/>
  </p:normalViewPr>
  <p:slideViewPr>
    <p:cSldViewPr snapToGrid="0">
      <p:cViewPr>
        <p:scale>
          <a:sx n="75" d="100"/>
          <a:sy n="75" d="100"/>
        </p:scale>
        <p:origin x="-2323" y="-1075"/>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1" indent="0">
              <a:buNone/>
              <a:defRPr sz="1300">
                <a:solidFill>
                  <a:schemeClr val="tx1">
                    <a:tint val="75000"/>
                  </a:schemeClr>
                </a:solidFill>
              </a:defRPr>
            </a:lvl2pPr>
            <a:lvl3pPr marL="685783" indent="0">
              <a:buNone/>
              <a:defRPr sz="1200">
                <a:solidFill>
                  <a:schemeClr val="tx1">
                    <a:tint val="75000"/>
                  </a:schemeClr>
                </a:solidFill>
              </a:defRPr>
            </a:lvl3pPr>
            <a:lvl4pPr marL="1028674"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9" indent="0">
              <a:buNone/>
              <a:defRPr sz="1100">
                <a:solidFill>
                  <a:schemeClr val="tx1">
                    <a:tint val="75000"/>
                  </a:schemeClr>
                </a:solidFill>
              </a:defRPr>
            </a:lvl7pPr>
            <a:lvl8pPr marL="2400240" indent="0">
              <a:buNone/>
              <a:defRPr sz="1100">
                <a:solidFill>
                  <a:schemeClr val="tx1">
                    <a:tint val="75000"/>
                  </a:schemeClr>
                </a:solidFill>
              </a:defRPr>
            </a:lvl8pPr>
            <a:lvl9pPr marL="2743131"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900" b="1"/>
            </a:lvl1pPr>
            <a:lvl2pPr marL="342891" indent="0">
              <a:buNone/>
              <a:defRPr sz="1500" b="1"/>
            </a:lvl2pPr>
            <a:lvl3pPr marL="685783" indent="0">
              <a:buNone/>
              <a:defRPr sz="130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7"/>
            <a:ext cx="5389033" cy="639763"/>
          </a:xfrm>
        </p:spPr>
        <p:txBody>
          <a:bodyPr anchor="b"/>
          <a:lstStyle>
            <a:lvl1pPr marL="0" indent="0">
              <a:buNone/>
              <a:defRPr sz="1900" b="1"/>
            </a:lvl1pPr>
            <a:lvl2pPr marL="342891" indent="0">
              <a:buNone/>
              <a:defRPr sz="1500" b="1"/>
            </a:lvl2pPr>
            <a:lvl3pPr marL="685783" indent="0">
              <a:buNone/>
              <a:defRPr sz="130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9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3"/>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100"/>
            </a:lvl1pPr>
            <a:lvl2pPr marL="342891" indent="0">
              <a:buNone/>
              <a:defRPr sz="900"/>
            </a:lvl2pPr>
            <a:lvl3pPr marL="685783" indent="0">
              <a:buNone/>
              <a:defRPr sz="800"/>
            </a:lvl3pPr>
            <a:lvl4pPr marL="1028674" indent="0">
              <a:buNone/>
              <a:defRPr sz="700"/>
            </a:lvl4pPr>
            <a:lvl5pPr marL="1371566" indent="0">
              <a:buNone/>
              <a:defRPr sz="700"/>
            </a:lvl5pPr>
            <a:lvl6pPr marL="1714457" indent="0">
              <a:buNone/>
              <a:defRPr sz="700"/>
            </a:lvl6pPr>
            <a:lvl7pPr marL="2057349" indent="0">
              <a:buNone/>
              <a:defRPr sz="700"/>
            </a:lvl7pPr>
            <a:lvl8pPr marL="2400240" indent="0">
              <a:buNone/>
              <a:defRPr sz="700"/>
            </a:lvl8pPr>
            <a:lvl9pPr marL="2743131"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9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100"/>
            </a:lvl1pPr>
            <a:lvl2pPr marL="342891" indent="0">
              <a:buNone/>
              <a:defRPr sz="900"/>
            </a:lvl2pPr>
            <a:lvl3pPr marL="685783" indent="0">
              <a:buNone/>
              <a:defRPr sz="800"/>
            </a:lvl3pPr>
            <a:lvl4pPr marL="1028674" indent="0">
              <a:buNone/>
              <a:defRPr sz="700"/>
            </a:lvl4pPr>
            <a:lvl5pPr marL="1371566" indent="0">
              <a:buNone/>
              <a:defRPr sz="700"/>
            </a:lvl5pPr>
            <a:lvl6pPr marL="1714457" indent="0">
              <a:buNone/>
              <a:defRPr sz="700"/>
            </a:lvl6pPr>
            <a:lvl7pPr marL="2057349" indent="0">
              <a:buNone/>
              <a:defRPr sz="700"/>
            </a:lvl7pPr>
            <a:lvl8pPr marL="2400240" indent="0">
              <a:buNone/>
              <a:defRPr sz="700"/>
            </a:lvl8pPr>
            <a:lvl9pPr marL="2743131"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45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1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0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712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5"/>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238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33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485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58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7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29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4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6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70" indent="0" algn="ctr">
              <a:buNone/>
              <a:defRPr/>
            </a:lvl2pPr>
            <a:lvl3pPr marL="1219140" indent="0" algn="ctr">
              <a:buNone/>
              <a:defRPr/>
            </a:lvl3pPr>
            <a:lvl4pPr marL="1828709" indent="0" algn="ctr">
              <a:buNone/>
              <a:defRPr/>
            </a:lvl4pPr>
            <a:lvl5pPr marL="2438278" indent="0" algn="ctr">
              <a:buNone/>
              <a:defRPr/>
            </a:lvl5pPr>
            <a:lvl6pPr marL="3047848" indent="0" algn="ctr">
              <a:buNone/>
              <a:defRPr/>
            </a:lvl6pPr>
            <a:lvl7pPr marL="3657418" indent="0" algn="ctr">
              <a:buNone/>
              <a:defRPr/>
            </a:lvl7pPr>
            <a:lvl8pPr marL="4266987" indent="0" algn="ctr">
              <a:buNone/>
              <a:defRPr/>
            </a:lvl8pPr>
            <a:lvl9pPr marL="487655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44837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70" indent="0">
              <a:buNone/>
              <a:defRPr sz="2400"/>
            </a:lvl2pPr>
            <a:lvl3pPr marL="1219140" indent="0">
              <a:buNone/>
              <a:defRPr sz="2100"/>
            </a:lvl3pPr>
            <a:lvl4pPr marL="1828709" indent="0">
              <a:buNone/>
              <a:defRPr sz="1900"/>
            </a:lvl4pPr>
            <a:lvl5pPr marL="2438278" indent="0">
              <a:buNone/>
              <a:defRPr sz="1900"/>
            </a:lvl5pPr>
            <a:lvl6pPr marL="3047848" indent="0">
              <a:buNone/>
              <a:defRPr sz="1900"/>
            </a:lvl6pPr>
            <a:lvl7pPr marL="3657418" indent="0">
              <a:buNone/>
              <a:defRPr sz="1900"/>
            </a:lvl7pPr>
            <a:lvl8pPr marL="4266987" indent="0">
              <a:buNone/>
              <a:defRPr sz="1900"/>
            </a:lvl8pPr>
            <a:lvl9pPr marL="4876557" indent="0">
              <a:buNone/>
              <a:defRPr sz="19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952672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pPr lvl="0"/>
            <a:endParaRPr lang="en-US" noProof="0"/>
          </a:p>
        </p:txBody>
      </p:sp>
      <p:sp>
        <p:nvSpPr>
          <p:cNvPr id="4" name="Text Placeholder 3"/>
          <p:cNvSpPr>
            <a:spLocks noGrp="1"/>
          </p:cNvSpPr>
          <p:nvPr>
            <p:ph type="body" sz="half" idx="2"/>
          </p:nvPr>
        </p:nvSpPr>
        <p:spPr>
          <a:xfrm>
            <a:off x="2389717" y="536736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81292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49861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29640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5"/>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23447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252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134883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1499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71276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305213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24300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137400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97841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223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093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799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2384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5"/>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249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18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215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181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7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653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957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465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7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0839A25E-7F15-44F1-94F4-2A12B1BB4C41}" type="datetimeFigureOut">
              <a:rPr lang="en-US" smtClean="0"/>
              <a:t>12/21/2024</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38" tIns="45719" rIns="91438" bIns="45719" rtlCol="0" anchor="ctr"/>
          <a:lstStyle>
            <a:lvl1pPr algn="l">
              <a:defRPr sz="900">
                <a:solidFill>
                  <a:schemeClr val="tx1">
                    <a:tint val="75000"/>
                  </a:schemeClr>
                </a:solidFill>
              </a:defRPr>
            </a:lvl1pPr>
          </a:lstStyle>
          <a:p>
            <a:fld id="{E8CA3318-CD7F-4429-B228-68E731F393B3}" type="datetimeFigureOut">
              <a:rPr lang="en-US" smtClean="0"/>
              <a:t>12/21/2024</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38" tIns="45719" rIns="91438" bIns="45719"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38" tIns="45719" rIns="91438" bIns="45719"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00" kern="1200">
          <a:solidFill>
            <a:schemeClr val="tx1"/>
          </a:solidFill>
          <a:latin typeface="+mn-lt"/>
          <a:ea typeface="+mn-ea"/>
          <a:cs typeface="+mn-cs"/>
        </a:defRPr>
      </a:lvl1pPr>
      <a:lvl2pPr marL="342891" algn="l" defTabSz="685783" rtl="0" eaLnBrk="1" latinLnBrk="0" hangingPunct="1">
        <a:defRPr sz="1300" kern="1200">
          <a:solidFill>
            <a:schemeClr val="tx1"/>
          </a:solidFill>
          <a:latin typeface="+mn-lt"/>
          <a:ea typeface="+mn-ea"/>
          <a:cs typeface="+mn-cs"/>
        </a:defRPr>
      </a:lvl2pPr>
      <a:lvl3pPr marL="685783" algn="l" defTabSz="685783" rtl="0" eaLnBrk="1" latinLnBrk="0" hangingPunct="1">
        <a:defRPr sz="1300" kern="1200">
          <a:solidFill>
            <a:schemeClr val="tx1"/>
          </a:solidFill>
          <a:latin typeface="+mn-lt"/>
          <a:ea typeface="+mn-ea"/>
          <a:cs typeface="+mn-cs"/>
        </a:defRPr>
      </a:lvl3pPr>
      <a:lvl4pPr marL="1028674" algn="l" defTabSz="685783" rtl="0" eaLnBrk="1" latinLnBrk="0" hangingPunct="1">
        <a:defRPr sz="1300" kern="1200">
          <a:solidFill>
            <a:schemeClr val="tx1"/>
          </a:solidFill>
          <a:latin typeface="+mn-lt"/>
          <a:ea typeface="+mn-ea"/>
          <a:cs typeface="+mn-cs"/>
        </a:defRPr>
      </a:lvl4pPr>
      <a:lvl5pPr marL="1371566" algn="l" defTabSz="685783" rtl="0" eaLnBrk="1" latinLnBrk="0" hangingPunct="1">
        <a:defRPr sz="1300" kern="1200">
          <a:solidFill>
            <a:schemeClr val="tx1"/>
          </a:solidFill>
          <a:latin typeface="+mn-lt"/>
          <a:ea typeface="+mn-ea"/>
          <a:cs typeface="+mn-cs"/>
        </a:defRPr>
      </a:lvl5pPr>
      <a:lvl6pPr marL="1714457" algn="l" defTabSz="685783" rtl="0" eaLnBrk="1" latinLnBrk="0" hangingPunct="1">
        <a:defRPr sz="1300" kern="1200">
          <a:solidFill>
            <a:schemeClr val="tx1"/>
          </a:solidFill>
          <a:latin typeface="+mn-lt"/>
          <a:ea typeface="+mn-ea"/>
          <a:cs typeface="+mn-cs"/>
        </a:defRPr>
      </a:lvl6pPr>
      <a:lvl7pPr marL="2057349" algn="l" defTabSz="685783" rtl="0" eaLnBrk="1" latinLnBrk="0" hangingPunct="1">
        <a:defRPr sz="1300" kern="1200">
          <a:solidFill>
            <a:schemeClr val="tx1"/>
          </a:solidFill>
          <a:latin typeface="+mn-lt"/>
          <a:ea typeface="+mn-ea"/>
          <a:cs typeface="+mn-cs"/>
        </a:defRPr>
      </a:lvl7pPr>
      <a:lvl8pPr marL="2400240" algn="l" defTabSz="685783" rtl="0" eaLnBrk="1" latinLnBrk="0" hangingPunct="1">
        <a:defRPr sz="1300" kern="1200">
          <a:solidFill>
            <a:schemeClr val="tx1"/>
          </a:solidFill>
          <a:latin typeface="+mn-lt"/>
          <a:ea typeface="+mn-ea"/>
          <a:cs typeface="+mn-cs"/>
        </a:defRPr>
      </a:lvl8pPr>
      <a:lvl9pPr marL="2743131" algn="l" defTabSz="685783"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8" tIns="45719" rIns="91438" bIns="45719"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8" tIns="45719" rIns="91438" bIns="45719"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8" tIns="45719" rIns="91438" bIns="45719"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767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4" tIns="60957" rIns="121914" bIns="60957"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4" tIns="60957" rIns="121914" bIns="60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4" tIns="60957" rIns="121914" bIns="60957" numCol="1" anchor="t" anchorCtr="0" compatLnSpc="1">
            <a:prstTxWarp prst="textNoShape">
              <a:avLst/>
            </a:prstTxWarp>
          </a:bodyPr>
          <a:lstStyle>
            <a:lvl1pPr algn="l" eaLnBrk="1" fontAlgn="auto" hangingPunct="1">
              <a:lnSpc>
                <a:spcPct val="100000"/>
              </a:lnSpc>
              <a:spcBef>
                <a:spcPts val="0"/>
              </a:spcBef>
              <a:spcAft>
                <a:spcPts val="0"/>
              </a:spcAft>
              <a:defRPr sz="1900" b="0">
                <a:solidFill>
                  <a:srgbClr val="000000"/>
                </a:solidFill>
                <a:latin typeface="+mn-lt"/>
                <a:cs typeface="+mn-cs"/>
              </a:defRPr>
            </a:lvl1pPr>
          </a:lstStyle>
          <a:p>
            <a:pPr defTabSz="1219140">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4" tIns="60957" rIns="121914" bIns="60957" numCol="1" anchor="t" anchorCtr="0" compatLnSpc="1">
            <a:prstTxWarp prst="textNoShape">
              <a:avLst/>
            </a:prstTxWarp>
          </a:bodyPr>
          <a:lstStyle>
            <a:lvl1pPr algn="ctr" eaLnBrk="1" fontAlgn="auto" hangingPunct="1">
              <a:lnSpc>
                <a:spcPct val="100000"/>
              </a:lnSpc>
              <a:spcBef>
                <a:spcPts val="0"/>
              </a:spcBef>
              <a:spcAft>
                <a:spcPts val="0"/>
              </a:spcAft>
              <a:defRPr sz="1900" b="0">
                <a:solidFill>
                  <a:srgbClr val="000000"/>
                </a:solidFill>
                <a:latin typeface="+mn-lt"/>
                <a:cs typeface="+mn-cs"/>
              </a:defRPr>
            </a:lvl1pPr>
          </a:lstStyle>
          <a:p>
            <a:pPr defTabSz="1219140">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4" tIns="60957" rIns="121914" bIns="60957" numCol="1" anchor="t" anchorCtr="0" compatLnSpc="1">
            <a:prstTxWarp prst="textNoShape">
              <a:avLst/>
            </a:prstTxWarp>
          </a:bodyPr>
          <a:lstStyle>
            <a:lvl1pPr algn="r" eaLnBrk="1" hangingPunct="1">
              <a:lnSpc>
                <a:spcPct val="100000"/>
              </a:lnSpc>
              <a:defRPr sz="1900" b="0">
                <a:solidFill>
                  <a:srgbClr val="000000"/>
                </a:solidFill>
                <a:latin typeface="Arial" panose="020B0604020202020204" pitchFamily="34" charset="0"/>
              </a:defRPr>
            </a:lvl1pPr>
          </a:lstStyle>
          <a:p>
            <a:pPr defTabSz="1219140" fontAlgn="base">
              <a:spcBef>
                <a:spcPct val="0"/>
              </a:spcBef>
              <a:spcAft>
                <a:spcPct val="0"/>
              </a:spcAft>
              <a:defRPr/>
            </a:pPr>
            <a:fld id="{0363BCF7-B196-4513-AC8D-3A0C7964A06D}" type="slidenum">
              <a:rPr lang="en-US" smtClean="0">
                <a:cs typeface="Arial" panose="020B0604020202020204" pitchFamily="34" charset="0"/>
              </a:rPr>
              <a:pPr defTabSz="12191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698016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59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900">
          <a:solidFill>
            <a:schemeClr val="tx2"/>
          </a:solidFill>
          <a:latin typeface="Arial" charset="0"/>
        </a:defRPr>
      </a:lvl2pPr>
      <a:lvl3pPr algn="ctr" rtl="0" eaLnBrk="0" fontAlgn="base" hangingPunct="0">
        <a:spcBef>
          <a:spcPct val="0"/>
        </a:spcBef>
        <a:spcAft>
          <a:spcPct val="0"/>
        </a:spcAft>
        <a:defRPr sz="5900">
          <a:solidFill>
            <a:schemeClr val="tx2"/>
          </a:solidFill>
          <a:latin typeface="Arial" charset="0"/>
        </a:defRPr>
      </a:lvl3pPr>
      <a:lvl4pPr algn="ctr" rtl="0" eaLnBrk="0" fontAlgn="base" hangingPunct="0">
        <a:spcBef>
          <a:spcPct val="0"/>
        </a:spcBef>
        <a:spcAft>
          <a:spcPct val="0"/>
        </a:spcAft>
        <a:defRPr sz="5900">
          <a:solidFill>
            <a:schemeClr val="tx2"/>
          </a:solidFill>
          <a:latin typeface="Arial" charset="0"/>
        </a:defRPr>
      </a:lvl4pPr>
      <a:lvl5pPr algn="ctr" rtl="0" eaLnBrk="0" fontAlgn="base" hangingPunct="0">
        <a:spcBef>
          <a:spcPct val="0"/>
        </a:spcBef>
        <a:spcAft>
          <a:spcPct val="0"/>
        </a:spcAft>
        <a:defRPr sz="5900">
          <a:solidFill>
            <a:schemeClr val="tx2"/>
          </a:solidFill>
          <a:latin typeface="Arial" charset="0"/>
        </a:defRPr>
      </a:lvl5pPr>
      <a:lvl6pPr marL="609570" algn="ctr" rtl="0" fontAlgn="base">
        <a:spcBef>
          <a:spcPct val="0"/>
        </a:spcBef>
        <a:spcAft>
          <a:spcPct val="0"/>
        </a:spcAft>
        <a:defRPr sz="5900">
          <a:solidFill>
            <a:schemeClr val="tx2"/>
          </a:solidFill>
          <a:latin typeface="Arial" charset="0"/>
        </a:defRPr>
      </a:lvl6pPr>
      <a:lvl7pPr marL="1219140" algn="ctr" rtl="0" fontAlgn="base">
        <a:spcBef>
          <a:spcPct val="0"/>
        </a:spcBef>
        <a:spcAft>
          <a:spcPct val="0"/>
        </a:spcAft>
        <a:defRPr sz="5900">
          <a:solidFill>
            <a:schemeClr val="tx2"/>
          </a:solidFill>
          <a:latin typeface="Arial" charset="0"/>
        </a:defRPr>
      </a:lvl7pPr>
      <a:lvl8pPr marL="1828709" algn="ctr" rtl="0" fontAlgn="base">
        <a:spcBef>
          <a:spcPct val="0"/>
        </a:spcBef>
        <a:spcAft>
          <a:spcPct val="0"/>
        </a:spcAft>
        <a:defRPr sz="5900">
          <a:solidFill>
            <a:schemeClr val="tx2"/>
          </a:solidFill>
          <a:latin typeface="Arial" charset="0"/>
        </a:defRPr>
      </a:lvl8pPr>
      <a:lvl9pPr marL="2438278" algn="ctr" rtl="0" fontAlgn="base">
        <a:spcBef>
          <a:spcPct val="0"/>
        </a:spcBef>
        <a:spcAft>
          <a:spcPct val="0"/>
        </a:spcAft>
        <a:defRPr sz="5900">
          <a:solidFill>
            <a:schemeClr val="tx2"/>
          </a:solidFill>
          <a:latin typeface="Arial" charset="0"/>
        </a:defRPr>
      </a:lvl9pPr>
    </p:titleStyle>
    <p:bodyStyle>
      <a:lvl1pPr marL="457178" indent="-457178" algn="l" rtl="0" eaLnBrk="0" fontAlgn="base" hangingPunct="0">
        <a:spcBef>
          <a:spcPct val="20000"/>
        </a:spcBef>
        <a:spcAft>
          <a:spcPct val="0"/>
        </a:spcAft>
        <a:buChar char="•"/>
        <a:defRPr sz="4300">
          <a:solidFill>
            <a:schemeClr val="tx1"/>
          </a:solidFill>
          <a:latin typeface="Arial" panose="020B0604020202020204" pitchFamily="34" charset="0"/>
          <a:ea typeface="+mn-ea"/>
          <a:cs typeface="+mn-cs"/>
        </a:defRPr>
      </a:lvl1pPr>
      <a:lvl2pPr marL="990550" indent="-380981" algn="l" rtl="0" eaLnBrk="0" fontAlgn="base" hangingPunct="0">
        <a:spcBef>
          <a:spcPct val="20000"/>
        </a:spcBef>
        <a:spcAft>
          <a:spcPct val="0"/>
        </a:spcAft>
        <a:buChar char="–"/>
        <a:defRPr sz="3700">
          <a:solidFill>
            <a:schemeClr val="tx1"/>
          </a:solidFill>
          <a:latin typeface="Arial" panose="020B0604020202020204" pitchFamily="34" charset="0"/>
        </a:defRPr>
      </a:lvl2pPr>
      <a:lvl3pPr marL="1523925" indent="-304784"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493" indent="-304784" algn="l" rtl="0" eaLnBrk="0" fontAlgn="base" hangingPunct="0">
        <a:spcBef>
          <a:spcPct val="20000"/>
        </a:spcBef>
        <a:spcAft>
          <a:spcPct val="0"/>
        </a:spcAft>
        <a:buChar char="–"/>
        <a:defRPr sz="2700">
          <a:solidFill>
            <a:schemeClr val="tx1"/>
          </a:solidFill>
          <a:latin typeface="Arial" panose="020B0604020202020204" pitchFamily="34" charset="0"/>
        </a:defRPr>
      </a:lvl4pPr>
      <a:lvl5pPr marL="2743062" indent="-304784" algn="l" rtl="0" eaLnBrk="0" fontAlgn="base" hangingPunct="0">
        <a:spcBef>
          <a:spcPct val="20000"/>
        </a:spcBef>
        <a:spcAft>
          <a:spcPct val="0"/>
        </a:spcAft>
        <a:buChar char="»"/>
        <a:defRPr sz="2700">
          <a:solidFill>
            <a:schemeClr val="tx1"/>
          </a:solidFill>
          <a:latin typeface="Arial" panose="020B0604020202020204" pitchFamily="34" charset="0"/>
        </a:defRPr>
      </a:lvl5pPr>
      <a:lvl6pPr marL="3352632" indent="-304784" algn="l" rtl="0" fontAlgn="base">
        <a:spcBef>
          <a:spcPct val="20000"/>
        </a:spcBef>
        <a:spcAft>
          <a:spcPct val="0"/>
        </a:spcAft>
        <a:buChar char="»"/>
        <a:defRPr sz="2700">
          <a:solidFill>
            <a:schemeClr val="tx1"/>
          </a:solidFill>
          <a:latin typeface="+mn-lt"/>
        </a:defRPr>
      </a:lvl6pPr>
      <a:lvl7pPr marL="3962202" indent="-304784" algn="l" rtl="0" fontAlgn="base">
        <a:spcBef>
          <a:spcPct val="20000"/>
        </a:spcBef>
        <a:spcAft>
          <a:spcPct val="0"/>
        </a:spcAft>
        <a:buChar char="»"/>
        <a:defRPr sz="2700">
          <a:solidFill>
            <a:schemeClr val="tx1"/>
          </a:solidFill>
          <a:latin typeface="+mn-lt"/>
        </a:defRPr>
      </a:lvl7pPr>
      <a:lvl8pPr marL="4571772" indent="-304784" algn="l" rtl="0" fontAlgn="base">
        <a:spcBef>
          <a:spcPct val="20000"/>
        </a:spcBef>
        <a:spcAft>
          <a:spcPct val="0"/>
        </a:spcAft>
        <a:buChar char="»"/>
        <a:defRPr sz="2700">
          <a:solidFill>
            <a:schemeClr val="tx1"/>
          </a:solidFill>
          <a:latin typeface="+mn-lt"/>
        </a:defRPr>
      </a:lvl8pPr>
      <a:lvl9pPr marL="5181341" indent="-304784" algn="l" rtl="0" fontAlgn="base">
        <a:spcBef>
          <a:spcPct val="20000"/>
        </a:spcBef>
        <a:spcAft>
          <a:spcPct val="0"/>
        </a:spcAft>
        <a:buChar char="»"/>
        <a:defRPr sz="2700">
          <a:solidFill>
            <a:schemeClr val="tx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l"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ctr"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r" eaLnBrk="1" hangingPunct="1">
              <a:lnSpc>
                <a:spcPct val="100000"/>
              </a:lnSpc>
              <a:defRPr sz="1900" b="0">
                <a:solidFill>
                  <a:srgbClr val="000000"/>
                </a:solidFill>
                <a:latin typeface="Arial" panose="020B0604020202020204" pitchFamily="34" charset="0"/>
              </a:defRPr>
            </a:lvl1pPr>
          </a:lstStyle>
          <a:p>
            <a:pPr defTabSz="1219170" fontAlgn="base">
              <a:spcBef>
                <a:spcPct val="0"/>
              </a:spcBef>
              <a:spcAft>
                <a:spcPct val="0"/>
              </a:spcAft>
              <a:defRPr/>
            </a:pPr>
            <a:fld id="{0363BCF7-B196-4513-AC8D-3A0C7964A06D}" type="slidenum">
              <a:rPr lang="en-US">
                <a:cs typeface="Arial" panose="020B0604020202020204" pitchFamily="34" charset="0"/>
              </a:rPr>
              <a:pPr defTabSz="121917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3187396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59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900">
          <a:solidFill>
            <a:schemeClr val="tx2"/>
          </a:solidFill>
          <a:latin typeface="Arial" charset="0"/>
        </a:defRPr>
      </a:lvl2pPr>
      <a:lvl3pPr algn="ctr" rtl="0" eaLnBrk="0" fontAlgn="base" hangingPunct="0">
        <a:spcBef>
          <a:spcPct val="0"/>
        </a:spcBef>
        <a:spcAft>
          <a:spcPct val="0"/>
        </a:spcAft>
        <a:defRPr sz="5900">
          <a:solidFill>
            <a:schemeClr val="tx2"/>
          </a:solidFill>
          <a:latin typeface="Arial" charset="0"/>
        </a:defRPr>
      </a:lvl3pPr>
      <a:lvl4pPr algn="ctr" rtl="0" eaLnBrk="0" fontAlgn="base" hangingPunct="0">
        <a:spcBef>
          <a:spcPct val="0"/>
        </a:spcBef>
        <a:spcAft>
          <a:spcPct val="0"/>
        </a:spcAft>
        <a:defRPr sz="5900">
          <a:solidFill>
            <a:schemeClr val="tx2"/>
          </a:solidFill>
          <a:latin typeface="Arial" charset="0"/>
        </a:defRPr>
      </a:lvl4pPr>
      <a:lvl5pPr algn="ctr" rtl="0" eaLnBrk="0" fontAlgn="base" hangingPunct="0">
        <a:spcBef>
          <a:spcPct val="0"/>
        </a:spcBef>
        <a:spcAft>
          <a:spcPct val="0"/>
        </a:spcAft>
        <a:defRPr sz="5900">
          <a:solidFill>
            <a:schemeClr val="tx2"/>
          </a:solidFill>
          <a:latin typeface="Arial" charset="0"/>
        </a:defRPr>
      </a:lvl5pPr>
      <a:lvl6pPr marL="609585" algn="ctr" rtl="0" fontAlgn="base">
        <a:spcBef>
          <a:spcPct val="0"/>
        </a:spcBef>
        <a:spcAft>
          <a:spcPct val="0"/>
        </a:spcAft>
        <a:defRPr sz="5900">
          <a:solidFill>
            <a:schemeClr val="tx2"/>
          </a:solidFill>
          <a:latin typeface="Arial" charset="0"/>
        </a:defRPr>
      </a:lvl6pPr>
      <a:lvl7pPr marL="1219170" algn="ctr" rtl="0" fontAlgn="base">
        <a:spcBef>
          <a:spcPct val="0"/>
        </a:spcBef>
        <a:spcAft>
          <a:spcPct val="0"/>
        </a:spcAft>
        <a:defRPr sz="5900">
          <a:solidFill>
            <a:schemeClr val="tx2"/>
          </a:solidFill>
          <a:latin typeface="Arial" charset="0"/>
        </a:defRPr>
      </a:lvl7pPr>
      <a:lvl8pPr marL="1828754" algn="ctr" rtl="0" fontAlgn="base">
        <a:spcBef>
          <a:spcPct val="0"/>
        </a:spcBef>
        <a:spcAft>
          <a:spcPct val="0"/>
        </a:spcAft>
        <a:defRPr sz="5900">
          <a:solidFill>
            <a:schemeClr val="tx2"/>
          </a:solidFill>
          <a:latin typeface="Arial" charset="0"/>
        </a:defRPr>
      </a:lvl8pPr>
      <a:lvl9pPr marL="2438339" algn="ctr" rtl="0" fontAlgn="base">
        <a:spcBef>
          <a:spcPct val="0"/>
        </a:spcBef>
        <a:spcAft>
          <a:spcPct val="0"/>
        </a:spcAft>
        <a:defRPr sz="5900">
          <a:solidFill>
            <a:schemeClr val="tx2"/>
          </a:solidFill>
          <a:latin typeface="Arial" charset="0"/>
        </a:defRPr>
      </a:lvl9pPr>
    </p:titleStyle>
    <p:bodyStyle>
      <a:lvl1pPr marL="457189" indent="-457189" algn="l" rtl="0" eaLnBrk="0" fontAlgn="base" hangingPunct="0">
        <a:spcBef>
          <a:spcPct val="20000"/>
        </a:spcBef>
        <a:spcAft>
          <a:spcPct val="0"/>
        </a:spcAft>
        <a:buChar char="•"/>
        <a:defRPr sz="4300">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00">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700">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700">
          <a:solidFill>
            <a:schemeClr val="tx1"/>
          </a:solidFill>
          <a:latin typeface="Arial" panose="020B0604020202020204" pitchFamily="34" charset="0"/>
        </a:defRPr>
      </a:lvl5pPr>
      <a:lvl6pPr marL="3352716" indent="-304792" algn="l" rtl="0" fontAlgn="base">
        <a:spcBef>
          <a:spcPct val="20000"/>
        </a:spcBef>
        <a:spcAft>
          <a:spcPct val="0"/>
        </a:spcAft>
        <a:buChar char="»"/>
        <a:defRPr sz="2700">
          <a:solidFill>
            <a:schemeClr val="tx1"/>
          </a:solidFill>
          <a:latin typeface="+mn-lt"/>
        </a:defRPr>
      </a:lvl6pPr>
      <a:lvl7pPr marL="3962301" indent="-304792" algn="l" rtl="0" fontAlgn="base">
        <a:spcBef>
          <a:spcPct val="20000"/>
        </a:spcBef>
        <a:spcAft>
          <a:spcPct val="0"/>
        </a:spcAft>
        <a:buChar char="»"/>
        <a:defRPr sz="2700">
          <a:solidFill>
            <a:schemeClr val="tx1"/>
          </a:solidFill>
          <a:latin typeface="+mn-lt"/>
        </a:defRPr>
      </a:lvl7pPr>
      <a:lvl8pPr marL="4571886" indent="-304792" algn="l" rtl="0" fontAlgn="base">
        <a:spcBef>
          <a:spcPct val="20000"/>
        </a:spcBef>
        <a:spcAft>
          <a:spcPct val="0"/>
        </a:spcAft>
        <a:buChar char="»"/>
        <a:defRPr sz="2700">
          <a:solidFill>
            <a:schemeClr val="tx1"/>
          </a:solidFill>
          <a:latin typeface="+mn-lt"/>
        </a:defRPr>
      </a:lvl8pPr>
      <a:lvl9pPr marL="5181470" indent="-304792" algn="l" rtl="0" fontAlgn="base">
        <a:spcBef>
          <a:spcPct val="20000"/>
        </a:spcBef>
        <a:spcAft>
          <a:spcPct val="0"/>
        </a:spcAft>
        <a:buChar char="»"/>
        <a:defRPr sz="27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85334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777967" y="15449"/>
            <a:ext cx="7015058" cy="1123382"/>
          </a:xfrm>
          <a:prstGeom prst="rect">
            <a:avLst/>
          </a:prstGeom>
          <a:noFill/>
        </p:spPr>
        <p:txBody>
          <a:bodyPr wrap="none" lIns="91438" tIns="45719" rIns="91438" bIns="45719" rtlCol="0">
            <a:spAutoFit/>
          </a:bodyPr>
          <a:lstStyle/>
          <a:p>
            <a:r>
              <a:rPr lang="en-US" sz="6700" dirty="0" err="1">
                <a:solidFill>
                  <a:srgbClr val="002060"/>
                </a:solidFill>
                <a:latin typeface="+mj-lt"/>
                <a:ea typeface="SalinaDisplay" pitchFamily="18" charset="0"/>
                <a:cs typeface="SalinaDisplay" pitchFamily="18" charset="0"/>
              </a:rPr>
              <a:t>Thánh</a:t>
            </a:r>
            <a:r>
              <a:rPr lang="en-US" sz="6700" dirty="0">
                <a:solidFill>
                  <a:srgbClr val="002060"/>
                </a:solidFill>
                <a:latin typeface="+mj-lt"/>
                <a:ea typeface="SalinaDisplay" pitchFamily="18" charset="0"/>
                <a:cs typeface="SalinaDisplay" pitchFamily="18" charset="0"/>
              </a:rPr>
              <a:t> </a:t>
            </a:r>
            <a:r>
              <a:rPr lang="en-US" sz="6700" dirty="0" err="1">
                <a:solidFill>
                  <a:srgbClr val="002060"/>
                </a:solidFill>
                <a:latin typeface="+mj-lt"/>
                <a:ea typeface="SalinaDisplay" pitchFamily="18" charset="0"/>
                <a:cs typeface="SalinaDisplay" pitchFamily="18" charset="0"/>
              </a:rPr>
              <a:t>Lê</a:t>
            </a:r>
            <a:r>
              <a:rPr lang="en-US" sz="6700" dirty="0">
                <a:solidFill>
                  <a:srgbClr val="002060"/>
                </a:solidFill>
                <a:latin typeface="+mj-lt"/>
                <a:ea typeface="SalinaDisplay" pitchFamily="18" charset="0"/>
                <a:cs typeface="SalinaDisplay" pitchFamily="18" charset="0"/>
              </a:rPr>
              <a:t>̃ </a:t>
            </a:r>
            <a:r>
              <a:rPr lang="en-US" sz="6700" dirty="0" err="1">
                <a:solidFill>
                  <a:srgbClr val="002060"/>
                </a:solidFill>
                <a:latin typeface="+mj-lt"/>
                <a:ea typeface="SalinaDisplay" pitchFamily="18" charset="0"/>
                <a:cs typeface="SalinaDisplay" pitchFamily="18" charset="0"/>
              </a:rPr>
              <a:t>Hôn</a:t>
            </a:r>
            <a:r>
              <a:rPr lang="en-US" sz="6700" dirty="0">
                <a:solidFill>
                  <a:srgbClr val="002060"/>
                </a:solidFill>
                <a:latin typeface="+mj-lt"/>
                <a:ea typeface="SalinaDisplay" pitchFamily="18" charset="0"/>
                <a:cs typeface="SalinaDisplay" pitchFamily="18" charset="0"/>
              </a:rPr>
              <a:t> </a:t>
            </a:r>
            <a:r>
              <a:rPr lang="en-US" sz="6700" dirty="0" err="1">
                <a:solidFill>
                  <a:srgbClr val="002060"/>
                </a:solidFill>
                <a:latin typeface="+mj-lt"/>
                <a:ea typeface="SalinaDisplay" pitchFamily="18" charset="0"/>
                <a:cs typeface="SalinaDisplay" pitchFamily="18" charset="0"/>
              </a:rPr>
              <a:t>Phối</a:t>
            </a:r>
            <a:endParaRPr lang="en-US" sz="6700" dirty="0">
              <a:solidFill>
                <a:srgbClr val="002060"/>
              </a:solidFill>
              <a:latin typeface="+mj-lt"/>
              <a:ea typeface="SalinaDisplay" pitchFamily="18" charset="0"/>
              <a:cs typeface="SalinaDisplay" pitchFamily="18" charset="0"/>
            </a:endParaRPr>
          </a:p>
        </p:txBody>
      </p:sp>
      <p:sp>
        <p:nvSpPr>
          <p:cNvPr id="8" name="TextBox 7"/>
          <p:cNvSpPr txBox="1"/>
          <p:nvPr/>
        </p:nvSpPr>
        <p:spPr>
          <a:xfrm>
            <a:off x="6868614" y="1328455"/>
            <a:ext cx="1392263" cy="2800767"/>
          </a:xfrm>
          <a:prstGeom prst="rect">
            <a:avLst/>
          </a:prstGeom>
          <a:noFill/>
        </p:spPr>
        <p:txBody>
          <a:bodyPr wrap="none" lIns="91438" tIns="45719" rIns="91438" bIns="45719" rtlCol="0">
            <a:spAutoFit/>
          </a:bodyPr>
          <a:lstStyle/>
          <a:p>
            <a:pPr algn="ctr"/>
            <a:r>
              <a:rPr lang="en-US" sz="5900">
                <a:solidFill>
                  <a:srgbClr val="FF0000"/>
                </a:solidFill>
              </a:rPr>
              <a:t>Anh</a:t>
            </a:r>
            <a:endParaRPr lang="en-US" sz="5900" dirty="0">
              <a:solidFill>
                <a:srgbClr val="FF0000"/>
              </a:solidFill>
            </a:endParaRPr>
          </a:p>
          <a:p>
            <a:pPr algn="ctr"/>
            <a:r>
              <a:rPr lang="en-US" sz="5900" dirty="0" err="1">
                <a:solidFill>
                  <a:srgbClr val="FF0000"/>
                </a:solidFill>
              </a:rPr>
              <a:t>và</a:t>
            </a:r>
            <a:endParaRPr lang="en-US" sz="5900" dirty="0">
              <a:solidFill>
                <a:srgbClr val="FF0000"/>
              </a:solidFill>
            </a:endParaRPr>
          </a:p>
          <a:p>
            <a:pPr algn="ctr"/>
            <a:r>
              <a:rPr lang="en-US" sz="5900">
                <a:solidFill>
                  <a:srgbClr val="FF0000"/>
                </a:solidFill>
              </a:rPr>
              <a:t> Chị</a:t>
            </a:r>
            <a:endParaRPr lang="en-US" sz="5900" dirty="0">
              <a:solidFill>
                <a:srgbClr val="FF0000"/>
              </a:solidFill>
            </a:endParaRPr>
          </a:p>
        </p:txBody>
      </p:sp>
    </p:spTree>
    <p:extLst>
      <p:ext uri="{BB962C8B-B14F-4D97-AF65-F5344CB8AC3E}">
        <p14:creationId xmlns:p14="http://schemas.microsoft.com/office/powerpoint/2010/main" val="219164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eaLnBrk="1" hangingPunct="1">
              <a:lnSpc>
                <a:spcPct val="150000"/>
              </a:lnSpc>
            </a:pPr>
            <a:endPar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96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96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Ca</a:t>
            </a:r>
            <a:r>
              <a:rPr lang="en-US" sz="96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96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Lên</a:t>
            </a:r>
            <a:r>
              <a:rPr lang="en-US" sz="96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96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Đi</a:t>
            </a:r>
            <a:r>
              <a:rPr lang="en-US" sz="96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2</a:t>
            </a:r>
            <a:endParaRPr lang="vi-VN" sz="96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38325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eaLnBrk="1" hangingPunct="1">
              <a:lnSpc>
                <a:spcPct val="150000"/>
              </a:lnSpc>
            </a:pPr>
            <a:endPar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9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9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48823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algn="just" eaLnBrk="1" hangingPunct="1">
              <a:lnSpc>
                <a:spcPct val="150000"/>
              </a:lnSpc>
            </a:pPr>
            <a:r>
              <a:rPr lang="vi-VN" sz="7200" b="1" i="1" u="sng" dirty="0">
                <a:solidFill>
                  <a:srgbClr val="C00000"/>
                </a:solidFill>
                <a:latin typeface="+mj-lt"/>
                <a:cs typeface="Times New Roman" panose="02020603050405020304" pitchFamily="18" charset="0"/>
              </a:rPr>
              <a:t>Chủ tế: </a:t>
            </a:r>
            <a:r>
              <a:rPr lang="vi-VN" sz="7200" b="1" i="1" dirty="0">
                <a:solidFill>
                  <a:srgbClr val="C00000"/>
                </a:solidFill>
                <a:latin typeface="+mj-lt"/>
                <a:cs typeface="Times New Roman" panose="02020603050405020304" pitchFamily="18" charset="0"/>
              </a:rPr>
              <a:t>Vinh danh Thiên Chúa trên các tầng trời.</a:t>
            </a:r>
            <a:r>
              <a:rPr lang="vi-VN" sz="7200" b="1" i="1" dirty="0">
                <a:solidFill>
                  <a:srgbClr val="002060"/>
                </a:solidFill>
                <a:latin typeface="+mj-lt"/>
                <a:cs typeface="Times New Roman" panose="02020603050405020304" pitchFamily="18" charset="0"/>
              </a:rPr>
              <a:t> </a:t>
            </a:r>
            <a:r>
              <a:rPr lang="vi-VN" sz="7200" b="1" dirty="0">
                <a:solidFill>
                  <a:srgbClr val="002060"/>
                </a:solidFill>
                <a:latin typeface="+mj-lt"/>
                <a:cs typeface="Times New Roman" panose="02020603050405020304" pitchFamily="18" charset="0"/>
              </a:rPr>
              <a:t>Và bình an dưới thế, bình an dưới thế cho người thiện tâm. </a:t>
            </a:r>
            <a:endParaRPr lang="vi-VN" sz="96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1235917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outerShdw blurRad="38100" dist="38100" dir="2700000" algn="tl">
                    <a:srgbClr val="000000">
                      <a:alpha val="43137"/>
                    </a:srgbClr>
                  </a:outerShdw>
                </a:effectLst>
                <a:latin typeface="+mj-lt"/>
              </a:rPr>
              <a:t/>
            </a:r>
            <a:br>
              <a:rPr lang="en-US" dirty="0">
                <a:solidFill>
                  <a:srgbClr val="002060"/>
                </a:solidFill>
                <a:effectLst>
                  <a:outerShdw blurRad="38100" dist="38100" dir="2700000" algn="tl">
                    <a:srgbClr val="000000">
                      <a:alpha val="43137"/>
                    </a:srgbClr>
                  </a:outerShdw>
                </a:effectLst>
                <a:latin typeface="+mj-lt"/>
              </a:rPr>
            </a:br>
            <a:endParaRPr lang="en-US" dirty="0">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12192000" cy="6858000"/>
          </a:xfrm>
        </p:spPr>
        <p:txBody>
          <a:bodyPr/>
          <a:lstStyle/>
          <a:p>
            <a:pPr algn="just" eaLnBrk="1" hangingPunct="1">
              <a:lnSpc>
                <a:spcPct val="140000"/>
              </a:lnSpc>
            </a:pPr>
            <a:r>
              <a:rPr lang="en-US" sz="6400" b="1" dirty="0" err="1">
                <a:solidFill>
                  <a:srgbClr val="002060"/>
                </a:solidFill>
                <a:latin typeface="+mj-lt"/>
                <a:cs typeface="Times New Roman" panose="02020603050405020304" pitchFamily="18" charset="0"/>
              </a:rPr>
              <a:t>Chúng</a:t>
            </a:r>
            <a:r>
              <a:rPr lang="en-US" sz="6400" b="1" dirty="0">
                <a:solidFill>
                  <a:srgbClr val="002060"/>
                </a:solidFill>
                <a:latin typeface="+mj-lt"/>
                <a:cs typeface="Times New Roman" panose="02020603050405020304" pitchFamily="18" charset="0"/>
              </a:rPr>
              <a:t> con </a:t>
            </a:r>
            <a:r>
              <a:rPr lang="en-US" sz="6400" b="1" dirty="0" err="1">
                <a:solidFill>
                  <a:srgbClr val="002060"/>
                </a:solidFill>
                <a:latin typeface="+mj-lt"/>
                <a:cs typeface="Times New Roman" panose="02020603050405020304" pitchFamily="18" charset="0"/>
              </a:rPr>
              <a:t>ca</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ngợi</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Chúa</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Chúng</a:t>
            </a:r>
            <a:r>
              <a:rPr lang="en-US" sz="6400" b="1" dirty="0">
                <a:solidFill>
                  <a:srgbClr val="002060"/>
                </a:solidFill>
                <a:latin typeface="+mj-lt"/>
                <a:cs typeface="Times New Roman" panose="02020603050405020304" pitchFamily="18" charset="0"/>
              </a:rPr>
              <a:t> con </a:t>
            </a:r>
            <a:r>
              <a:rPr lang="en-US" sz="6400" b="1" dirty="0" err="1">
                <a:solidFill>
                  <a:srgbClr val="002060"/>
                </a:solidFill>
                <a:latin typeface="+mj-lt"/>
                <a:cs typeface="Times New Roman" panose="02020603050405020304" pitchFamily="18" charset="0"/>
              </a:rPr>
              <a:t>chúc</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tụng</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Chúa</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Chúng</a:t>
            </a:r>
            <a:r>
              <a:rPr lang="en-US" sz="6400" b="1" dirty="0">
                <a:solidFill>
                  <a:srgbClr val="002060"/>
                </a:solidFill>
                <a:latin typeface="+mj-lt"/>
                <a:cs typeface="Times New Roman" panose="02020603050405020304" pitchFamily="18" charset="0"/>
              </a:rPr>
              <a:t> con </a:t>
            </a:r>
            <a:r>
              <a:rPr lang="en-US" sz="6400" b="1" dirty="0" err="1">
                <a:solidFill>
                  <a:srgbClr val="002060"/>
                </a:solidFill>
                <a:latin typeface="+mj-lt"/>
                <a:cs typeface="Times New Roman" panose="02020603050405020304" pitchFamily="18" charset="0"/>
              </a:rPr>
              <a:t>thờ</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lạy</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Chúa</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Chúng</a:t>
            </a:r>
            <a:r>
              <a:rPr lang="en-US" sz="6400" b="1" dirty="0">
                <a:solidFill>
                  <a:srgbClr val="002060"/>
                </a:solidFill>
                <a:latin typeface="+mj-lt"/>
                <a:cs typeface="Times New Roman" panose="02020603050405020304" pitchFamily="18" charset="0"/>
              </a:rPr>
              <a:t> con </a:t>
            </a:r>
            <a:r>
              <a:rPr lang="en-US" sz="6400" b="1" dirty="0" err="1">
                <a:solidFill>
                  <a:srgbClr val="002060"/>
                </a:solidFill>
                <a:latin typeface="+mj-lt"/>
                <a:cs typeface="Times New Roman" panose="02020603050405020304" pitchFamily="18" charset="0"/>
              </a:rPr>
              <a:t>tôn</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vinh</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Chúa</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Chúng</a:t>
            </a:r>
            <a:r>
              <a:rPr lang="en-US" sz="6400" b="1" dirty="0">
                <a:solidFill>
                  <a:srgbClr val="002060"/>
                </a:solidFill>
                <a:latin typeface="+mj-lt"/>
                <a:cs typeface="Times New Roman" panose="02020603050405020304" pitchFamily="18" charset="0"/>
              </a:rPr>
              <a:t> con </a:t>
            </a:r>
            <a:r>
              <a:rPr lang="en-US" sz="6400" b="1" dirty="0" err="1">
                <a:solidFill>
                  <a:srgbClr val="002060"/>
                </a:solidFill>
                <a:latin typeface="+mj-lt"/>
                <a:cs typeface="Times New Roman" panose="02020603050405020304" pitchFamily="18" charset="0"/>
              </a:rPr>
              <a:t>cảm</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tạ</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Chúa</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vì</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vinh</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quang</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cao</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cả</a:t>
            </a:r>
            <a:r>
              <a:rPr lang="en-US" sz="6400" b="1" dirty="0">
                <a:solidFill>
                  <a:srgbClr val="002060"/>
                </a:solidFill>
                <a:latin typeface="+mj-lt"/>
                <a:cs typeface="Times New Roman" panose="02020603050405020304" pitchFamily="18" charset="0"/>
              </a:rPr>
              <a:t> </a:t>
            </a:r>
            <a:r>
              <a:rPr lang="en-US" sz="6400" b="1" dirty="0" err="1">
                <a:solidFill>
                  <a:srgbClr val="002060"/>
                </a:solidFill>
                <a:latin typeface="+mj-lt"/>
                <a:cs typeface="Times New Roman" panose="02020603050405020304" pitchFamily="18" charset="0"/>
              </a:rPr>
              <a:t>Chúa</a:t>
            </a:r>
            <a:r>
              <a:rPr lang="en-US" sz="64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930832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300" dirty="0">
                <a:solidFill>
                  <a:srgbClr val="002060"/>
                </a:solidFill>
                <a:effectLst>
                  <a:outerShdw blurRad="38100" dist="38100" dir="2700000" algn="tl">
                    <a:srgbClr val="000000">
                      <a:alpha val="43137"/>
                    </a:srgbClr>
                  </a:outerShdw>
                </a:effectLst>
                <a:latin typeface="+mj-lt"/>
              </a:rPr>
              <a:t/>
            </a:r>
            <a:br>
              <a:rPr lang="en-US" sz="5300" dirty="0">
                <a:solidFill>
                  <a:srgbClr val="002060"/>
                </a:solidFill>
                <a:effectLst>
                  <a:outerShdw blurRad="38100" dist="38100" dir="2700000" algn="tl">
                    <a:srgbClr val="000000">
                      <a:alpha val="43137"/>
                    </a:srgbClr>
                  </a:outerShdw>
                </a:effectLst>
                <a:latin typeface="+mj-lt"/>
              </a:rPr>
            </a:br>
            <a:endParaRPr lang="en-US" sz="5300" dirty="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12192000" cy="6858000"/>
          </a:xfrm>
        </p:spPr>
        <p:txBody>
          <a:bodyPr/>
          <a:lstStyle/>
          <a:p>
            <a:pPr marL="0" indent="0" algn="just" eaLnBrk="1" hangingPunct="1">
              <a:lnSpc>
                <a:spcPct val="140000"/>
              </a:lnSpc>
              <a:buNone/>
            </a:pPr>
            <a:r>
              <a:rPr lang="vi-VN" sz="72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72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9258786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300" dirty="0">
                <a:solidFill>
                  <a:srgbClr val="002060"/>
                </a:solidFill>
                <a:effectLst>
                  <a:outerShdw blurRad="38100" dist="38100" dir="2700000" algn="tl">
                    <a:srgbClr val="000000">
                      <a:alpha val="43137"/>
                    </a:srgbClr>
                  </a:outerShdw>
                </a:effectLst>
                <a:latin typeface="+mj-lt"/>
              </a:rPr>
              <a:t/>
            </a:r>
            <a:br>
              <a:rPr lang="en-US" sz="5300" dirty="0">
                <a:solidFill>
                  <a:srgbClr val="002060"/>
                </a:solidFill>
                <a:effectLst>
                  <a:outerShdw blurRad="38100" dist="38100" dir="2700000" algn="tl">
                    <a:srgbClr val="000000">
                      <a:alpha val="43137"/>
                    </a:srgbClr>
                  </a:outerShdw>
                </a:effectLst>
                <a:latin typeface="+mj-lt"/>
              </a:rPr>
            </a:br>
            <a:endParaRPr lang="en-US" sz="5300" dirty="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330200"/>
            <a:ext cx="12192000" cy="7188200"/>
          </a:xfrm>
        </p:spPr>
        <p:txBody>
          <a:bodyPr/>
          <a:lstStyle/>
          <a:p>
            <a:pPr marL="0" indent="0" algn="just" eaLnBrk="1" hangingPunct="1">
              <a:lnSpc>
                <a:spcPct val="145000"/>
              </a:lnSpc>
              <a:buNone/>
            </a:pPr>
            <a:r>
              <a:rPr lang="vi-VN" sz="64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79552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300" dirty="0">
                <a:solidFill>
                  <a:srgbClr val="002060"/>
                </a:solidFill>
                <a:effectLst>
                  <a:outerShdw blurRad="38100" dist="38100" dir="2700000" algn="tl">
                    <a:srgbClr val="000000">
                      <a:alpha val="43137"/>
                    </a:srgbClr>
                  </a:outerShdw>
                </a:effectLst>
                <a:latin typeface="+mj-lt"/>
              </a:rPr>
              <a:t/>
            </a:r>
            <a:br>
              <a:rPr lang="en-US" sz="5300" dirty="0">
                <a:solidFill>
                  <a:srgbClr val="002060"/>
                </a:solidFill>
                <a:effectLst>
                  <a:outerShdw blurRad="38100" dist="38100" dir="2700000" algn="tl">
                    <a:srgbClr val="000000">
                      <a:alpha val="43137"/>
                    </a:srgbClr>
                  </a:outerShdw>
                </a:effectLst>
                <a:latin typeface="+mj-lt"/>
              </a:rPr>
            </a:br>
            <a:endParaRPr lang="en-US" sz="5300" dirty="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228600"/>
            <a:ext cx="12192000" cy="7086600"/>
          </a:xfrm>
        </p:spPr>
        <p:txBody>
          <a:bodyPr/>
          <a:lstStyle/>
          <a:p>
            <a:pPr marL="0" indent="0" algn="just" eaLnBrk="1" hangingPunct="1">
              <a:lnSpc>
                <a:spcPct val="145000"/>
              </a:lnSpc>
              <a:buNone/>
            </a:pPr>
            <a:r>
              <a:rPr lang="vi-VN" sz="6400" b="1" dirty="0">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64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748642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300" dirty="0">
                <a:solidFill>
                  <a:srgbClr val="002060"/>
                </a:solidFill>
                <a:effectLst>
                  <a:outerShdw blurRad="38100" dist="38100" dir="2700000" algn="tl">
                    <a:srgbClr val="000000">
                      <a:alpha val="43137"/>
                    </a:srgbClr>
                  </a:outerShdw>
                </a:effectLst>
                <a:latin typeface="+mj-lt"/>
              </a:rPr>
              <a:t/>
            </a:r>
            <a:br>
              <a:rPr lang="en-US" sz="5300" dirty="0">
                <a:solidFill>
                  <a:srgbClr val="002060"/>
                </a:solidFill>
                <a:effectLst>
                  <a:outerShdw blurRad="38100" dist="38100" dir="2700000" algn="tl">
                    <a:srgbClr val="000000">
                      <a:alpha val="43137"/>
                    </a:srgbClr>
                  </a:outerShdw>
                </a:effectLst>
                <a:latin typeface="+mj-lt"/>
              </a:rPr>
            </a:br>
            <a:endParaRPr lang="en-US" sz="5300" dirty="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12192000" cy="6858000"/>
          </a:xfrm>
        </p:spPr>
        <p:txBody>
          <a:bodyPr/>
          <a:lstStyle/>
          <a:p>
            <a:pPr marL="0" indent="0" algn="just" eaLnBrk="1" hangingPunct="1">
              <a:lnSpc>
                <a:spcPct val="150000"/>
              </a:lnSpc>
              <a:buNone/>
            </a:pPr>
            <a:r>
              <a:rPr lang="en-US" sz="5900" b="1" dirty="0" err="1">
                <a:solidFill>
                  <a:srgbClr val="C00000"/>
                </a:solidFill>
                <a:latin typeface="+mj-lt"/>
                <a:cs typeface="Times New Roman" panose="02020603050405020304" pitchFamily="18" charset="0"/>
              </a:rPr>
              <a:t>Vì</a:t>
            </a:r>
            <a:r>
              <a:rPr lang="en-US" sz="5900" b="1" dirty="0">
                <a:solidFill>
                  <a:srgbClr val="C00000"/>
                </a:solidFill>
                <a:latin typeface="+mj-lt"/>
                <a:cs typeface="Times New Roman" panose="02020603050405020304" pitchFamily="18" charset="0"/>
              </a:rPr>
              <a:t> </a:t>
            </a:r>
            <a:r>
              <a:rPr lang="en-US" sz="5900" b="1" dirty="0" err="1">
                <a:solidFill>
                  <a:srgbClr val="C00000"/>
                </a:solidFill>
                <a:latin typeface="+mj-lt"/>
                <a:cs typeface="Times New Roman" panose="02020603050405020304" pitchFamily="18" charset="0"/>
              </a:rPr>
              <a:t>lạy</a:t>
            </a:r>
            <a:r>
              <a:rPr lang="en-US" sz="5900" b="1" dirty="0">
                <a:solidFill>
                  <a:srgbClr val="C00000"/>
                </a:solidFill>
                <a:latin typeface="+mj-lt"/>
                <a:cs typeface="Times New Roman" panose="02020603050405020304" pitchFamily="18" charset="0"/>
              </a:rPr>
              <a:t> </a:t>
            </a:r>
            <a:r>
              <a:rPr lang="en-US" sz="5900" b="1" dirty="0" err="1">
                <a:solidFill>
                  <a:srgbClr val="C00000"/>
                </a:solidFill>
                <a:latin typeface="+mj-lt"/>
                <a:cs typeface="Times New Roman" panose="02020603050405020304" pitchFamily="18" charset="0"/>
              </a:rPr>
              <a:t>Chúa</a:t>
            </a:r>
            <a:r>
              <a:rPr lang="en-US" sz="5900" b="1" dirty="0">
                <a:solidFill>
                  <a:srgbClr val="C00000"/>
                </a:solidFill>
                <a:latin typeface="+mj-lt"/>
                <a:cs typeface="Times New Roman" panose="02020603050405020304" pitchFamily="18" charset="0"/>
              </a:rPr>
              <a:t> </a:t>
            </a:r>
            <a:r>
              <a:rPr lang="en-US" sz="5900" b="1" dirty="0" err="1">
                <a:solidFill>
                  <a:srgbClr val="C00000"/>
                </a:solidFill>
                <a:latin typeface="+mj-lt"/>
                <a:cs typeface="Times New Roman" panose="02020603050405020304" pitchFamily="18" charset="0"/>
              </a:rPr>
              <a:t>Giê-su</a:t>
            </a:r>
            <a:r>
              <a:rPr lang="en-US" sz="5900" b="1" dirty="0">
                <a:solidFill>
                  <a:srgbClr val="C00000"/>
                </a:solidFill>
                <a:latin typeface="+mj-lt"/>
                <a:cs typeface="Times New Roman" panose="02020603050405020304" pitchFamily="18" charset="0"/>
              </a:rPr>
              <a:t> Ki-</a:t>
            </a:r>
            <a:r>
              <a:rPr lang="en-US" sz="5900" b="1" dirty="0" err="1">
                <a:solidFill>
                  <a:srgbClr val="C00000"/>
                </a:solidFill>
                <a:latin typeface="+mj-lt"/>
                <a:cs typeface="Times New Roman" panose="02020603050405020304" pitchFamily="18" charset="0"/>
              </a:rPr>
              <a:t>tô</a:t>
            </a:r>
            <a:r>
              <a:rPr lang="en-US" sz="5900" b="1" dirty="0">
                <a:solidFill>
                  <a:srgbClr val="C0000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chỉ</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có</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Chúa</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là</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Đấng</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Thánh</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chỉ</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có</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Chúa</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là</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Chúa</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chỉ</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có</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Chúa</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là</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Đấng</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Tối</a:t>
            </a:r>
            <a:r>
              <a:rPr lang="en-US" sz="5900" b="1" dirty="0">
                <a:solidFill>
                  <a:srgbClr val="002060"/>
                </a:solidFill>
                <a:latin typeface="+mj-lt"/>
                <a:cs typeface="Times New Roman" panose="02020603050405020304" pitchFamily="18" charset="0"/>
              </a:rPr>
              <a:t> Cao, </a:t>
            </a:r>
            <a:r>
              <a:rPr lang="en-US" sz="5900" b="1" dirty="0" err="1">
                <a:solidFill>
                  <a:srgbClr val="002060"/>
                </a:solidFill>
                <a:latin typeface="+mj-lt"/>
                <a:cs typeface="Times New Roman" panose="02020603050405020304" pitchFamily="18" charset="0"/>
              </a:rPr>
              <a:t>cùng</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Đức</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Chúa</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Thánh</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Thần</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trong</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vinh</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quang</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Đức</a:t>
            </a:r>
            <a:r>
              <a:rPr lang="en-US" sz="5900" b="1" dirty="0">
                <a:solidFill>
                  <a:srgbClr val="002060"/>
                </a:solidFill>
                <a:latin typeface="+mj-lt"/>
                <a:cs typeface="Times New Roman" panose="02020603050405020304" pitchFamily="18" charset="0"/>
              </a:rPr>
              <a:t> </a:t>
            </a:r>
            <a:r>
              <a:rPr lang="en-US" sz="5900" b="1" dirty="0" err="1">
                <a:solidFill>
                  <a:srgbClr val="002060"/>
                </a:solidFill>
                <a:latin typeface="+mj-lt"/>
                <a:cs typeface="Times New Roman" panose="02020603050405020304" pitchFamily="18" charset="0"/>
              </a:rPr>
              <a:t>Chúa</a:t>
            </a:r>
            <a:r>
              <a:rPr lang="en-US" sz="5900" b="1" dirty="0">
                <a:solidFill>
                  <a:srgbClr val="002060"/>
                </a:solidFill>
                <a:latin typeface="+mj-lt"/>
                <a:cs typeface="Times New Roman" panose="02020603050405020304" pitchFamily="18" charset="0"/>
              </a:rPr>
              <a:t> Cha. </a:t>
            </a:r>
            <a:r>
              <a:rPr lang="en-US" sz="5900" b="1" u="sng" dirty="0">
                <a:solidFill>
                  <a:srgbClr val="C00000"/>
                </a:solidFill>
                <a:latin typeface="+mj-lt"/>
                <a:cs typeface="Times New Roman" panose="02020603050405020304" pitchFamily="18" charset="0"/>
              </a:rPr>
              <a:t>A-men. A-men. </a:t>
            </a:r>
            <a:endParaRPr lang="vi-VN" sz="59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859054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eaLnBrk="1" hangingPunct="1">
              <a:lnSpc>
                <a:spcPct val="150000"/>
              </a:lnSpc>
            </a:pPr>
            <a:endPar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96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9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143208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algn="l" eaLnBrk="1" hangingPunct="1">
              <a:lnSpc>
                <a:spcPct val="150000"/>
              </a:lnSpc>
            </a:pP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3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7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0315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320" y="0"/>
            <a:ext cx="12273280" cy="6858000"/>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Nhập</a:t>
            </a:r>
            <a:r>
              <a:rPr lang="en-US" sz="8000" dirty="0">
                <a:solidFill>
                  <a:srgbClr val="FF0000"/>
                </a:solidFill>
              </a:rPr>
              <a:t> </a:t>
            </a:r>
            <a:r>
              <a:rPr lang="en-US" sz="8000" dirty="0" err="1">
                <a:solidFill>
                  <a:srgbClr val="FF0000"/>
                </a:solidFill>
              </a:rPr>
              <a:t>Lễ</a:t>
            </a:r>
            <a:r>
              <a:rPr lang="en-US" sz="8000" dirty="0">
                <a:solidFill>
                  <a:srgbClr val="FF0000"/>
                </a:solidFill>
              </a:rPr>
              <a:t/>
            </a:r>
            <a:br>
              <a:rPr lang="en-US" sz="8000" dirty="0">
                <a:solidFill>
                  <a:srgbClr val="FF0000"/>
                </a:solidFill>
              </a:rPr>
            </a:br>
            <a:r>
              <a:rPr lang="en-US" sz="8000" dirty="0" err="1">
                <a:solidFill>
                  <a:srgbClr val="FF0000"/>
                </a:solidFill>
              </a:rPr>
              <a:t>Đưa</a:t>
            </a:r>
            <a:r>
              <a:rPr lang="en-US" sz="8000" dirty="0">
                <a:solidFill>
                  <a:srgbClr val="FF0000"/>
                </a:solidFill>
              </a:rPr>
              <a:t> </a:t>
            </a:r>
            <a:r>
              <a:rPr lang="en-US" sz="8000" dirty="0" err="1">
                <a:solidFill>
                  <a:srgbClr val="FF0000"/>
                </a:solidFill>
              </a:rPr>
              <a:t>Nhau</a:t>
            </a:r>
            <a:r>
              <a:rPr lang="en-US" sz="8000" dirty="0">
                <a:solidFill>
                  <a:srgbClr val="FF0000"/>
                </a:solidFill>
              </a:rPr>
              <a:t/>
            </a:r>
            <a:br>
              <a:rPr lang="en-US" sz="8000" dirty="0">
                <a:solidFill>
                  <a:srgbClr val="FF0000"/>
                </a:solidFill>
              </a:rPr>
            </a:br>
            <a:r>
              <a:rPr lang="en-US" sz="6700" i="1" dirty="0" err="1">
                <a:solidFill>
                  <a:srgbClr val="002060"/>
                </a:solidFill>
              </a:rPr>
              <a:t>Nguyễn</a:t>
            </a:r>
            <a:r>
              <a:rPr lang="en-US" sz="6700" i="1" dirty="0">
                <a:solidFill>
                  <a:srgbClr val="002060"/>
                </a:solidFill>
              </a:rPr>
              <a:t> </a:t>
            </a:r>
            <a:r>
              <a:rPr lang="en-US" sz="6700" i="1" dirty="0" err="1">
                <a:solidFill>
                  <a:srgbClr val="002060"/>
                </a:solidFill>
              </a:rPr>
              <a:t>Duy</a:t>
            </a:r>
            <a:endParaRPr lang="en-US" sz="6700" i="1" dirty="0">
              <a:solidFill>
                <a:srgbClr val="002060"/>
              </a:solidFill>
            </a:endParaRPr>
          </a:p>
        </p:txBody>
      </p:sp>
    </p:spTree>
    <p:extLst>
      <p:ext uri="{BB962C8B-B14F-4D97-AF65-F5344CB8AC3E}">
        <p14:creationId xmlns:p14="http://schemas.microsoft.com/office/powerpoint/2010/main" val="3318933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12192000" cy="6858000"/>
          </a:xfrm>
        </p:spPr>
        <p:txBody>
          <a:bodyPr/>
          <a:lstStyle/>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994609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12192000" cy="7086600"/>
          </a:xfrm>
        </p:spPr>
        <p:txBody>
          <a:bodyPr/>
          <a:lstStyle/>
          <a:p>
            <a:pPr marL="0" indent="0" algn="just" eaLnBrk="1" hangingPunct="1">
              <a:lnSpc>
                <a:spcPct val="140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78806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330200"/>
            <a:ext cx="12192000" cy="7188200"/>
          </a:xfrm>
        </p:spPr>
        <p:txBody>
          <a:bodyPr/>
          <a:lstStyle/>
          <a:p>
            <a:pPr marL="0" indent="0" algn="just" eaLnBrk="1" hangingPunct="1">
              <a:lnSpc>
                <a:spcPct val="145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br>
              <a:rPr lang="en-US" sz="64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64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328728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228600"/>
            <a:ext cx="12192000" cy="7086600"/>
          </a:xfrm>
        </p:spPr>
        <p:txBody>
          <a:bodyPr/>
          <a:lstStyle/>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2092784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12192000" cy="6858000"/>
          </a:xfrm>
        </p:spPr>
        <p:txBody>
          <a:bodyPr/>
          <a:lstStyle/>
          <a:p>
            <a:pPr marL="0" indent="0" algn="just" eaLnBrk="1" hangingPunct="1">
              <a:lnSpc>
                <a:spcPct val="150000"/>
              </a:lnSpc>
              <a:buNone/>
            </a:pPr>
            <a:r>
              <a:rPr lang="en-US" sz="6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None/>
            </a:pPr>
            <a:r>
              <a:rPr lang="vi-VN" sz="6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6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6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074350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12192000" cy="6858000"/>
          </a:xfrm>
        </p:spPr>
        <p:txBody>
          <a:bodyPr/>
          <a:lstStyle/>
          <a:p>
            <a:pPr marL="0" indent="0" algn="just" eaLnBrk="1" hangingPunct="1">
              <a:lnSpc>
                <a:spcPct val="140000"/>
              </a:lnSpc>
              <a:buNone/>
            </a:pPr>
            <a:r>
              <a:rPr lang="en-US"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631873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777967" y="15449"/>
            <a:ext cx="6951476" cy="1118255"/>
          </a:xfrm>
          <a:prstGeom prst="rect">
            <a:avLst/>
          </a:prstGeom>
          <a:noFill/>
        </p:spPr>
        <p:txBody>
          <a:bodyPr wrap="none" lIns="91438" tIns="45719" rIns="91438" bIns="45719" rtlCol="0">
            <a:spAutoFit/>
          </a:bodyPr>
          <a:lstStyle/>
          <a:p>
            <a:r>
              <a:rPr lang="en-US" sz="6700" dirty="0" err="1">
                <a:solidFill>
                  <a:srgbClr val="002060"/>
                </a:solidFill>
                <a:latin typeface="+mj-lt"/>
                <a:ea typeface="SalinaDisplay" pitchFamily="18" charset="0"/>
                <a:cs typeface="SalinaDisplay" pitchFamily="18" charset="0"/>
              </a:rPr>
              <a:t>Thánh</a:t>
            </a:r>
            <a:r>
              <a:rPr lang="en-US" sz="6700" dirty="0">
                <a:solidFill>
                  <a:srgbClr val="002060"/>
                </a:solidFill>
                <a:latin typeface="+mj-lt"/>
                <a:ea typeface="SalinaDisplay" pitchFamily="18" charset="0"/>
                <a:cs typeface="SalinaDisplay" pitchFamily="18" charset="0"/>
              </a:rPr>
              <a:t> </a:t>
            </a:r>
            <a:r>
              <a:rPr lang="en-US" sz="6700" dirty="0" err="1">
                <a:solidFill>
                  <a:srgbClr val="002060"/>
                </a:solidFill>
                <a:latin typeface="+mj-lt"/>
                <a:ea typeface="SalinaDisplay" pitchFamily="18" charset="0"/>
                <a:cs typeface="SalinaDisplay" pitchFamily="18" charset="0"/>
              </a:rPr>
              <a:t>Lê</a:t>
            </a:r>
            <a:r>
              <a:rPr lang="en-US" sz="6700" dirty="0">
                <a:solidFill>
                  <a:srgbClr val="002060"/>
                </a:solidFill>
                <a:latin typeface="+mj-lt"/>
                <a:ea typeface="SalinaDisplay" pitchFamily="18" charset="0"/>
                <a:cs typeface="SalinaDisplay" pitchFamily="18" charset="0"/>
              </a:rPr>
              <a:t>̃ </a:t>
            </a:r>
            <a:r>
              <a:rPr lang="en-US" sz="6700" dirty="0" err="1">
                <a:solidFill>
                  <a:srgbClr val="002060"/>
                </a:solidFill>
                <a:latin typeface="+mj-lt"/>
                <a:ea typeface="SalinaDisplay" pitchFamily="18" charset="0"/>
                <a:cs typeface="SalinaDisplay" pitchFamily="18" charset="0"/>
              </a:rPr>
              <a:t>Hôn</a:t>
            </a:r>
            <a:r>
              <a:rPr lang="en-US" sz="6700" dirty="0">
                <a:solidFill>
                  <a:srgbClr val="002060"/>
                </a:solidFill>
                <a:latin typeface="+mj-lt"/>
                <a:ea typeface="SalinaDisplay" pitchFamily="18" charset="0"/>
                <a:cs typeface="SalinaDisplay" pitchFamily="18" charset="0"/>
              </a:rPr>
              <a:t> </a:t>
            </a:r>
            <a:r>
              <a:rPr lang="en-US" sz="6700" dirty="0" err="1">
                <a:solidFill>
                  <a:srgbClr val="002060"/>
                </a:solidFill>
                <a:latin typeface="+mj-lt"/>
                <a:ea typeface="SalinaDisplay" pitchFamily="18" charset="0"/>
                <a:cs typeface="SalinaDisplay" pitchFamily="18" charset="0"/>
              </a:rPr>
              <a:t>Phối</a:t>
            </a:r>
            <a:endParaRPr lang="en-US" sz="6700" dirty="0">
              <a:solidFill>
                <a:srgbClr val="002060"/>
              </a:solidFill>
              <a:latin typeface="+mj-lt"/>
              <a:ea typeface="SalinaDisplay" pitchFamily="18" charset="0"/>
              <a:cs typeface="SalinaDisplay" pitchFamily="18" charset="0"/>
            </a:endParaRPr>
          </a:p>
        </p:txBody>
      </p:sp>
      <p:sp>
        <p:nvSpPr>
          <p:cNvPr id="8" name="TextBox 7"/>
          <p:cNvSpPr txBox="1"/>
          <p:nvPr/>
        </p:nvSpPr>
        <p:spPr>
          <a:xfrm>
            <a:off x="6868613" y="1328455"/>
            <a:ext cx="1392263" cy="2800767"/>
          </a:xfrm>
          <a:prstGeom prst="rect">
            <a:avLst/>
          </a:prstGeom>
          <a:noFill/>
        </p:spPr>
        <p:txBody>
          <a:bodyPr wrap="none" lIns="91438" tIns="45719" rIns="91438" bIns="45719" rtlCol="0">
            <a:spAutoFit/>
          </a:bodyPr>
          <a:lstStyle/>
          <a:p>
            <a:pPr algn="ctr"/>
            <a:r>
              <a:rPr lang="en-US" sz="5900">
                <a:solidFill>
                  <a:srgbClr val="FF0000"/>
                </a:solidFill>
              </a:rPr>
              <a:t>Anh</a:t>
            </a:r>
            <a:endParaRPr lang="en-US" sz="5900" dirty="0">
              <a:solidFill>
                <a:srgbClr val="FF0000"/>
              </a:solidFill>
            </a:endParaRPr>
          </a:p>
          <a:p>
            <a:pPr algn="ctr"/>
            <a:r>
              <a:rPr lang="en-US" sz="5900" dirty="0" err="1">
                <a:solidFill>
                  <a:srgbClr val="FF0000"/>
                </a:solidFill>
              </a:rPr>
              <a:t>và</a:t>
            </a:r>
            <a:endParaRPr lang="en-US" sz="5900" dirty="0">
              <a:solidFill>
                <a:srgbClr val="FF0000"/>
              </a:solidFill>
            </a:endParaRPr>
          </a:p>
          <a:p>
            <a:pPr algn="ctr"/>
            <a:r>
              <a:rPr lang="en-US" sz="5900">
                <a:solidFill>
                  <a:srgbClr val="FF0000"/>
                </a:solidFill>
              </a:rPr>
              <a:t> </a:t>
            </a:r>
            <a:r>
              <a:rPr lang="en-US" sz="5900">
                <a:solidFill>
                  <a:srgbClr val="FF0000"/>
                </a:solidFill>
              </a:rPr>
              <a:t>Chị</a:t>
            </a:r>
            <a:endParaRPr lang="en-US" sz="5900" dirty="0">
              <a:solidFill>
                <a:srgbClr val="FF0000"/>
              </a:solidFill>
            </a:endParaRPr>
          </a:p>
        </p:txBody>
      </p:sp>
    </p:spTree>
    <p:extLst>
      <p:ext uri="{BB962C8B-B14F-4D97-AF65-F5344CB8AC3E}">
        <p14:creationId xmlns:p14="http://schemas.microsoft.com/office/powerpoint/2010/main" val="1505719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781799"/>
          </a:xfrm>
        </p:spPr>
        <p:txBody>
          <a:bodyPr/>
          <a:lstStyle/>
          <a:p>
            <a:pPr>
              <a:lnSpc>
                <a:spcPct val="120000"/>
              </a:lnSpc>
            </a:pPr>
            <a:r>
              <a:rPr lang="en-US" sz="8000" dirty="0" err="1">
                <a:solidFill>
                  <a:srgbClr val="FF0000"/>
                </a:solidFill>
              </a:rPr>
              <a:t>Đáp</a:t>
            </a:r>
            <a:r>
              <a:rPr lang="en-US" sz="8000" dirty="0">
                <a:solidFill>
                  <a:srgbClr val="FF0000"/>
                </a:solidFill>
              </a:rPr>
              <a:t> </a:t>
            </a:r>
            <a:r>
              <a:rPr lang="en-US" sz="8000" dirty="0" err="1">
                <a:solidFill>
                  <a:srgbClr val="FF0000"/>
                </a:solidFill>
              </a:rPr>
              <a:t>Ca</a:t>
            </a:r>
            <a:r>
              <a:rPr lang="en-US" sz="6700" dirty="0">
                <a:solidFill>
                  <a:srgbClr val="FF0000"/>
                </a:solidFill>
              </a:rPr>
              <a:t/>
            </a:r>
            <a:br>
              <a:rPr lang="en-US" sz="6700" dirty="0">
                <a:solidFill>
                  <a:srgbClr val="FF0000"/>
                </a:solidFill>
              </a:rPr>
            </a:br>
            <a:r>
              <a:rPr lang="en-US" sz="8000" dirty="0" err="1">
                <a:solidFill>
                  <a:srgbClr val="FF0000"/>
                </a:solidFill>
              </a:rPr>
              <a:t>Vịnh</a:t>
            </a:r>
            <a:r>
              <a:rPr lang="en-US" sz="8000" dirty="0">
                <a:solidFill>
                  <a:srgbClr val="FF0000"/>
                </a:solidFill>
              </a:rPr>
              <a:t> </a:t>
            </a:r>
            <a:r>
              <a:rPr lang="en-US" sz="8000" dirty="0" err="1">
                <a:solidFill>
                  <a:srgbClr val="FF0000"/>
                </a:solidFill>
              </a:rPr>
              <a:t>Ca</a:t>
            </a:r>
            <a:r>
              <a:rPr lang="en-US" sz="8000" dirty="0">
                <a:solidFill>
                  <a:srgbClr val="FF0000"/>
                </a:solidFill>
              </a:rPr>
              <a:t> 127</a:t>
            </a:r>
            <a:r>
              <a:rPr lang="en-US" sz="8000" dirty="0">
                <a:solidFill>
                  <a:srgbClr val="FF0000"/>
                </a:solidFill>
              </a:rPr>
              <a:t/>
            </a:r>
            <a:br>
              <a:rPr lang="en-US" sz="8000" dirty="0">
                <a:solidFill>
                  <a:srgbClr val="FF0000"/>
                </a:solidFill>
              </a:rPr>
            </a:br>
            <a:r>
              <a:rPr lang="en-US" sz="6700" i="1" dirty="0" err="1">
                <a:solidFill>
                  <a:srgbClr val="002060"/>
                </a:solidFill>
              </a:rPr>
              <a:t>Ngọc</a:t>
            </a:r>
            <a:r>
              <a:rPr lang="en-US" sz="6700" i="1" dirty="0">
                <a:solidFill>
                  <a:srgbClr val="002060"/>
                </a:solidFill>
              </a:rPr>
              <a:t> </a:t>
            </a:r>
            <a:r>
              <a:rPr lang="en-US" sz="6700" i="1" dirty="0" err="1">
                <a:solidFill>
                  <a:srgbClr val="002060"/>
                </a:solidFill>
              </a:rPr>
              <a:t>Kôn</a:t>
            </a:r>
            <a:endParaRPr lang="en-US" sz="6700" i="1" dirty="0">
              <a:solidFill>
                <a:srgbClr val="002060"/>
              </a:solidFill>
            </a:endParaRPr>
          </a:p>
        </p:txBody>
      </p:sp>
    </p:spTree>
    <p:extLst>
      <p:ext uri="{BB962C8B-B14F-4D97-AF65-F5344CB8AC3E}">
        <p14:creationId xmlns:p14="http://schemas.microsoft.com/office/powerpoint/2010/main" val="3843323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781799"/>
          </a:xfrm>
        </p:spPr>
        <p:txBody>
          <a:bodyPr/>
          <a:lstStyle/>
          <a:p>
            <a:pPr>
              <a:lnSpc>
                <a:spcPct val="120000"/>
              </a:lnSpc>
            </a:pPr>
            <a:r>
              <a:rPr lang="en-US" sz="6700" dirty="0" err="1">
                <a:solidFill>
                  <a:srgbClr val="FF0000"/>
                </a:solidFill>
              </a:rPr>
              <a:t>Thánh</a:t>
            </a:r>
            <a:r>
              <a:rPr lang="en-US" sz="6700" dirty="0">
                <a:solidFill>
                  <a:srgbClr val="FF0000"/>
                </a:solidFill>
              </a:rPr>
              <a:t> </a:t>
            </a:r>
            <a:r>
              <a:rPr lang="en-US" sz="6700" dirty="0" err="1">
                <a:solidFill>
                  <a:srgbClr val="FF0000"/>
                </a:solidFill>
              </a:rPr>
              <a:t>Vịnh</a:t>
            </a:r>
            <a:r>
              <a:rPr lang="en-US" sz="6700" dirty="0">
                <a:solidFill>
                  <a:srgbClr val="FF0000"/>
                </a:solidFill>
              </a:rPr>
              <a:t> 127</a:t>
            </a:r>
            <a:br>
              <a:rPr lang="en-US" sz="6700" dirty="0">
                <a:solidFill>
                  <a:srgbClr val="FF0000"/>
                </a:solidFill>
              </a:rPr>
            </a:br>
            <a:r>
              <a:rPr lang="en-US" sz="6700" dirty="0" err="1">
                <a:solidFill>
                  <a:srgbClr val="FF0000"/>
                </a:solidFill>
              </a:rPr>
              <a:t>Phúc</a:t>
            </a:r>
            <a:r>
              <a:rPr lang="en-US" sz="6700" dirty="0">
                <a:solidFill>
                  <a:srgbClr val="FF0000"/>
                </a:solidFill>
              </a:rPr>
              <a:t> Cho </a:t>
            </a:r>
            <a:r>
              <a:rPr lang="en-US" sz="6700" dirty="0" err="1">
                <a:solidFill>
                  <a:srgbClr val="FF0000"/>
                </a:solidFill>
              </a:rPr>
              <a:t>Những</a:t>
            </a:r>
            <a:r>
              <a:rPr lang="en-US" sz="6700" dirty="0">
                <a:solidFill>
                  <a:srgbClr val="FF0000"/>
                </a:solidFill>
              </a:rPr>
              <a:t> Ai</a:t>
            </a:r>
            <a:br>
              <a:rPr lang="en-US" sz="6700" dirty="0">
                <a:solidFill>
                  <a:srgbClr val="FF0000"/>
                </a:solidFill>
              </a:rPr>
            </a:br>
            <a:r>
              <a:rPr lang="en-US" i="1" dirty="0" err="1" smtClean="0">
                <a:solidFill>
                  <a:srgbClr val="002060"/>
                </a:solidFill>
              </a:rPr>
              <a:t>Huyền</a:t>
            </a:r>
            <a:r>
              <a:rPr lang="en-US" i="1" dirty="0" smtClean="0">
                <a:solidFill>
                  <a:srgbClr val="002060"/>
                </a:solidFill>
              </a:rPr>
              <a:t> </a:t>
            </a:r>
            <a:r>
              <a:rPr lang="en-US" i="1" dirty="0" err="1" smtClean="0">
                <a:solidFill>
                  <a:srgbClr val="002060"/>
                </a:solidFill>
              </a:rPr>
              <a:t>Linh</a:t>
            </a:r>
            <a:endParaRPr lang="en-US" i="1" dirty="0">
              <a:solidFill>
                <a:srgbClr val="002060"/>
              </a:solidFill>
            </a:endParaRPr>
          </a:p>
        </p:txBody>
      </p:sp>
    </p:spTree>
    <p:extLst>
      <p:ext uri="{BB962C8B-B14F-4D97-AF65-F5344CB8AC3E}">
        <p14:creationId xmlns:p14="http://schemas.microsoft.com/office/powerpoint/2010/main" val="1579561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1088421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400"/>
            <a:ext cx="12192000" cy="6858000"/>
          </a:xfrm>
        </p:spPr>
        <p:txBody>
          <a:bodyPr anchor="ctr">
            <a:noAutofit/>
          </a:bodyPr>
          <a:lstStyle/>
          <a:p>
            <a:pPr algn="just">
              <a:lnSpc>
                <a:spcPct val="110000"/>
              </a:lnSpc>
              <a:spcBef>
                <a:spcPts val="0"/>
              </a:spcBef>
            </a:pPr>
            <a:r>
              <a:rPr lang="en-US" sz="5900" u="sng" dirty="0" err="1">
                <a:solidFill>
                  <a:srgbClr val="FF0000"/>
                </a:solidFill>
                <a:latin typeface="+mj-lt"/>
              </a:rPr>
              <a:t>Tk</a:t>
            </a:r>
            <a:r>
              <a:rPr lang="vi-VN" sz="5900" u="sng" dirty="0">
                <a:solidFill>
                  <a:srgbClr val="FF0000"/>
                </a:solidFill>
                <a:latin typeface="+mj-lt"/>
              </a:rPr>
              <a:t>1</a:t>
            </a:r>
            <a:r>
              <a:rPr lang="en-US" sz="5900" u="sng" dirty="0">
                <a:solidFill>
                  <a:srgbClr val="FF0000"/>
                </a:solidFill>
                <a:latin typeface="+mj-lt"/>
              </a:rPr>
              <a:t>:</a:t>
            </a:r>
            <a:r>
              <a:rPr lang="vi-VN" sz="5900" dirty="0">
                <a:solidFill>
                  <a:srgbClr val="FF0000"/>
                </a:solidFill>
                <a:latin typeface="+mj-lt"/>
              </a:rPr>
              <a:t> </a:t>
            </a:r>
            <a:r>
              <a:rPr lang="en-US" sz="5900" dirty="0" err="1">
                <a:solidFill>
                  <a:srgbClr val="002060"/>
                </a:solidFill>
                <a:latin typeface="+mj-lt"/>
              </a:rPr>
              <a:t>Đưa</a:t>
            </a:r>
            <a:r>
              <a:rPr lang="en-US" sz="5900" dirty="0">
                <a:solidFill>
                  <a:srgbClr val="002060"/>
                </a:solidFill>
                <a:latin typeface="+mj-lt"/>
              </a:rPr>
              <a:t> </a:t>
            </a:r>
            <a:r>
              <a:rPr lang="en-US" sz="5900" dirty="0" err="1">
                <a:solidFill>
                  <a:srgbClr val="002060"/>
                </a:solidFill>
                <a:latin typeface="+mj-lt"/>
              </a:rPr>
              <a:t>nhau</a:t>
            </a:r>
            <a:r>
              <a:rPr lang="en-US" sz="5900" dirty="0">
                <a:solidFill>
                  <a:srgbClr val="002060"/>
                </a:solidFill>
                <a:latin typeface="+mj-lt"/>
              </a:rPr>
              <a:t> </a:t>
            </a:r>
            <a:r>
              <a:rPr lang="en-US" sz="5900" dirty="0" err="1">
                <a:solidFill>
                  <a:srgbClr val="002060"/>
                </a:solidFill>
                <a:latin typeface="+mj-lt"/>
              </a:rPr>
              <a:t>đến</a:t>
            </a:r>
            <a:r>
              <a:rPr lang="en-US" sz="5900" dirty="0">
                <a:solidFill>
                  <a:srgbClr val="002060"/>
                </a:solidFill>
                <a:latin typeface="+mj-lt"/>
              </a:rPr>
              <a:t> </a:t>
            </a:r>
            <a:r>
              <a:rPr lang="en-US" sz="5900" dirty="0" err="1">
                <a:solidFill>
                  <a:srgbClr val="002060"/>
                </a:solidFill>
                <a:latin typeface="+mj-lt"/>
              </a:rPr>
              <a:t>trước</a:t>
            </a:r>
            <a:r>
              <a:rPr lang="en-US" sz="5900" dirty="0">
                <a:solidFill>
                  <a:srgbClr val="002060"/>
                </a:solidFill>
                <a:latin typeface="+mj-lt"/>
              </a:rPr>
              <a:t> </a:t>
            </a:r>
            <a:r>
              <a:rPr lang="en-US" sz="5900" dirty="0" err="1">
                <a:solidFill>
                  <a:srgbClr val="002060"/>
                </a:solidFill>
                <a:latin typeface="+mj-lt"/>
              </a:rPr>
              <a:t>bàn</a:t>
            </a:r>
            <a:r>
              <a:rPr lang="en-US" sz="5900" dirty="0">
                <a:solidFill>
                  <a:srgbClr val="002060"/>
                </a:solidFill>
                <a:latin typeface="+mj-lt"/>
              </a:rPr>
              <a:t> </a:t>
            </a:r>
            <a:r>
              <a:rPr lang="en-US" sz="5900" dirty="0" err="1">
                <a:solidFill>
                  <a:srgbClr val="002060"/>
                </a:solidFill>
                <a:latin typeface="+mj-lt"/>
              </a:rPr>
              <a:t>thờ</a:t>
            </a:r>
            <a:r>
              <a:rPr lang="en-US" sz="5900" dirty="0">
                <a:solidFill>
                  <a:srgbClr val="002060"/>
                </a:solidFill>
                <a:latin typeface="+mj-lt"/>
              </a:rPr>
              <a:t> </a:t>
            </a:r>
            <a:r>
              <a:rPr lang="en-US" sz="5900" dirty="0" err="1">
                <a:solidFill>
                  <a:srgbClr val="002060"/>
                </a:solidFill>
                <a:latin typeface="+mj-lt"/>
              </a:rPr>
              <a:t>chung</a:t>
            </a:r>
            <a:r>
              <a:rPr lang="en-US" sz="5900" dirty="0">
                <a:solidFill>
                  <a:srgbClr val="002060"/>
                </a:solidFill>
                <a:latin typeface="+mj-lt"/>
              </a:rPr>
              <a:t> </a:t>
            </a:r>
            <a:r>
              <a:rPr lang="en-US" sz="5900" dirty="0" err="1">
                <a:solidFill>
                  <a:srgbClr val="002060"/>
                </a:solidFill>
                <a:latin typeface="+mj-lt"/>
              </a:rPr>
              <a:t>lòng</a:t>
            </a:r>
            <a:r>
              <a:rPr lang="en-US" sz="5900" dirty="0">
                <a:solidFill>
                  <a:srgbClr val="002060"/>
                </a:solidFill>
                <a:latin typeface="+mj-lt"/>
              </a:rPr>
              <a:t> </a:t>
            </a:r>
            <a:r>
              <a:rPr lang="en-US" sz="5900" dirty="0" err="1">
                <a:solidFill>
                  <a:srgbClr val="002060"/>
                </a:solidFill>
                <a:latin typeface="+mj-lt"/>
              </a:rPr>
              <a:t>thề</a:t>
            </a:r>
            <a:r>
              <a:rPr lang="en-US" sz="5900" dirty="0">
                <a:solidFill>
                  <a:srgbClr val="002060"/>
                </a:solidFill>
                <a:latin typeface="+mj-lt"/>
              </a:rPr>
              <a:t> </a:t>
            </a:r>
            <a:r>
              <a:rPr lang="en-US" sz="5900" dirty="0" err="1">
                <a:solidFill>
                  <a:srgbClr val="002060"/>
                </a:solidFill>
                <a:latin typeface="+mj-lt"/>
              </a:rPr>
              <a:t>hứa</a:t>
            </a:r>
            <a:r>
              <a:rPr lang="en-US" sz="5900" dirty="0">
                <a:solidFill>
                  <a:srgbClr val="002060"/>
                </a:solidFill>
                <a:latin typeface="+mj-lt"/>
              </a:rPr>
              <a:t> </a:t>
            </a:r>
            <a:r>
              <a:rPr lang="en-US" sz="5900" dirty="0" err="1">
                <a:solidFill>
                  <a:srgbClr val="002060"/>
                </a:solidFill>
                <a:latin typeface="+mj-lt"/>
              </a:rPr>
              <a:t>yêu</a:t>
            </a:r>
            <a:r>
              <a:rPr lang="en-US" sz="5900" dirty="0">
                <a:solidFill>
                  <a:srgbClr val="002060"/>
                </a:solidFill>
                <a:latin typeface="+mj-lt"/>
              </a:rPr>
              <a:t> </a:t>
            </a:r>
            <a:r>
              <a:rPr lang="en-US" sz="5900" dirty="0" err="1">
                <a:solidFill>
                  <a:srgbClr val="002060"/>
                </a:solidFill>
                <a:latin typeface="+mj-lt"/>
              </a:rPr>
              <a:t>nhau</a:t>
            </a:r>
            <a:r>
              <a:rPr lang="en-US" sz="5900" dirty="0">
                <a:solidFill>
                  <a:srgbClr val="002060"/>
                </a:solidFill>
                <a:latin typeface="+mj-lt"/>
              </a:rPr>
              <a:t>. </a:t>
            </a:r>
            <a:r>
              <a:rPr lang="en-US" sz="5900" dirty="0" err="1">
                <a:solidFill>
                  <a:srgbClr val="002060"/>
                </a:solidFill>
                <a:latin typeface="+mj-lt"/>
              </a:rPr>
              <a:t>Nơi</a:t>
            </a:r>
            <a:r>
              <a:rPr lang="en-US" sz="5900" dirty="0">
                <a:solidFill>
                  <a:srgbClr val="002060"/>
                </a:solidFill>
                <a:latin typeface="+mj-lt"/>
              </a:rPr>
              <a:t> </a:t>
            </a:r>
            <a:r>
              <a:rPr lang="en-US" sz="5900" dirty="0" err="1">
                <a:solidFill>
                  <a:srgbClr val="002060"/>
                </a:solidFill>
                <a:latin typeface="+mj-lt"/>
              </a:rPr>
              <a:t>đây</a:t>
            </a:r>
            <a:r>
              <a:rPr lang="en-US" sz="5900" dirty="0">
                <a:solidFill>
                  <a:srgbClr val="002060"/>
                </a:solidFill>
                <a:latin typeface="+mj-lt"/>
              </a:rPr>
              <a:t> </a:t>
            </a:r>
            <a:r>
              <a:rPr lang="en-US" sz="5900" dirty="0" err="1">
                <a:solidFill>
                  <a:srgbClr val="002060"/>
                </a:solidFill>
                <a:latin typeface="+mj-lt"/>
              </a:rPr>
              <a:t>yêu</a:t>
            </a:r>
            <a:r>
              <a:rPr lang="en-US" sz="5900" dirty="0">
                <a:solidFill>
                  <a:srgbClr val="002060"/>
                </a:solidFill>
                <a:latin typeface="+mj-lt"/>
              </a:rPr>
              <a:t> </a:t>
            </a:r>
            <a:r>
              <a:rPr lang="en-US" sz="5900" dirty="0" err="1">
                <a:solidFill>
                  <a:srgbClr val="002060"/>
                </a:solidFill>
                <a:latin typeface="+mj-lt"/>
              </a:rPr>
              <a:t>thương</a:t>
            </a:r>
            <a:r>
              <a:rPr lang="en-US" sz="5900" dirty="0">
                <a:solidFill>
                  <a:srgbClr val="002060"/>
                </a:solidFill>
                <a:latin typeface="+mj-lt"/>
              </a:rPr>
              <a:t> </a:t>
            </a:r>
            <a:r>
              <a:rPr lang="en-US" sz="5900" dirty="0" err="1">
                <a:solidFill>
                  <a:srgbClr val="002060"/>
                </a:solidFill>
                <a:latin typeface="+mj-lt"/>
              </a:rPr>
              <a:t>trao</a:t>
            </a:r>
            <a:r>
              <a:rPr lang="en-US" sz="5900" dirty="0">
                <a:solidFill>
                  <a:srgbClr val="002060"/>
                </a:solidFill>
                <a:latin typeface="+mj-lt"/>
              </a:rPr>
              <a:t> </a:t>
            </a:r>
            <a:r>
              <a:rPr lang="en-US" sz="5900" dirty="0" err="1">
                <a:solidFill>
                  <a:srgbClr val="002060"/>
                </a:solidFill>
                <a:latin typeface="+mj-lt"/>
              </a:rPr>
              <a:t>hiến</a:t>
            </a:r>
            <a:r>
              <a:rPr lang="en-US" sz="5900" dirty="0">
                <a:solidFill>
                  <a:srgbClr val="002060"/>
                </a:solidFill>
                <a:latin typeface="+mj-lt"/>
              </a:rPr>
              <a:t> </a:t>
            </a:r>
            <a:r>
              <a:rPr lang="en-US" sz="5900" dirty="0" err="1">
                <a:solidFill>
                  <a:srgbClr val="002060"/>
                </a:solidFill>
                <a:latin typeface="+mj-lt"/>
              </a:rPr>
              <a:t>xin</a:t>
            </a:r>
            <a:r>
              <a:rPr lang="en-US" sz="5900" dirty="0">
                <a:solidFill>
                  <a:srgbClr val="002060"/>
                </a:solidFill>
                <a:latin typeface="+mj-lt"/>
              </a:rPr>
              <a:t> </a:t>
            </a:r>
            <a:r>
              <a:rPr lang="en-US" sz="5900" dirty="0" err="1">
                <a:solidFill>
                  <a:srgbClr val="002060"/>
                </a:solidFill>
                <a:latin typeface="+mj-lt"/>
              </a:rPr>
              <a:t>trọn</a:t>
            </a:r>
            <a:r>
              <a:rPr lang="en-US" sz="5900" dirty="0">
                <a:solidFill>
                  <a:srgbClr val="002060"/>
                </a:solidFill>
                <a:latin typeface="+mj-lt"/>
              </a:rPr>
              <a:t> </a:t>
            </a:r>
            <a:r>
              <a:rPr lang="en-US" sz="5900" dirty="0" err="1">
                <a:solidFill>
                  <a:srgbClr val="002060"/>
                </a:solidFill>
                <a:latin typeface="+mj-lt"/>
              </a:rPr>
              <a:t>lời</a:t>
            </a:r>
            <a:r>
              <a:rPr lang="en-US" sz="5900" dirty="0">
                <a:solidFill>
                  <a:srgbClr val="002060"/>
                </a:solidFill>
                <a:latin typeface="+mj-lt"/>
              </a:rPr>
              <a:t> </a:t>
            </a:r>
            <a:r>
              <a:rPr lang="en-US" sz="5900" dirty="0" err="1">
                <a:solidFill>
                  <a:srgbClr val="002060"/>
                </a:solidFill>
                <a:latin typeface="+mj-lt"/>
              </a:rPr>
              <a:t>hứa</a:t>
            </a:r>
            <a:r>
              <a:rPr lang="en-US" sz="5900" dirty="0">
                <a:solidFill>
                  <a:srgbClr val="002060"/>
                </a:solidFill>
                <a:latin typeface="+mj-lt"/>
              </a:rPr>
              <a:t> </a:t>
            </a:r>
            <a:r>
              <a:rPr lang="en-US" sz="5900" dirty="0" err="1">
                <a:solidFill>
                  <a:srgbClr val="002060"/>
                </a:solidFill>
                <a:latin typeface="+mj-lt"/>
              </a:rPr>
              <a:t>ngày</a:t>
            </a:r>
            <a:r>
              <a:rPr lang="en-US" sz="5900" dirty="0">
                <a:solidFill>
                  <a:srgbClr val="002060"/>
                </a:solidFill>
                <a:latin typeface="+mj-lt"/>
              </a:rPr>
              <a:t> nay. </a:t>
            </a:r>
            <a:r>
              <a:rPr lang="en-US" sz="5900" dirty="0" err="1">
                <a:solidFill>
                  <a:srgbClr val="002060"/>
                </a:solidFill>
                <a:latin typeface="+mj-lt"/>
              </a:rPr>
              <a:t>Yêu</a:t>
            </a:r>
            <a:r>
              <a:rPr lang="en-US" sz="5900" dirty="0">
                <a:solidFill>
                  <a:srgbClr val="002060"/>
                </a:solidFill>
                <a:latin typeface="+mj-lt"/>
              </a:rPr>
              <a:t> </a:t>
            </a:r>
            <a:r>
              <a:rPr lang="en-US" sz="5900" dirty="0" err="1">
                <a:solidFill>
                  <a:srgbClr val="002060"/>
                </a:solidFill>
                <a:latin typeface="+mj-lt"/>
              </a:rPr>
              <a:t>thương</a:t>
            </a:r>
            <a:r>
              <a:rPr lang="en-US" sz="5900" dirty="0">
                <a:solidFill>
                  <a:srgbClr val="002060"/>
                </a:solidFill>
                <a:latin typeface="+mj-lt"/>
              </a:rPr>
              <a:t> </a:t>
            </a:r>
            <a:r>
              <a:rPr lang="en-US" sz="5900" dirty="0" err="1">
                <a:solidFill>
                  <a:srgbClr val="002060"/>
                </a:solidFill>
                <a:latin typeface="+mj-lt"/>
              </a:rPr>
              <a:t>xin</a:t>
            </a:r>
            <a:r>
              <a:rPr lang="en-US" sz="5900" dirty="0">
                <a:solidFill>
                  <a:srgbClr val="002060"/>
                </a:solidFill>
                <a:latin typeface="+mj-lt"/>
              </a:rPr>
              <a:t> </a:t>
            </a:r>
            <a:r>
              <a:rPr lang="en-US" sz="5900" dirty="0" err="1">
                <a:solidFill>
                  <a:srgbClr val="002060"/>
                </a:solidFill>
                <a:latin typeface="+mj-lt"/>
              </a:rPr>
              <a:t>mãi</a:t>
            </a:r>
            <a:r>
              <a:rPr lang="en-US" sz="5900" dirty="0">
                <a:solidFill>
                  <a:srgbClr val="002060"/>
                </a:solidFill>
                <a:latin typeface="+mj-lt"/>
              </a:rPr>
              <a:t> </a:t>
            </a:r>
            <a:r>
              <a:rPr lang="en-US" sz="5900" dirty="0" err="1">
                <a:solidFill>
                  <a:srgbClr val="002060"/>
                </a:solidFill>
                <a:latin typeface="+mj-lt"/>
              </a:rPr>
              <a:t>dâng</a:t>
            </a:r>
            <a:r>
              <a:rPr lang="en-US" sz="5900" dirty="0">
                <a:solidFill>
                  <a:srgbClr val="002060"/>
                </a:solidFill>
                <a:latin typeface="+mj-lt"/>
              </a:rPr>
              <a:t> </a:t>
            </a:r>
            <a:r>
              <a:rPr lang="en-US" sz="5900" dirty="0" err="1">
                <a:solidFill>
                  <a:srgbClr val="002060"/>
                </a:solidFill>
                <a:latin typeface="+mj-lt"/>
              </a:rPr>
              <a:t>đầy</a:t>
            </a:r>
            <a:r>
              <a:rPr lang="en-US" sz="5900" dirty="0">
                <a:solidFill>
                  <a:srgbClr val="002060"/>
                </a:solidFill>
                <a:latin typeface="+mj-lt"/>
              </a:rPr>
              <a:t>, </a:t>
            </a:r>
            <a:r>
              <a:rPr lang="en-US" sz="5900" dirty="0" err="1">
                <a:solidFill>
                  <a:srgbClr val="002060"/>
                </a:solidFill>
                <a:latin typeface="+mj-lt"/>
              </a:rPr>
              <a:t>cho</a:t>
            </a:r>
            <a:r>
              <a:rPr lang="en-US" sz="5900" dirty="0">
                <a:solidFill>
                  <a:srgbClr val="002060"/>
                </a:solidFill>
                <a:latin typeface="+mj-lt"/>
              </a:rPr>
              <a:t> </a:t>
            </a:r>
            <a:r>
              <a:rPr lang="en-US" sz="5900" dirty="0" err="1">
                <a:solidFill>
                  <a:srgbClr val="002060"/>
                </a:solidFill>
                <a:latin typeface="+mj-lt"/>
              </a:rPr>
              <a:t>tình</a:t>
            </a:r>
            <a:r>
              <a:rPr lang="en-US" sz="5900" dirty="0">
                <a:solidFill>
                  <a:srgbClr val="002060"/>
                </a:solidFill>
                <a:latin typeface="+mj-lt"/>
              </a:rPr>
              <a:t> </a:t>
            </a:r>
            <a:r>
              <a:rPr lang="en-US" sz="5900" dirty="0" err="1">
                <a:solidFill>
                  <a:srgbClr val="002060"/>
                </a:solidFill>
                <a:latin typeface="+mj-lt"/>
              </a:rPr>
              <a:t>nồng</a:t>
            </a:r>
            <a:r>
              <a:rPr lang="en-US" sz="5900" dirty="0">
                <a:solidFill>
                  <a:srgbClr val="002060"/>
                </a:solidFill>
                <a:latin typeface="+mj-lt"/>
              </a:rPr>
              <a:t> </a:t>
            </a:r>
            <a:r>
              <a:rPr lang="en-US" sz="5900" dirty="0" err="1">
                <a:solidFill>
                  <a:srgbClr val="002060"/>
                </a:solidFill>
                <a:latin typeface="+mj-lt"/>
              </a:rPr>
              <a:t>ấm</a:t>
            </a:r>
            <a:r>
              <a:rPr lang="en-US" sz="5900" dirty="0">
                <a:solidFill>
                  <a:srgbClr val="002060"/>
                </a:solidFill>
                <a:latin typeface="+mj-lt"/>
              </a:rPr>
              <a:t> men say. </a:t>
            </a:r>
            <a:r>
              <a:rPr lang="en-US" sz="5900" dirty="0" err="1">
                <a:solidFill>
                  <a:srgbClr val="002060"/>
                </a:solidFill>
                <a:latin typeface="+mj-lt"/>
              </a:rPr>
              <a:t>Xin</a:t>
            </a:r>
            <a:r>
              <a:rPr lang="en-US" sz="5900" dirty="0">
                <a:solidFill>
                  <a:srgbClr val="002060"/>
                </a:solidFill>
                <a:latin typeface="+mj-lt"/>
              </a:rPr>
              <a:t> Cha </a:t>
            </a:r>
            <a:r>
              <a:rPr lang="en-US" sz="5900" dirty="0" err="1">
                <a:solidFill>
                  <a:srgbClr val="002060"/>
                </a:solidFill>
                <a:latin typeface="+mj-lt"/>
              </a:rPr>
              <a:t>yêu</a:t>
            </a:r>
            <a:r>
              <a:rPr lang="en-US" sz="5900" dirty="0">
                <a:solidFill>
                  <a:srgbClr val="002060"/>
                </a:solidFill>
                <a:latin typeface="+mj-lt"/>
              </a:rPr>
              <a:t> </a:t>
            </a:r>
            <a:r>
              <a:rPr lang="en-US" sz="5900" dirty="0" err="1">
                <a:solidFill>
                  <a:srgbClr val="002060"/>
                </a:solidFill>
                <a:latin typeface="+mj-lt"/>
              </a:rPr>
              <a:t>thương</a:t>
            </a:r>
            <a:r>
              <a:rPr lang="en-US" sz="5900" dirty="0">
                <a:solidFill>
                  <a:srgbClr val="002060"/>
                </a:solidFill>
                <a:latin typeface="+mj-lt"/>
              </a:rPr>
              <a:t> </a:t>
            </a:r>
            <a:r>
              <a:rPr lang="en-US" sz="5900" dirty="0" err="1">
                <a:solidFill>
                  <a:srgbClr val="002060"/>
                </a:solidFill>
                <a:latin typeface="+mj-lt"/>
              </a:rPr>
              <a:t>đưa</a:t>
            </a:r>
            <a:r>
              <a:rPr lang="en-US" sz="5900" dirty="0">
                <a:solidFill>
                  <a:srgbClr val="002060"/>
                </a:solidFill>
                <a:latin typeface="+mj-lt"/>
              </a:rPr>
              <a:t> </a:t>
            </a:r>
            <a:r>
              <a:rPr lang="en-US" sz="5900" dirty="0" err="1">
                <a:solidFill>
                  <a:srgbClr val="002060"/>
                </a:solidFill>
                <a:latin typeface="+mj-lt"/>
              </a:rPr>
              <a:t>dìu</a:t>
            </a:r>
            <a:r>
              <a:rPr lang="en-US" sz="5900" dirty="0">
                <a:solidFill>
                  <a:srgbClr val="002060"/>
                </a:solidFill>
                <a:latin typeface="+mj-lt"/>
              </a:rPr>
              <a:t>, </a:t>
            </a:r>
            <a:r>
              <a:rPr lang="en-US" sz="5900" dirty="0" err="1">
                <a:solidFill>
                  <a:srgbClr val="002060"/>
                </a:solidFill>
                <a:latin typeface="+mj-lt"/>
              </a:rPr>
              <a:t>cho</a:t>
            </a:r>
            <a:r>
              <a:rPr lang="en-US" sz="5900" dirty="0">
                <a:solidFill>
                  <a:srgbClr val="002060"/>
                </a:solidFill>
                <a:latin typeface="+mj-lt"/>
              </a:rPr>
              <a:t> </a:t>
            </a:r>
            <a:r>
              <a:rPr lang="en-US" sz="5900" dirty="0" err="1">
                <a:solidFill>
                  <a:srgbClr val="002060"/>
                </a:solidFill>
                <a:latin typeface="+mj-lt"/>
              </a:rPr>
              <a:t>tình</a:t>
            </a:r>
            <a:r>
              <a:rPr lang="en-US" sz="5900" dirty="0">
                <a:solidFill>
                  <a:srgbClr val="002060"/>
                </a:solidFill>
                <a:latin typeface="+mj-lt"/>
              </a:rPr>
              <a:t> </a:t>
            </a:r>
            <a:r>
              <a:rPr lang="en-US" sz="5900" dirty="0" err="1">
                <a:solidFill>
                  <a:srgbClr val="002060"/>
                </a:solidFill>
                <a:latin typeface="+mj-lt"/>
              </a:rPr>
              <a:t>không</a:t>
            </a:r>
            <a:r>
              <a:rPr lang="en-US" sz="5900" dirty="0">
                <a:solidFill>
                  <a:srgbClr val="002060"/>
                </a:solidFill>
                <a:latin typeface="+mj-lt"/>
              </a:rPr>
              <a:t> </a:t>
            </a:r>
            <a:r>
              <a:rPr lang="en-US" sz="5900" dirty="0" err="1">
                <a:solidFill>
                  <a:srgbClr val="002060"/>
                </a:solidFill>
                <a:latin typeface="+mj-lt"/>
              </a:rPr>
              <a:t>chút</a:t>
            </a:r>
            <a:r>
              <a:rPr lang="en-US" sz="5900" dirty="0">
                <a:solidFill>
                  <a:srgbClr val="002060"/>
                </a:solidFill>
                <a:latin typeface="+mj-lt"/>
              </a:rPr>
              <a:t> </a:t>
            </a:r>
            <a:r>
              <a:rPr lang="en-US" sz="5900" dirty="0" err="1">
                <a:solidFill>
                  <a:srgbClr val="002060"/>
                </a:solidFill>
                <a:latin typeface="+mj-lt"/>
              </a:rPr>
              <a:t>phôi</a:t>
            </a:r>
            <a:r>
              <a:rPr lang="en-US" sz="5900" dirty="0">
                <a:solidFill>
                  <a:srgbClr val="002060"/>
                </a:solidFill>
                <a:latin typeface="+mj-lt"/>
              </a:rPr>
              <a:t> </a:t>
            </a:r>
            <a:r>
              <a:rPr lang="en-US" sz="5900" dirty="0" err="1">
                <a:solidFill>
                  <a:srgbClr val="002060"/>
                </a:solidFill>
                <a:latin typeface="+mj-lt"/>
              </a:rPr>
              <a:t>pha</a:t>
            </a:r>
            <a:r>
              <a:rPr lang="en-US" sz="5900" dirty="0">
                <a:solidFill>
                  <a:srgbClr val="002060"/>
                </a:solidFill>
                <a:latin typeface="+mj-lt"/>
              </a:rPr>
              <a:t>.</a:t>
            </a:r>
            <a:endParaRPr lang="vi-VN" sz="5900" dirty="0">
              <a:solidFill>
                <a:srgbClr val="002060"/>
              </a:solidFill>
              <a:latin typeface="+mj-lt"/>
            </a:endParaRPr>
          </a:p>
        </p:txBody>
      </p:sp>
    </p:spTree>
    <p:extLst>
      <p:ext uri="{BB962C8B-B14F-4D97-AF65-F5344CB8AC3E}">
        <p14:creationId xmlns:p14="http://schemas.microsoft.com/office/powerpoint/2010/main" val="342008527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Tk1:</a:t>
            </a:r>
            <a:r>
              <a:rPr lang="en-US" sz="7200" dirty="0">
                <a:solidFill>
                  <a:srgbClr val="FF0000"/>
                </a:solidFill>
              </a:rPr>
              <a:t> </a:t>
            </a:r>
            <a:r>
              <a:rPr lang="en-US" sz="7200" dirty="0" err="1">
                <a:solidFill>
                  <a:srgbClr val="002060"/>
                </a:solidFill>
              </a:rPr>
              <a:t>Hiền</a:t>
            </a:r>
            <a:r>
              <a:rPr lang="en-US" sz="7200" dirty="0">
                <a:solidFill>
                  <a:srgbClr val="002060"/>
                </a:solidFill>
              </a:rPr>
              <a:t> </a:t>
            </a:r>
            <a:r>
              <a:rPr lang="en-US" sz="7200" dirty="0" err="1">
                <a:solidFill>
                  <a:srgbClr val="002060"/>
                </a:solidFill>
              </a:rPr>
              <a:t>thê</a:t>
            </a:r>
            <a:r>
              <a:rPr lang="en-US" sz="7200" dirty="0">
                <a:solidFill>
                  <a:srgbClr val="002060"/>
                </a:solidFill>
              </a:rPr>
              <a:t> </a:t>
            </a:r>
            <a:r>
              <a:rPr lang="en-US" sz="7200" dirty="0" err="1">
                <a:solidFill>
                  <a:srgbClr val="002060"/>
                </a:solidFill>
              </a:rPr>
              <a:t>trong</a:t>
            </a:r>
            <a:r>
              <a:rPr lang="en-US" sz="7200" dirty="0">
                <a:solidFill>
                  <a:srgbClr val="002060"/>
                </a:solidFill>
              </a:rPr>
              <a:t> </a:t>
            </a:r>
            <a:r>
              <a:rPr lang="en-US" sz="7200" dirty="0" err="1">
                <a:solidFill>
                  <a:srgbClr val="002060"/>
                </a:solidFill>
              </a:rPr>
              <a:t>gia</a:t>
            </a:r>
            <a:r>
              <a:rPr lang="en-US" sz="7200" dirty="0">
                <a:solidFill>
                  <a:srgbClr val="002060"/>
                </a:solidFill>
              </a:rPr>
              <a:t> </a:t>
            </a:r>
            <a:r>
              <a:rPr lang="en-US" sz="7200" dirty="0" err="1">
                <a:solidFill>
                  <a:srgbClr val="002060"/>
                </a:solidFill>
              </a:rPr>
              <a:t>cư</a:t>
            </a:r>
            <a:r>
              <a:rPr lang="en-US" sz="7200" dirty="0">
                <a:solidFill>
                  <a:srgbClr val="002060"/>
                </a:solidFill>
              </a:rPr>
              <a:t> </a:t>
            </a:r>
            <a:r>
              <a:rPr lang="en-US" sz="7200" dirty="0" err="1">
                <a:solidFill>
                  <a:srgbClr val="002060"/>
                </a:solidFill>
              </a:rPr>
              <a:t>bạn</a:t>
            </a:r>
            <a:r>
              <a:rPr lang="en-US" sz="7200" dirty="0">
                <a:solidFill>
                  <a:srgbClr val="002060"/>
                </a:solidFill>
              </a:rPr>
              <a:t> </a:t>
            </a:r>
            <a:r>
              <a:rPr lang="en-US" sz="7200" dirty="0" err="1">
                <a:solidFill>
                  <a:srgbClr val="002060"/>
                </a:solidFill>
              </a:rPr>
              <a:t>như</a:t>
            </a:r>
            <a:r>
              <a:rPr lang="en-US" sz="7200" dirty="0">
                <a:solidFill>
                  <a:srgbClr val="002060"/>
                </a:solidFill>
              </a:rPr>
              <a:t> </a:t>
            </a:r>
            <a:r>
              <a:rPr lang="en-US" sz="7200" dirty="0" err="1">
                <a:solidFill>
                  <a:srgbClr val="002060"/>
                </a:solidFill>
              </a:rPr>
              <a:t>một</a:t>
            </a:r>
            <a:r>
              <a:rPr lang="en-US" sz="7200" dirty="0">
                <a:solidFill>
                  <a:srgbClr val="002060"/>
                </a:solidFill>
              </a:rPr>
              <a:t> </a:t>
            </a:r>
            <a:r>
              <a:rPr lang="en-US" sz="7200" dirty="0" err="1">
                <a:solidFill>
                  <a:srgbClr val="002060"/>
                </a:solidFill>
              </a:rPr>
              <a:t>thân</a:t>
            </a:r>
            <a:r>
              <a:rPr lang="en-US" sz="7200" dirty="0">
                <a:solidFill>
                  <a:srgbClr val="002060"/>
                </a:solidFill>
              </a:rPr>
              <a:t> </a:t>
            </a:r>
            <a:r>
              <a:rPr lang="en-US" sz="7200" dirty="0" err="1">
                <a:solidFill>
                  <a:srgbClr val="002060"/>
                </a:solidFill>
              </a:rPr>
              <a:t>nho</a:t>
            </a:r>
            <a:r>
              <a:rPr lang="en-US" sz="7200" dirty="0">
                <a:solidFill>
                  <a:srgbClr val="002060"/>
                </a:solidFill>
              </a:rPr>
              <a:t> </a:t>
            </a:r>
            <a:r>
              <a:rPr lang="en-US" sz="7200" dirty="0" err="1">
                <a:solidFill>
                  <a:srgbClr val="002060"/>
                </a:solidFill>
              </a:rPr>
              <a:t>tốt</a:t>
            </a:r>
            <a:r>
              <a:rPr lang="en-US" sz="7200" dirty="0">
                <a:solidFill>
                  <a:srgbClr val="002060"/>
                </a:solidFill>
              </a:rPr>
              <a:t> </a:t>
            </a:r>
            <a:r>
              <a:rPr lang="en-US" sz="7200" dirty="0" err="1">
                <a:solidFill>
                  <a:srgbClr val="002060"/>
                </a:solidFill>
              </a:rPr>
              <a:t>tươi</a:t>
            </a:r>
            <a:r>
              <a:rPr lang="en-US" sz="7200" dirty="0">
                <a:solidFill>
                  <a:srgbClr val="002060"/>
                </a:solidFill>
              </a:rPr>
              <a:t>. </a:t>
            </a:r>
            <a:r>
              <a:rPr lang="en-US" sz="7200" dirty="0" err="1">
                <a:solidFill>
                  <a:srgbClr val="002060"/>
                </a:solidFill>
              </a:rPr>
              <a:t>Nàng</a:t>
            </a:r>
            <a:r>
              <a:rPr lang="en-US" sz="7200" dirty="0">
                <a:solidFill>
                  <a:srgbClr val="002060"/>
                </a:solidFill>
              </a:rPr>
              <a:t> </a:t>
            </a:r>
            <a:r>
              <a:rPr lang="en-US" sz="7200" dirty="0" err="1">
                <a:solidFill>
                  <a:srgbClr val="002060"/>
                </a:solidFill>
              </a:rPr>
              <a:t>đem</a:t>
            </a:r>
            <a:r>
              <a:rPr lang="en-US" sz="7200" dirty="0">
                <a:solidFill>
                  <a:srgbClr val="002060"/>
                </a:solidFill>
              </a:rPr>
              <a:t> </a:t>
            </a:r>
            <a:r>
              <a:rPr lang="en-US" sz="7200" dirty="0" err="1">
                <a:solidFill>
                  <a:srgbClr val="002060"/>
                </a:solidFill>
              </a:rPr>
              <a:t>bao</a:t>
            </a:r>
            <a:r>
              <a:rPr lang="en-US" sz="7200" dirty="0">
                <a:solidFill>
                  <a:srgbClr val="002060"/>
                </a:solidFill>
              </a:rPr>
              <a:t> </a:t>
            </a:r>
            <a:r>
              <a:rPr lang="en-US" sz="7200" dirty="0" err="1">
                <a:solidFill>
                  <a:srgbClr val="002060"/>
                </a:solidFill>
              </a:rPr>
              <a:t>nhiêu</a:t>
            </a:r>
            <a:r>
              <a:rPr lang="en-US" sz="7200" dirty="0">
                <a:solidFill>
                  <a:srgbClr val="002060"/>
                </a:solidFill>
              </a:rPr>
              <a:t> </a:t>
            </a:r>
            <a:r>
              <a:rPr lang="en-US" sz="7200" dirty="0" err="1">
                <a:solidFill>
                  <a:srgbClr val="002060"/>
                </a:solidFill>
              </a:rPr>
              <a:t>hoan</a:t>
            </a:r>
            <a:r>
              <a:rPr lang="en-US" sz="7200" dirty="0">
                <a:solidFill>
                  <a:srgbClr val="002060"/>
                </a:solidFill>
              </a:rPr>
              <a:t> </a:t>
            </a:r>
            <a:r>
              <a:rPr lang="en-US" sz="7200" dirty="0" err="1">
                <a:solidFill>
                  <a:srgbClr val="002060"/>
                </a:solidFill>
              </a:rPr>
              <a:t>lạc</a:t>
            </a:r>
            <a:r>
              <a:rPr lang="en-US" sz="7200" dirty="0">
                <a:solidFill>
                  <a:srgbClr val="002060"/>
                </a:solidFill>
              </a:rPr>
              <a:t> </a:t>
            </a:r>
            <a:r>
              <a:rPr lang="en-US" sz="7200" dirty="0" err="1">
                <a:solidFill>
                  <a:srgbClr val="002060"/>
                </a:solidFill>
              </a:rPr>
              <a:t>với</a:t>
            </a:r>
            <a:r>
              <a:rPr lang="en-US" sz="7200" dirty="0">
                <a:solidFill>
                  <a:srgbClr val="002060"/>
                </a:solidFill>
              </a:rPr>
              <a:t> </a:t>
            </a:r>
            <a:r>
              <a:rPr lang="en-US" sz="7200" dirty="0" err="1">
                <a:solidFill>
                  <a:srgbClr val="002060"/>
                </a:solidFill>
              </a:rPr>
              <a:t>muôn</a:t>
            </a:r>
            <a:r>
              <a:rPr lang="en-US" sz="7200" dirty="0">
                <a:solidFill>
                  <a:srgbClr val="002060"/>
                </a:solidFill>
              </a:rPr>
              <a:t> </a:t>
            </a:r>
            <a:r>
              <a:rPr lang="en-US" sz="7200" dirty="0" err="1">
                <a:solidFill>
                  <a:srgbClr val="002060"/>
                </a:solidFill>
              </a:rPr>
              <a:t>trái</a:t>
            </a:r>
            <a:r>
              <a:rPr lang="en-US" sz="7200" dirty="0">
                <a:solidFill>
                  <a:srgbClr val="002060"/>
                </a:solidFill>
              </a:rPr>
              <a:t> </a:t>
            </a:r>
            <a:r>
              <a:rPr lang="en-US" sz="7200" dirty="0" err="1">
                <a:solidFill>
                  <a:srgbClr val="002060"/>
                </a:solidFill>
              </a:rPr>
              <a:t>thơm</a:t>
            </a:r>
            <a:r>
              <a:rPr lang="en-US" sz="7200" dirty="0">
                <a:solidFill>
                  <a:srgbClr val="002060"/>
                </a:solidFill>
              </a:rPr>
              <a:t> </a:t>
            </a:r>
            <a:r>
              <a:rPr lang="en-US" sz="7200" dirty="0" err="1">
                <a:solidFill>
                  <a:srgbClr val="002060"/>
                </a:solidFill>
              </a:rPr>
              <a:t>dịu</a:t>
            </a:r>
            <a:r>
              <a:rPr lang="en-US" sz="7200" dirty="0">
                <a:solidFill>
                  <a:srgbClr val="002060"/>
                </a:solidFill>
              </a:rPr>
              <a:t> </a:t>
            </a:r>
            <a:r>
              <a:rPr lang="en-US" sz="7200" dirty="0" err="1">
                <a:solidFill>
                  <a:srgbClr val="002060"/>
                </a:solidFill>
              </a:rPr>
              <a:t>ngọt</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3539862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a:t>
            </a:r>
            <a:r>
              <a:rPr lang="en-US" sz="7200" dirty="0">
                <a:solidFill>
                  <a:schemeClr val="bg1"/>
                </a:solidFill>
              </a:rPr>
              <a:t> </a:t>
            </a:r>
            <a:r>
              <a:rPr lang="en-US" sz="7200" dirty="0" err="1">
                <a:solidFill>
                  <a:srgbClr val="002060"/>
                </a:solidFill>
              </a:rPr>
              <a:t>Này</a:t>
            </a:r>
            <a:r>
              <a:rPr lang="en-US" sz="7200" dirty="0">
                <a:solidFill>
                  <a:srgbClr val="002060"/>
                </a:solidFill>
              </a:rPr>
              <a:t> </a:t>
            </a:r>
            <a:r>
              <a:rPr lang="en-US" sz="7200" dirty="0" err="1">
                <a:solidFill>
                  <a:srgbClr val="002060"/>
                </a:solidFill>
              </a:rPr>
              <a:t>đây</a:t>
            </a:r>
            <a:r>
              <a:rPr lang="en-US" sz="7200" dirty="0">
                <a:solidFill>
                  <a:srgbClr val="002060"/>
                </a:solidFill>
              </a:rPr>
              <a:t> </a:t>
            </a:r>
            <a:r>
              <a:rPr lang="en-US" sz="7200" dirty="0" err="1">
                <a:solidFill>
                  <a:srgbClr val="002060"/>
                </a:solidFill>
              </a:rPr>
              <a:t>vây</a:t>
            </a:r>
            <a:r>
              <a:rPr lang="en-US" sz="7200" dirty="0">
                <a:solidFill>
                  <a:srgbClr val="002060"/>
                </a:solidFill>
              </a:rPr>
              <a:t> </a:t>
            </a:r>
            <a:r>
              <a:rPr lang="en-US" sz="7200" dirty="0" err="1">
                <a:solidFill>
                  <a:srgbClr val="002060"/>
                </a:solidFill>
              </a:rPr>
              <a:t>chung</a:t>
            </a:r>
            <a:r>
              <a:rPr lang="en-US" sz="7200" dirty="0">
                <a:solidFill>
                  <a:srgbClr val="002060"/>
                </a:solidFill>
              </a:rPr>
              <a:t> </a:t>
            </a:r>
            <a:r>
              <a:rPr lang="en-US" sz="7200" dirty="0" err="1">
                <a:solidFill>
                  <a:srgbClr val="002060"/>
                </a:solidFill>
              </a:rPr>
              <a:t>quanh</a:t>
            </a:r>
            <a:r>
              <a:rPr lang="en-US" sz="7200" dirty="0">
                <a:solidFill>
                  <a:srgbClr val="002060"/>
                </a:solidFill>
              </a:rPr>
              <a:t> </a:t>
            </a:r>
            <a:r>
              <a:rPr lang="en-US" sz="7200" dirty="0" err="1">
                <a:solidFill>
                  <a:srgbClr val="002060"/>
                </a:solidFill>
              </a:rPr>
              <a:t>bạn</a:t>
            </a:r>
            <a:r>
              <a:rPr lang="en-US" sz="7200" dirty="0">
                <a:solidFill>
                  <a:srgbClr val="002060"/>
                </a:solidFill>
              </a:rPr>
              <a:t> </a:t>
            </a:r>
            <a:r>
              <a:rPr lang="en-US" sz="7200" dirty="0" err="1">
                <a:solidFill>
                  <a:srgbClr val="002060"/>
                </a:solidFill>
              </a:rPr>
              <a:t>đàn</a:t>
            </a:r>
            <a:r>
              <a:rPr lang="en-US" sz="7200" dirty="0">
                <a:solidFill>
                  <a:srgbClr val="002060"/>
                </a:solidFill>
              </a:rPr>
              <a:t> con </a:t>
            </a:r>
            <a:r>
              <a:rPr lang="en-US" sz="7200" dirty="0" err="1">
                <a:solidFill>
                  <a:srgbClr val="002060"/>
                </a:solidFill>
              </a:rPr>
              <a:t>khôn</a:t>
            </a:r>
            <a:r>
              <a:rPr lang="en-US" sz="7200" dirty="0">
                <a:solidFill>
                  <a:srgbClr val="002060"/>
                </a:solidFill>
              </a:rPr>
              <a:t> </a:t>
            </a:r>
            <a:r>
              <a:rPr lang="en-US" sz="7200" dirty="0" err="1">
                <a:solidFill>
                  <a:srgbClr val="002060"/>
                </a:solidFill>
              </a:rPr>
              <a:t>ngoan</a:t>
            </a:r>
            <a:r>
              <a:rPr lang="en-US" sz="7200" dirty="0">
                <a:solidFill>
                  <a:srgbClr val="002060"/>
                </a:solidFill>
              </a:rPr>
              <a:t> </a:t>
            </a:r>
            <a:r>
              <a:rPr lang="en-US" sz="7200" dirty="0" err="1">
                <a:solidFill>
                  <a:srgbClr val="002060"/>
                </a:solidFill>
              </a:rPr>
              <a:t>xinh</a:t>
            </a:r>
            <a:r>
              <a:rPr lang="en-US" sz="7200" dirty="0">
                <a:solidFill>
                  <a:srgbClr val="002060"/>
                </a:solidFill>
              </a:rPr>
              <a:t> </a:t>
            </a:r>
            <a:r>
              <a:rPr lang="en-US" sz="7200" dirty="0" err="1">
                <a:solidFill>
                  <a:srgbClr val="002060"/>
                </a:solidFill>
              </a:rPr>
              <a:t>đẹp</a:t>
            </a:r>
            <a:r>
              <a:rPr lang="en-US" sz="7200" dirty="0">
                <a:solidFill>
                  <a:srgbClr val="002060"/>
                </a:solidFill>
              </a:rPr>
              <a:t>. </a:t>
            </a:r>
            <a:r>
              <a:rPr lang="en-US" sz="7200" dirty="0" err="1">
                <a:solidFill>
                  <a:srgbClr val="002060"/>
                </a:solidFill>
              </a:rPr>
              <a:t>Tựa</a:t>
            </a:r>
            <a:r>
              <a:rPr lang="en-US" sz="7200" dirty="0">
                <a:solidFill>
                  <a:srgbClr val="002060"/>
                </a:solidFill>
              </a:rPr>
              <a:t> </a:t>
            </a:r>
            <a:r>
              <a:rPr lang="en-US" sz="7200" dirty="0" err="1">
                <a:solidFill>
                  <a:srgbClr val="002060"/>
                </a:solidFill>
              </a:rPr>
              <a:t>như</a:t>
            </a:r>
            <a:r>
              <a:rPr lang="en-US" sz="7200" dirty="0">
                <a:solidFill>
                  <a:srgbClr val="002060"/>
                </a:solidFill>
              </a:rPr>
              <a:t> Ô-</a:t>
            </a:r>
            <a:r>
              <a:rPr lang="en-US" sz="7200" dirty="0" err="1">
                <a:solidFill>
                  <a:srgbClr val="002060"/>
                </a:solidFill>
              </a:rPr>
              <a:t>liu</a:t>
            </a:r>
            <a:r>
              <a:rPr lang="en-US" sz="7200" dirty="0">
                <a:solidFill>
                  <a:srgbClr val="002060"/>
                </a:solidFill>
              </a:rPr>
              <a:t> </a:t>
            </a:r>
            <a:r>
              <a:rPr lang="en-US" sz="7200" dirty="0" err="1">
                <a:solidFill>
                  <a:srgbClr val="002060"/>
                </a:solidFill>
              </a:rPr>
              <a:t>xanh</a:t>
            </a:r>
            <a:r>
              <a:rPr lang="en-US" sz="7200" dirty="0">
                <a:solidFill>
                  <a:srgbClr val="002060"/>
                </a:solidFill>
              </a:rPr>
              <a:t> </a:t>
            </a:r>
            <a:r>
              <a:rPr lang="en-US" sz="7200" dirty="0" err="1">
                <a:solidFill>
                  <a:srgbClr val="002060"/>
                </a:solidFill>
              </a:rPr>
              <a:t>rờn</a:t>
            </a:r>
            <a:r>
              <a:rPr lang="en-US" sz="7200" dirty="0">
                <a:solidFill>
                  <a:srgbClr val="002060"/>
                </a:solidFill>
              </a:rPr>
              <a:t> </a:t>
            </a:r>
            <a:r>
              <a:rPr lang="en-US" sz="7200" dirty="0" err="1">
                <a:solidFill>
                  <a:srgbClr val="002060"/>
                </a:solidFill>
              </a:rPr>
              <a:t>chồi</a:t>
            </a:r>
            <a:r>
              <a:rPr lang="en-US" sz="7200" dirty="0">
                <a:solidFill>
                  <a:srgbClr val="002060"/>
                </a:solidFill>
              </a:rPr>
              <a:t> non </a:t>
            </a:r>
            <a:r>
              <a:rPr lang="en-US" sz="7200" dirty="0" err="1">
                <a:solidFill>
                  <a:srgbClr val="002060"/>
                </a:solidFill>
              </a:rPr>
              <a:t>đang</a:t>
            </a:r>
            <a:r>
              <a:rPr lang="en-US" sz="7200" dirty="0">
                <a:solidFill>
                  <a:srgbClr val="002060"/>
                </a:solidFill>
              </a:rPr>
              <a:t> </a:t>
            </a:r>
            <a:r>
              <a:rPr lang="en-US" sz="7200" dirty="0" err="1">
                <a:solidFill>
                  <a:srgbClr val="002060"/>
                </a:solidFill>
              </a:rPr>
              <a:t>lớn</a:t>
            </a:r>
            <a:r>
              <a:rPr lang="en-US" sz="7200" dirty="0">
                <a:solidFill>
                  <a:srgbClr val="002060"/>
                </a:solidFill>
              </a:rPr>
              <a:t> </a:t>
            </a:r>
            <a:r>
              <a:rPr lang="en-US" sz="7200" dirty="0" err="1">
                <a:solidFill>
                  <a:srgbClr val="002060"/>
                </a:solidFill>
              </a:rPr>
              <a:t>Chúa</a:t>
            </a:r>
            <a:r>
              <a:rPr lang="en-US" sz="7200" dirty="0">
                <a:solidFill>
                  <a:srgbClr val="002060"/>
                </a:solidFill>
              </a:rPr>
              <a:t> </a:t>
            </a:r>
            <a:r>
              <a:rPr lang="en-US" sz="7200" dirty="0" err="1">
                <a:solidFill>
                  <a:srgbClr val="002060"/>
                </a:solidFill>
              </a:rPr>
              <a:t>thương</a:t>
            </a:r>
            <a:r>
              <a:rPr lang="en-US" sz="7200" dirty="0">
                <a:solidFill>
                  <a:srgbClr val="002060"/>
                </a:solidFill>
              </a:rPr>
              <a:t> </a:t>
            </a:r>
            <a:r>
              <a:rPr lang="en-US" sz="7200" dirty="0" err="1">
                <a:solidFill>
                  <a:srgbClr val="002060"/>
                </a:solidFill>
              </a:rPr>
              <a:t>chở</a:t>
            </a:r>
            <a:r>
              <a:rPr lang="en-US" sz="7200" dirty="0">
                <a:solidFill>
                  <a:srgbClr val="002060"/>
                </a:solidFill>
              </a:rPr>
              <a:t> </a:t>
            </a:r>
            <a:r>
              <a:rPr lang="en-US" sz="7200" dirty="0" err="1">
                <a:solidFill>
                  <a:srgbClr val="002060"/>
                </a:solidFill>
              </a:rPr>
              <a:t>che</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2746501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306203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Tk2:</a:t>
            </a:r>
            <a:r>
              <a:rPr lang="en-US" sz="7200" dirty="0">
                <a:solidFill>
                  <a:schemeClr val="bg1"/>
                </a:solidFill>
              </a:rPr>
              <a:t> </a:t>
            </a:r>
            <a:r>
              <a:rPr lang="en-US" sz="7200" dirty="0" err="1">
                <a:solidFill>
                  <a:srgbClr val="002060"/>
                </a:solidFill>
              </a:rPr>
              <a:t>Người</a:t>
            </a:r>
            <a:r>
              <a:rPr lang="en-US" sz="7200" dirty="0">
                <a:solidFill>
                  <a:srgbClr val="002060"/>
                </a:solidFill>
              </a:rPr>
              <a:t> </a:t>
            </a:r>
            <a:r>
              <a:rPr lang="en-US" sz="7200" dirty="0" err="1">
                <a:solidFill>
                  <a:srgbClr val="002060"/>
                </a:solidFill>
              </a:rPr>
              <a:t>thương</a:t>
            </a:r>
            <a:r>
              <a:rPr lang="en-US" sz="7200" dirty="0">
                <a:solidFill>
                  <a:srgbClr val="002060"/>
                </a:solidFill>
              </a:rPr>
              <a:t> </a:t>
            </a:r>
            <a:r>
              <a:rPr lang="en-US" sz="7200" dirty="0" err="1">
                <a:solidFill>
                  <a:srgbClr val="002060"/>
                </a:solidFill>
              </a:rPr>
              <a:t>luôn</a:t>
            </a:r>
            <a:r>
              <a:rPr lang="en-US" sz="7200" dirty="0">
                <a:solidFill>
                  <a:srgbClr val="002060"/>
                </a:solidFill>
              </a:rPr>
              <a:t> ban </a:t>
            </a:r>
            <a:r>
              <a:rPr lang="en-US" sz="7200" dirty="0" err="1">
                <a:solidFill>
                  <a:srgbClr val="002060"/>
                </a:solidFill>
              </a:rPr>
              <a:t>cho</a:t>
            </a:r>
            <a:r>
              <a:rPr lang="en-US" sz="7200" dirty="0">
                <a:solidFill>
                  <a:srgbClr val="002060"/>
                </a:solidFill>
              </a:rPr>
              <a:t> </a:t>
            </a:r>
            <a:r>
              <a:rPr lang="en-US" sz="7200" dirty="0" err="1">
                <a:solidFill>
                  <a:srgbClr val="002060"/>
                </a:solidFill>
              </a:rPr>
              <a:t>bạn</a:t>
            </a:r>
            <a:r>
              <a:rPr lang="en-US" sz="7200" dirty="0">
                <a:solidFill>
                  <a:srgbClr val="002060"/>
                </a:solidFill>
              </a:rPr>
              <a:t> an </a:t>
            </a:r>
            <a:r>
              <a:rPr lang="en-US" sz="7200" dirty="0" err="1">
                <a:solidFill>
                  <a:srgbClr val="002060"/>
                </a:solidFill>
              </a:rPr>
              <a:t>bình</a:t>
            </a:r>
            <a:r>
              <a:rPr lang="en-US" sz="7200" dirty="0">
                <a:solidFill>
                  <a:srgbClr val="002060"/>
                </a:solidFill>
              </a:rPr>
              <a:t> </a:t>
            </a:r>
            <a:r>
              <a:rPr lang="en-US" sz="7200" dirty="0" err="1">
                <a:solidFill>
                  <a:srgbClr val="002060"/>
                </a:solidFill>
              </a:rPr>
              <a:t>hân</a:t>
            </a:r>
            <a:r>
              <a:rPr lang="en-US" sz="7200" dirty="0">
                <a:solidFill>
                  <a:srgbClr val="002060"/>
                </a:solidFill>
              </a:rPr>
              <a:t> </a:t>
            </a:r>
            <a:r>
              <a:rPr lang="en-US" sz="7200" dirty="0" err="1">
                <a:solidFill>
                  <a:srgbClr val="002060"/>
                </a:solidFill>
              </a:rPr>
              <a:t>hoan</a:t>
            </a:r>
            <a:r>
              <a:rPr lang="en-US" sz="7200" dirty="0">
                <a:solidFill>
                  <a:srgbClr val="002060"/>
                </a:solidFill>
              </a:rPr>
              <a:t> </a:t>
            </a:r>
            <a:r>
              <a:rPr lang="en-US" sz="7200" dirty="0" err="1">
                <a:solidFill>
                  <a:srgbClr val="002060"/>
                </a:solidFill>
              </a:rPr>
              <a:t>sướng</a:t>
            </a:r>
            <a:r>
              <a:rPr lang="en-US" sz="7200" dirty="0">
                <a:solidFill>
                  <a:srgbClr val="002060"/>
                </a:solidFill>
              </a:rPr>
              <a:t> </a:t>
            </a:r>
            <a:r>
              <a:rPr lang="en-US" sz="7200" dirty="0" err="1">
                <a:solidFill>
                  <a:srgbClr val="002060"/>
                </a:solidFill>
              </a:rPr>
              <a:t>vui</a:t>
            </a:r>
            <a:r>
              <a:rPr lang="en-US" sz="7200" dirty="0">
                <a:solidFill>
                  <a:srgbClr val="002060"/>
                </a:solidFill>
              </a:rPr>
              <a:t>. </a:t>
            </a:r>
            <a:r>
              <a:rPr lang="en-US" sz="7200" dirty="0" err="1">
                <a:solidFill>
                  <a:srgbClr val="002060"/>
                </a:solidFill>
              </a:rPr>
              <a:t>Vì</a:t>
            </a:r>
            <a:r>
              <a:rPr lang="en-US" sz="7200" dirty="0">
                <a:solidFill>
                  <a:srgbClr val="002060"/>
                </a:solidFill>
              </a:rPr>
              <a:t> </a:t>
            </a:r>
            <a:r>
              <a:rPr lang="en-US" sz="7200" dirty="0" err="1">
                <a:solidFill>
                  <a:srgbClr val="002060"/>
                </a:solidFill>
              </a:rPr>
              <a:t>đây</a:t>
            </a:r>
            <a:r>
              <a:rPr lang="en-US" sz="7200" dirty="0">
                <a:solidFill>
                  <a:srgbClr val="002060"/>
                </a:solidFill>
              </a:rPr>
              <a:t> </a:t>
            </a:r>
            <a:r>
              <a:rPr lang="en-US" sz="7200" dirty="0" err="1">
                <a:solidFill>
                  <a:srgbClr val="002060"/>
                </a:solidFill>
              </a:rPr>
              <a:t>bao</a:t>
            </a:r>
            <a:r>
              <a:rPr lang="en-US" sz="7200" dirty="0">
                <a:solidFill>
                  <a:srgbClr val="002060"/>
                </a:solidFill>
              </a:rPr>
              <a:t> </a:t>
            </a:r>
            <a:r>
              <a:rPr lang="en-US" sz="7200" dirty="0" err="1">
                <a:solidFill>
                  <a:srgbClr val="002060"/>
                </a:solidFill>
              </a:rPr>
              <a:t>nhiêu</a:t>
            </a:r>
            <a:r>
              <a:rPr lang="en-US" sz="7200" dirty="0">
                <a:solidFill>
                  <a:srgbClr val="002060"/>
                </a:solidFill>
              </a:rPr>
              <a:t> </a:t>
            </a:r>
            <a:r>
              <a:rPr lang="en-US" sz="7200" dirty="0" err="1">
                <a:solidFill>
                  <a:srgbClr val="002060"/>
                </a:solidFill>
              </a:rPr>
              <a:t>phúc</a:t>
            </a:r>
            <a:r>
              <a:rPr lang="en-US" sz="7200" dirty="0">
                <a:solidFill>
                  <a:srgbClr val="002060"/>
                </a:solidFill>
              </a:rPr>
              <a:t> </a:t>
            </a:r>
            <a:r>
              <a:rPr lang="en-US" sz="7200" dirty="0" err="1">
                <a:solidFill>
                  <a:srgbClr val="002060"/>
                </a:solidFill>
              </a:rPr>
              <a:t>lộc</a:t>
            </a:r>
            <a:r>
              <a:rPr lang="en-US" sz="7200" dirty="0">
                <a:solidFill>
                  <a:srgbClr val="002060"/>
                </a:solidFill>
              </a:rPr>
              <a:t> </a:t>
            </a:r>
            <a:r>
              <a:rPr lang="en-US" sz="7200" dirty="0" err="1">
                <a:solidFill>
                  <a:srgbClr val="002060"/>
                </a:solidFill>
              </a:rPr>
              <a:t>chứa</a:t>
            </a:r>
            <a:r>
              <a:rPr lang="en-US" sz="7200" dirty="0">
                <a:solidFill>
                  <a:srgbClr val="002060"/>
                </a:solidFill>
              </a:rPr>
              <a:t> </a:t>
            </a:r>
            <a:r>
              <a:rPr lang="en-US" sz="7200" dirty="0" err="1">
                <a:solidFill>
                  <a:srgbClr val="002060"/>
                </a:solidFill>
              </a:rPr>
              <a:t>chan</a:t>
            </a:r>
            <a:r>
              <a:rPr lang="en-US" sz="7200" dirty="0">
                <a:solidFill>
                  <a:srgbClr val="002060"/>
                </a:solidFill>
              </a:rPr>
              <a:t> </a:t>
            </a:r>
            <a:r>
              <a:rPr lang="en-US" sz="7200" dirty="0" err="1">
                <a:solidFill>
                  <a:srgbClr val="002060"/>
                </a:solidFill>
              </a:rPr>
              <a:t>suốt</a:t>
            </a:r>
            <a:r>
              <a:rPr lang="en-US" sz="7200" dirty="0">
                <a:solidFill>
                  <a:srgbClr val="002060"/>
                </a:solidFill>
              </a:rPr>
              <a:t> </a:t>
            </a:r>
            <a:r>
              <a:rPr lang="en-US" sz="7200" dirty="0" err="1">
                <a:solidFill>
                  <a:srgbClr val="002060"/>
                </a:solidFill>
              </a:rPr>
              <a:t>trong</a:t>
            </a:r>
            <a:r>
              <a:rPr lang="en-US" sz="7200" dirty="0">
                <a:solidFill>
                  <a:srgbClr val="002060"/>
                </a:solidFill>
              </a:rPr>
              <a:t> </a:t>
            </a:r>
            <a:r>
              <a:rPr lang="en-US" sz="7200" dirty="0" err="1">
                <a:solidFill>
                  <a:srgbClr val="002060"/>
                </a:solidFill>
              </a:rPr>
              <a:t>một</a:t>
            </a:r>
            <a:r>
              <a:rPr lang="en-US" sz="7200" dirty="0">
                <a:solidFill>
                  <a:srgbClr val="002060"/>
                </a:solidFill>
              </a:rPr>
              <a:t> </a:t>
            </a:r>
            <a:r>
              <a:rPr lang="en-US" sz="7200" dirty="0" err="1">
                <a:solidFill>
                  <a:srgbClr val="002060"/>
                </a:solidFill>
              </a:rPr>
              <a:t>đời</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2123732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500" u="sng" dirty="0">
                <a:solidFill>
                  <a:srgbClr val="FF0000"/>
                </a:solidFill>
              </a:rPr>
              <a:t>**:</a:t>
            </a:r>
            <a:r>
              <a:rPr lang="en-US" sz="7500" dirty="0">
                <a:solidFill>
                  <a:schemeClr val="bg1"/>
                </a:solidFill>
              </a:rPr>
              <a:t> </a:t>
            </a:r>
            <a:r>
              <a:rPr lang="en-US" sz="7500" dirty="0" err="1">
                <a:solidFill>
                  <a:srgbClr val="002060"/>
                </a:solidFill>
              </a:rPr>
              <a:t>Bạn</a:t>
            </a:r>
            <a:r>
              <a:rPr lang="en-US" sz="7500" dirty="0">
                <a:solidFill>
                  <a:srgbClr val="002060"/>
                </a:solidFill>
              </a:rPr>
              <a:t> </a:t>
            </a:r>
            <a:r>
              <a:rPr lang="en-US" sz="7500" dirty="0" err="1">
                <a:solidFill>
                  <a:srgbClr val="002060"/>
                </a:solidFill>
              </a:rPr>
              <a:t>ơi</a:t>
            </a:r>
            <a:r>
              <a:rPr lang="en-US" sz="7500" dirty="0">
                <a:solidFill>
                  <a:srgbClr val="002060"/>
                </a:solidFill>
              </a:rPr>
              <a:t> </a:t>
            </a:r>
            <a:r>
              <a:rPr lang="en-US" sz="7500" dirty="0" err="1">
                <a:solidFill>
                  <a:srgbClr val="002060"/>
                </a:solidFill>
              </a:rPr>
              <a:t>công</a:t>
            </a:r>
            <a:r>
              <a:rPr lang="en-US" sz="7500" dirty="0">
                <a:solidFill>
                  <a:srgbClr val="002060"/>
                </a:solidFill>
              </a:rPr>
              <a:t> </a:t>
            </a:r>
            <a:r>
              <a:rPr lang="en-US" sz="7500" dirty="0" err="1">
                <a:solidFill>
                  <a:srgbClr val="002060"/>
                </a:solidFill>
              </a:rPr>
              <a:t>lao</a:t>
            </a:r>
            <a:r>
              <a:rPr lang="en-US" sz="7500" dirty="0">
                <a:solidFill>
                  <a:srgbClr val="002060"/>
                </a:solidFill>
              </a:rPr>
              <a:t> </a:t>
            </a:r>
            <a:r>
              <a:rPr lang="en-US" sz="7500" dirty="0" err="1">
                <a:solidFill>
                  <a:srgbClr val="002060"/>
                </a:solidFill>
              </a:rPr>
              <a:t>tay</a:t>
            </a:r>
            <a:r>
              <a:rPr lang="en-US" sz="7500" dirty="0">
                <a:solidFill>
                  <a:srgbClr val="002060"/>
                </a:solidFill>
              </a:rPr>
              <a:t> </a:t>
            </a:r>
            <a:r>
              <a:rPr lang="en-US" sz="7500" dirty="0" err="1">
                <a:solidFill>
                  <a:srgbClr val="002060"/>
                </a:solidFill>
              </a:rPr>
              <a:t>bạn</a:t>
            </a:r>
            <a:r>
              <a:rPr lang="en-US" sz="7500" dirty="0">
                <a:solidFill>
                  <a:srgbClr val="002060"/>
                </a:solidFill>
              </a:rPr>
              <a:t> </a:t>
            </a:r>
            <a:r>
              <a:rPr lang="en-US" sz="7500" dirty="0" err="1">
                <a:solidFill>
                  <a:srgbClr val="002060"/>
                </a:solidFill>
              </a:rPr>
              <a:t>dài</a:t>
            </a:r>
            <a:r>
              <a:rPr lang="en-US" sz="7500" dirty="0">
                <a:solidFill>
                  <a:srgbClr val="002060"/>
                </a:solidFill>
              </a:rPr>
              <a:t> </a:t>
            </a:r>
            <a:r>
              <a:rPr lang="en-US" sz="7500" dirty="0" err="1">
                <a:solidFill>
                  <a:srgbClr val="002060"/>
                </a:solidFill>
              </a:rPr>
              <a:t>lâu</a:t>
            </a:r>
            <a:r>
              <a:rPr lang="en-US" sz="7500" dirty="0">
                <a:solidFill>
                  <a:srgbClr val="002060"/>
                </a:solidFill>
              </a:rPr>
              <a:t> </a:t>
            </a:r>
            <a:r>
              <a:rPr lang="en-US" sz="7500" dirty="0" err="1">
                <a:solidFill>
                  <a:srgbClr val="002060"/>
                </a:solidFill>
              </a:rPr>
              <a:t>ra</a:t>
            </a:r>
            <a:r>
              <a:rPr lang="en-US" sz="7500" dirty="0">
                <a:solidFill>
                  <a:srgbClr val="002060"/>
                </a:solidFill>
              </a:rPr>
              <a:t> </a:t>
            </a:r>
            <a:r>
              <a:rPr lang="en-US" sz="7500" dirty="0" err="1">
                <a:solidFill>
                  <a:srgbClr val="002060"/>
                </a:solidFill>
              </a:rPr>
              <a:t>hoa</a:t>
            </a:r>
            <a:r>
              <a:rPr lang="en-US" sz="7500" dirty="0">
                <a:solidFill>
                  <a:srgbClr val="002060"/>
                </a:solidFill>
              </a:rPr>
              <a:t> </a:t>
            </a:r>
            <a:r>
              <a:rPr lang="en-US" sz="7500" dirty="0" err="1">
                <a:solidFill>
                  <a:srgbClr val="002060"/>
                </a:solidFill>
              </a:rPr>
              <a:t>thơm</a:t>
            </a:r>
            <a:r>
              <a:rPr lang="en-US" sz="7500" dirty="0">
                <a:solidFill>
                  <a:srgbClr val="002060"/>
                </a:solidFill>
              </a:rPr>
              <a:t> </a:t>
            </a:r>
            <a:r>
              <a:rPr lang="en-US" sz="7500" dirty="0" err="1">
                <a:solidFill>
                  <a:srgbClr val="002060"/>
                </a:solidFill>
              </a:rPr>
              <a:t>nụ</a:t>
            </a:r>
            <a:r>
              <a:rPr lang="en-US" sz="7500" dirty="0">
                <a:solidFill>
                  <a:srgbClr val="002060"/>
                </a:solidFill>
              </a:rPr>
              <a:t>. </a:t>
            </a:r>
            <a:r>
              <a:rPr lang="en-US" sz="7500" dirty="0" err="1">
                <a:solidFill>
                  <a:srgbClr val="002060"/>
                </a:solidFill>
              </a:rPr>
              <a:t>Mừng</a:t>
            </a:r>
            <a:r>
              <a:rPr lang="en-US" sz="7500" dirty="0">
                <a:solidFill>
                  <a:srgbClr val="002060"/>
                </a:solidFill>
              </a:rPr>
              <a:t> </a:t>
            </a:r>
            <a:r>
              <a:rPr lang="en-US" sz="7500" dirty="0" err="1">
                <a:solidFill>
                  <a:srgbClr val="002060"/>
                </a:solidFill>
              </a:rPr>
              <a:t>cho</a:t>
            </a:r>
            <a:r>
              <a:rPr lang="en-US" sz="7500" dirty="0">
                <a:solidFill>
                  <a:srgbClr val="002060"/>
                </a:solidFill>
              </a:rPr>
              <a:t> Si-on </a:t>
            </a:r>
            <a:r>
              <a:rPr lang="en-US" sz="7500" dirty="0" err="1">
                <a:solidFill>
                  <a:srgbClr val="002060"/>
                </a:solidFill>
              </a:rPr>
              <a:t>hưng</a:t>
            </a:r>
            <a:r>
              <a:rPr lang="en-US" sz="7500" dirty="0">
                <a:solidFill>
                  <a:srgbClr val="002060"/>
                </a:solidFill>
              </a:rPr>
              <a:t> </a:t>
            </a:r>
            <a:r>
              <a:rPr lang="en-US" sz="7500" dirty="0" err="1">
                <a:solidFill>
                  <a:srgbClr val="002060"/>
                </a:solidFill>
              </a:rPr>
              <a:t>thịnh</a:t>
            </a:r>
            <a:r>
              <a:rPr lang="en-US" sz="7500" dirty="0">
                <a:solidFill>
                  <a:srgbClr val="002060"/>
                </a:solidFill>
              </a:rPr>
              <a:t> </a:t>
            </a:r>
            <a:r>
              <a:rPr lang="en-US" sz="7500" dirty="0" err="1">
                <a:solidFill>
                  <a:srgbClr val="002060"/>
                </a:solidFill>
              </a:rPr>
              <a:t>và</a:t>
            </a:r>
            <a:r>
              <a:rPr lang="en-US" sz="7500" dirty="0">
                <a:solidFill>
                  <a:srgbClr val="002060"/>
                </a:solidFill>
              </a:rPr>
              <a:t> </a:t>
            </a:r>
            <a:r>
              <a:rPr lang="en-US" sz="7500" dirty="0" err="1">
                <a:solidFill>
                  <a:srgbClr val="002060"/>
                </a:solidFill>
              </a:rPr>
              <a:t>vui</a:t>
            </a:r>
            <a:r>
              <a:rPr lang="en-US" sz="7500" dirty="0">
                <a:solidFill>
                  <a:srgbClr val="002060"/>
                </a:solidFill>
              </a:rPr>
              <a:t> con </a:t>
            </a:r>
            <a:r>
              <a:rPr lang="en-US" sz="7500" dirty="0" err="1">
                <a:solidFill>
                  <a:srgbClr val="002060"/>
                </a:solidFill>
              </a:rPr>
              <a:t>cháu</a:t>
            </a:r>
            <a:r>
              <a:rPr lang="en-US" sz="7500" dirty="0">
                <a:solidFill>
                  <a:srgbClr val="002060"/>
                </a:solidFill>
              </a:rPr>
              <a:t> </a:t>
            </a:r>
            <a:r>
              <a:rPr lang="en-US" sz="7500" dirty="0" err="1">
                <a:solidFill>
                  <a:srgbClr val="002060"/>
                </a:solidFill>
              </a:rPr>
              <a:t>lớn</a:t>
            </a:r>
            <a:r>
              <a:rPr lang="en-US" sz="7500" dirty="0">
                <a:solidFill>
                  <a:srgbClr val="002060"/>
                </a:solidFill>
              </a:rPr>
              <a:t> </a:t>
            </a:r>
            <a:r>
              <a:rPr lang="en-US" sz="7500" dirty="0" err="1">
                <a:solidFill>
                  <a:srgbClr val="002060"/>
                </a:solidFill>
              </a:rPr>
              <a:t>khôn</a:t>
            </a:r>
            <a:r>
              <a:rPr lang="en-US" sz="7500" dirty="0">
                <a:solidFill>
                  <a:srgbClr val="002060"/>
                </a:solidFill>
              </a:rPr>
              <a:t> </a:t>
            </a:r>
            <a:r>
              <a:rPr lang="en-US" sz="7500" dirty="0" err="1">
                <a:solidFill>
                  <a:srgbClr val="002060"/>
                </a:solidFill>
              </a:rPr>
              <a:t>tài</a:t>
            </a:r>
            <a:r>
              <a:rPr lang="en-US" sz="7500" dirty="0">
                <a:solidFill>
                  <a:srgbClr val="002060"/>
                </a:solidFill>
              </a:rPr>
              <a:t> </a:t>
            </a:r>
            <a:r>
              <a:rPr lang="en-US" sz="7500" dirty="0" err="1">
                <a:solidFill>
                  <a:srgbClr val="002060"/>
                </a:solidFill>
              </a:rPr>
              <a:t>hoa</a:t>
            </a:r>
            <a:r>
              <a:rPr lang="en-US" sz="7500" dirty="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1098476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873938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Tk3:</a:t>
            </a:r>
            <a:r>
              <a:rPr lang="en-US" sz="7200" dirty="0">
                <a:solidFill>
                  <a:srgbClr val="FF0000"/>
                </a:solidFill>
              </a:rPr>
              <a:t> </a:t>
            </a:r>
            <a:r>
              <a:rPr lang="en-US" sz="7200" dirty="0" err="1">
                <a:solidFill>
                  <a:srgbClr val="002060"/>
                </a:solidFill>
              </a:rPr>
              <a:t>Hồn</a:t>
            </a:r>
            <a:r>
              <a:rPr lang="en-US" sz="7200" dirty="0">
                <a:solidFill>
                  <a:srgbClr val="002060"/>
                </a:solidFill>
              </a:rPr>
              <a:t> con </a:t>
            </a:r>
            <a:r>
              <a:rPr lang="en-US" sz="7200" dirty="0" err="1">
                <a:solidFill>
                  <a:srgbClr val="002060"/>
                </a:solidFill>
              </a:rPr>
              <a:t>ca</a:t>
            </a:r>
            <a:r>
              <a:rPr lang="en-US" sz="7200" dirty="0">
                <a:solidFill>
                  <a:srgbClr val="002060"/>
                </a:solidFill>
              </a:rPr>
              <a:t> </a:t>
            </a:r>
            <a:r>
              <a:rPr lang="en-US" sz="7200" dirty="0" err="1">
                <a:solidFill>
                  <a:srgbClr val="002060"/>
                </a:solidFill>
              </a:rPr>
              <a:t>lên</a:t>
            </a:r>
            <a:r>
              <a:rPr lang="en-US" sz="7200" dirty="0">
                <a:solidFill>
                  <a:srgbClr val="002060"/>
                </a:solidFill>
              </a:rPr>
              <a:t> </a:t>
            </a:r>
            <a:r>
              <a:rPr lang="en-US" sz="7200" dirty="0" err="1">
                <a:solidFill>
                  <a:srgbClr val="002060"/>
                </a:solidFill>
              </a:rPr>
              <a:t>muôn</a:t>
            </a:r>
            <a:r>
              <a:rPr lang="en-US" sz="7200" dirty="0">
                <a:solidFill>
                  <a:srgbClr val="002060"/>
                </a:solidFill>
              </a:rPr>
              <a:t> </a:t>
            </a:r>
            <a:r>
              <a:rPr lang="en-US" sz="7200" dirty="0" err="1">
                <a:solidFill>
                  <a:srgbClr val="002060"/>
                </a:solidFill>
              </a:rPr>
              <a:t>lời</a:t>
            </a:r>
            <a:r>
              <a:rPr lang="en-US" sz="7200" dirty="0">
                <a:solidFill>
                  <a:srgbClr val="002060"/>
                </a:solidFill>
              </a:rPr>
              <a:t> </a:t>
            </a:r>
            <a:r>
              <a:rPr lang="en-US" sz="7200" dirty="0" err="1">
                <a:solidFill>
                  <a:srgbClr val="002060"/>
                </a:solidFill>
              </a:rPr>
              <a:t>tán</a:t>
            </a:r>
            <a:r>
              <a:rPr lang="en-US" sz="7200" dirty="0">
                <a:solidFill>
                  <a:srgbClr val="002060"/>
                </a:solidFill>
              </a:rPr>
              <a:t> </a:t>
            </a:r>
            <a:r>
              <a:rPr lang="en-US" sz="7200" dirty="0" err="1">
                <a:solidFill>
                  <a:srgbClr val="002060"/>
                </a:solidFill>
              </a:rPr>
              <a:t>tụng</a:t>
            </a:r>
            <a:r>
              <a:rPr lang="en-US" sz="7200" dirty="0">
                <a:solidFill>
                  <a:srgbClr val="002060"/>
                </a:solidFill>
              </a:rPr>
              <a:t> </a:t>
            </a:r>
            <a:r>
              <a:rPr lang="en-US" sz="7200" dirty="0" err="1">
                <a:solidFill>
                  <a:srgbClr val="002060"/>
                </a:solidFill>
              </a:rPr>
              <a:t>danh</a:t>
            </a:r>
            <a:r>
              <a:rPr lang="en-US" sz="7200" dirty="0">
                <a:solidFill>
                  <a:srgbClr val="002060"/>
                </a:solidFill>
              </a:rPr>
              <a:t> Cha </a:t>
            </a:r>
            <a:r>
              <a:rPr lang="en-US" sz="7200" dirty="0" err="1">
                <a:solidFill>
                  <a:srgbClr val="002060"/>
                </a:solidFill>
              </a:rPr>
              <a:t>suốt</a:t>
            </a:r>
            <a:r>
              <a:rPr lang="en-US" sz="7200" dirty="0">
                <a:solidFill>
                  <a:srgbClr val="002060"/>
                </a:solidFill>
              </a:rPr>
              <a:t> </a:t>
            </a:r>
            <a:r>
              <a:rPr lang="en-US" sz="7200" dirty="0" err="1">
                <a:solidFill>
                  <a:srgbClr val="002060"/>
                </a:solidFill>
              </a:rPr>
              <a:t>đời</a:t>
            </a:r>
            <a:r>
              <a:rPr lang="en-US" sz="7200" dirty="0">
                <a:solidFill>
                  <a:srgbClr val="002060"/>
                </a:solidFill>
              </a:rPr>
              <a:t>. </a:t>
            </a:r>
            <a:r>
              <a:rPr lang="en-US" sz="7200" dirty="0" err="1">
                <a:solidFill>
                  <a:srgbClr val="002060"/>
                </a:solidFill>
              </a:rPr>
              <a:t>Ngài</a:t>
            </a:r>
            <a:r>
              <a:rPr lang="en-US" sz="7200" dirty="0">
                <a:solidFill>
                  <a:srgbClr val="002060"/>
                </a:solidFill>
              </a:rPr>
              <a:t> ban </a:t>
            </a:r>
            <a:r>
              <a:rPr lang="en-US" sz="7200" dirty="0" err="1">
                <a:solidFill>
                  <a:srgbClr val="002060"/>
                </a:solidFill>
              </a:rPr>
              <a:t>cho</a:t>
            </a:r>
            <a:r>
              <a:rPr lang="en-US" sz="7200" dirty="0">
                <a:solidFill>
                  <a:srgbClr val="002060"/>
                </a:solidFill>
              </a:rPr>
              <a:t> con </a:t>
            </a:r>
            <a:r>
              <a:rPr lang="en-US" sz="7200" dirty="0" err="1">
                <a:solidFill>
                  <a:srgbClr val="002060"/>
                </a:solidFill>
              </a:rPr>
              <a:t>gia</a:t>
            </a:r>
            <a:r>
              <a:rPr lang="en-US" sz="7200" dirty="0">
                <a:solidFill>
                  <a:srgbClr val="002060"/>
                </a:solidFill>
              </a:rPr>
              <a:t> </a:t>
            </a:r>
            <a:r>
              <a:rPr lang="en-US" sz="7200" dirty="0" err="1">
                <a:solidFill>
                  <a:srgbClr val="002060"/>
                </a:solidFill>
              </a:rPr>
              <a:t>đình</a:t>
            </a:r>
            <a:r>
              <a:rPr lang="en-US" sz="7200" dirty="0">
                <a:solidFill>
                  <a:srgbClr val="002060"/>
                </a:solidFill>
              </a:rPr>
              <a:t> </a:t>
            </a:r>
            <a:r>
              <a:rPr lang="en-US" sz="7200" dirty="0" err="1">
                <a:solidFill>
                  <a:srgbClr val="002060"/>
                </a:solidFill>
              </a:rPr>
              <a:t>có</a:t>
            </a:r>
            <a:r>
              <a:rPr lang="en-US" sz="7200" dirty="0">
                <a:solidFill>
                  <a:srgbClr val="002060"/>
                </a:solidFill>
              </a:rPr>
              <a:t> </a:t>
            </a:r>
            <a:r>
              <a:rPr lang="en-US" sz="7200" dirty="0" err="1">
                <a:solidFill>
                  <a:srgbClr val="002060"/>
                </a:solidFill>
              </a:rPr>
              <a:t>mẹ</a:t>
            </a:r>
            <a:r>
              <a:rPr lang="en-US" sz="7200" dirty="0">
                <a:solidFill>
                  <a:srgbClr val="002060"/>
                </a:solidFill>
              </a:rPr>
              <a:t> </a:t>
            </a:r>
            <a:r>
              <a:rPr lang="en-US" sz="7200" dirty="0" err="1">
                <a:solidFill>
                  <a:srgbClr val="002060"/>
                </a:solidFill>
              </a:rPr>
              <a:t>có</a:t>
            </a:r>
            <a:r>
              <a:rPr lang="en-US" sz="7200" dirty="0">
                <a:solidFill>
                  <a:srgbClr val="002060"/>
                </a:solidFill>
              </a:rPr>
              <a:t> cha an </a:t>
            </a:r>
            <a:r>
              <a:rPr lang="en-US" sz="7200" dirty="0" err="1">
                <a:solidFill>
                  <a:srgbClr val="002060"/>
                </a:solidFill>
              </a:rPr>
              <a:t>bình</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1035765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a:t>
            </a:r>
            <a:r>
              <a:rPr lang="en-US" sz="7200" dirty="0">
                <a:solidFill>
                  <a:schemeClr val="bg1"/>
                </a:solidFill>
              </a:rPr>
              <a:t> </a:t>
            </a:r>
            <a:r>
              <a:rPr lang="en-US" sz="7200" dirty="0" err="1">
                <a:solidFill>
                  <a:srgbClr val="002060"/>
                </a:solidFill>
              </a:rPr>
              <a:t>Niềm</a:t>
            </a:r>
            <a:r>
              <a:rPr lang="en-US" sz="7200" dirty="0">
                <a:solidFill>
                  <a:srgbClr val="002060"/>
                </a:solidFill>
              </a:rPr>
              <a:t> </a:t>
            </a:r>
            <a:r>
              <a:rPr lang="en-US" sz="7200" dirty="0" err="1">
                <a:solidFill>
                  <a:srgbClr val="002060"/>
                </a:solidFill>
              </a:rPr>
              <a:t>vui</a:t>
            </a:r>
            <a:r>
              <a:rPr lang="en-US" sz="7200" dirty="0">
                <a:solidFill>
                  <a:srgbClr val="002060"/>
                </a:solidFill>
              </a:rPr>
              <a:t> con </a:t>
            </a:r>
            <a:r>
              <a:rPr lang="en-US" sz="7200" dirty="0" err="1">
                <a:solidFill>
                  <a:srgbClr val="002060"/>
                </a:solidFill>
              </a:rPr>
              <a:t>sẽ</a:t>
            </a:r>
            <a:r>
              <a:rPr lang="en-US" sz="7200" dirty="0">
                <a:solidFill>
                  <a:srgbClr val="002060"/>
                </a:solidFill>
              </a:rPr>
              <a:t> </a:t>
            </a:r>
            <a:r>
              <a:rPr lang="en-US" sz="7200" dirty="0" err="1">
                <a:solidFill>
                  <a:srgbClr val="002060"/>
                </a:solidFill>
              </a:rPr>
              <a:t>lãnh</a:t>
            </a:r>
            <a:r>
              <a:rPr lang="en-US" sz="7200" dirty="0">
                <a:solidFill>
                  <a:srgbClr val="002060"/>
                </a:solidFill>
              </a:rPr>
              <a:t> </a:t>
            </a:r>
            <a:r>
              <a:rPr lang="en-US" sz="7200" dirty="0" err="1">
                <a:solidFill>
                  <a:srgbClr val="002060"/>
                </a:solidFill>
              </a:rPr>
              <a:t>nhận</a:t>
            </a:r>
            <a:r>
              <a:rPr lang="en-US" sz="7200" dirty="0">
                <a:solidFill>
                  <a:srgbClr val="002060"/>
                </a:solidFill>
              </a:rPr>
              <a:t> </a:t>
            </a:r>
            <a:r>
              <a:rPr lang="en-US" sz="7200" dirty="0" err="1">
                <a:solidFill>
                  <a:srgbClr val="002060"/>
                </a:solidFill>
              </a:rPr>
              <a:t>dựng</a:t>
            </a:r>
            <a:r>
              <a:rPr lang="en-US" sz="7200" dirty="0">
                <a:solidFill>
                  <a:srgbClr val="002060"/>
                </a:solidFill>
              </a:rPr>
              <a:t> </a:t>
            </a:r>
            <a:r>
              <a:rPr lang="en-US" sz="7200" dirty="0" err="1">
                <a:solidFill>
                  <a:srgbClr val="002060"/>
                </a:solidFill>
              </a:rPr>
              <a:t>xây</a:t>
            </a:r>
            <a:r>
              <a:rPr lang="en-US" sz="7200" dirty="0">
                <a:solidFill>
                  <a:srgbClr val="002060"/>
                </a:solidFill>
              </a:rPr>
              <a:t> </a:t>
            </a:r>
            <a:r>
              <a:rPr lang="en-US" sz="7200" dirty="0" err="1">
                <a:solidFill>
                  <a:srgbClr val="002060"/>
                </a:solidFill>
              </a:rPr>
              <a:t>mái</a:t>
            </a:r>
            <a:r>
              <a:rPr lang="en-US" sz="7200" dirty="0">
                <a:solidFill>
                  <a:srgbClr val="002060"/>
                </a:solidFill>
              </a:rPr>
              <a:t> </a:t>
            </a:r>
            <a:r>
              <a:rPr lang="en-US" sz="7200" dirty="0" err="1">
                <a:solidFill>
                  <a:srgbClr val="002060"/>
                </a:solidFill>
              </a:rPr>
              <a:t>ấm</a:t>
            </a:r>
            <a:r>
              <a:rPr lang="en-US" sz="7200" dirty="0">
                <a:solidFill>
                  <a:srgbClr val="002060"/>
                </a:solidFill>
              </a:rPr>
              <a:t> </a:t>
            </a:r>
            <a:r>
              <a:rPr lang="en-US" sz="7200" dirty="0" err="1">
                <a:solidFill>
                  <a:srgbClr val="002060"/>
                </a:solidFill>
              </a:rPr>
              <a:t>lâu</a:t>
            </a:r>
            <a:r>
              <a:rPr lang="en-US" sz="7200" dirty="0">
                <a:solidFill>
                  <a:srgbClr val="002060"/>
                </a:solidFill>
              </a:rPr>
              <a:t> </a:t>
            </a:r>
            <a:r>
              <a:rPr lang="en-US" sz="7200" dirty="0" err="1">
                <a:solidFill>
                  <a:srgbClr val="002060"/>
                </a:solidFill>
              </a:rPr>
              <a:t>bền</a:t>
            </a:r>
            <a:r>
              <a:rPr lang="en-US" sz="7200" dirty="0">
                <a:solidFill>
                  <a:srgbClr val="002060"/>
                </a:solidFill>
              </a:rPr>
              <a:t>. </a:t>
            </a:r>
            <a:r>
              <a:rPr lang="en-US" sz="7200" dirty="0" err="1">
                <a:solidFill>
                  <a:srgbClr val="002060"/>
                </a:solidFill>
              </a:rPr>
              <a:t>Tình</a:t>
            </a:r>
            <a:r>
              <a:rPr lang="en-US" sz="7200" dirty="0">
                <a:solidFill>
                  <a:srgbClr val="002060"/>
                </a:solidFill>
              </a:rPr>
              <a:t> </a:t>
            </a:r>
            <a:r>
              <a:rPr lang="en-US" sz="7200" dirty="0" err="1">
                <a:solidFill>
                  <a:srgbClr val="002060"/>
                </a:solidFill>
              </a:rPr>
              <a:t>yêu</a:t>
            </a:r>
            <a:r>
              <a:rPr lang="en-US" sz="7200" dirty="0">
                <a:solidFill>
                  <a:srgbClr val="002060"/>
                </a:solidFill>
              </a:rPr>
              <a:t> </a:t>
            </a:r>
            <a:r>
              <a:rPr lang="en-US" sz="7200" dirty="0" err="1">
                <a:solidFill>
                  <a:srgbClr val="002060"/>
                </a:solidFill>
              </a:rPr>
              <a:t>mãi</a:t>
            </a:r>
            <a:r>
              <a:rPr lang="en-US" sz="7200" dirty="0">
                <a:solidFill>
                  <a:srgbClr val="002060"/>
                </a:solidFill>
              </a:rPr>
              <a:t> </a:t>
            </a:r>
            <a:r>
              <a:rPr lang="en-US" sz="7200" dirty="0" err="1">
                <a:solidFill>
                  <a:srgbClr val="002060"/>
                </a:solidFill>
              </a:rPr>
              <a:t>thắm</a:t>
            </a:r>
            <a:r>
              <a:rPr lang="en-US" sz="7200" dirty="0">
                <a:solidFill>
                  <a:srgbClr val="002060"/>
                </a:solidFill>
              </a:rPr>
              <a:t> </a:t>
            </a:r>
            <a:r>
              <a:rPr lang="en-US" sz="7200" dirty="0" err="1">
                <a:solidFill>
                  <a:srgbClr val="002060"/>
                </a:solidFill>
              </a:rPr>
              <a:t>tươi</a:t>
            </a:r>
            <a:r>
              <a:rPr lang="en-US" sz="7200" dirty="0">
                <a:solidFill>
                  <a:srgbClr val="002060"/>
                </a:solidFill>
              </a:rPr>
              <a:t> </a:t>
            </a:r>
            <a:r>
              <a:rPr lang="en-US" sz="7200" dirty="0" err="1">
                <a:solidFill>
                  <a:srgbClr val="002060"/>
                </a:solidFill>
              </a:rPr>
              <a:t>mầu</a:t>
            </a:r>
            <a:r>
              <a:rPr lang="en-US" sz="7200" dirty="0">
                <a:solidFill>
                  <a:srgbClr val="002060"/>
                </a:solidFill>
              </a:rPr>
              <a:t> </a:t>
            </a:r>
            <a:r>
              <a:rPr lang="en-US" sz="7200" dirty="0" err="1">
                <a:solidFill>
                  <a:srgbClr val="002060"/>
                </a:solidFill>
              </a:rPr>
              <a:t>cùng</a:t>
            </a:r>
            <a:r>
              <a:rPr lang="en-US" sz="7200" dirty="0">
                <a:solidFill>
                  <a:srgbClr val="002060"/>
                </a:solidFill>
              </a:rPr>
              <a:t> </a:t>
            </a:r>
            <a:r>
              <a:rPr lang="en-US" sz="7200" dirty="0" err="1">
                <a:solidFill>
                  <a:srgbClr val="002060"/>
                </a:solidFill>
              </a:rPr>
              <a:t>ca</a:t>
            </a:r>
            <a:r>
              <a:rPr lang="en-US" sz="7200" dirty="0">
                <a:solidFill>
                  <a:srgbClr val="002060"/>
                </a:solidFill>
              </a:rPr>
              <a:t> </a:t>
            </a:r>
            <a:r>
              <a:rPr lang="en-US" sz="7200" dirty="0" err="1">
                <a:solidFill>
                  <a:srgbClr val="002060"/>
                </a:solidFill>
              </a:rPr>
              <a:t>khen</a:t>
            </a:r>
            <a:r>
              <a:rPr lang="en-US" sz="7200" dirty="0">
                <a:solidFill>
                  <a:srgbClr val="002060"/>
                </a:solidFill>
              </a:rPr>
              <a:t> </a:t>
            </a:r>
            <a:r>
              <a:rPr lang="en-US" sz="7200" dirty="0" err="1">
                <a:solidFill>
                  <a:srgbClr val="002060"/>
                </a:solidFill>
              </a:rPr>
              <a:t>Chúa</a:t>
            </a:r>
            <a:r>
              <a:rPr lang="en-US" sz="7200" dirty="0">
                <a:solidFill>
                  <a:srgbClr val="002060"/>
                </a:solidFill>
              </a:rPr>
              <a:t> </a:t>
            </a:r>
            <a:r>
              <a:rPr lang="en-US" sz="7200" dirty="0" err="1">
                <a:solidFill>
                  <a:srgbClr val="002060"/>
                </a:solidFill>
              </a:rPr>
              <a:t>phúc</a:t>
            </a:r>
            <a:r>
              <a:rPr lang="en-US" sz="7200" dirty="0">
                <a:solidFill>
                  <a:srgbClr val="002060"/>
                </a:solidFill>
              </a:rPr>
              <a:t> </a:t>
            </a:r>
            <a:r>
              <a:rPr lang="en-US" sz="7200" dirty="0" err="1">
                <a:solidFill>
                  <a:srgbClr val="002060"/>
                </a:solidFill>
              </a:rPr>
              <a:t>cho</a:t>
            </a:r>
            <a:r>
              <a:rPr lang="en-US" sz="7200" dirty="0">
                <a:solidFill>
                  <a:srgbClr val="002060"/>
                </a:solidFill>
              </a:rPr>
              <a:t> </a:t>
            </a:r>
            <a:r>
              <a:rPr lang="en-US" sz="7200" dirty="0" err="1">
                <a:solidFill>
                  <a:srgbClr val="002060"/>
                </a:solidFill>
              </a:rPr>
              <a:t>đời</a:t>
            </a:r>
            <a:r>
              <a:rPr lang="en-US" sz="7200" dirty="0">
                <a:solidFill>
                  <a:srgbClr val="002060"/>
                </a:solidFill>
              </a:rPr>
              <a:t> con.</a:t>
            </a:r>
            <a:endParaRPr lang="vi-VN" sz="7200" dirty="0">
              <a:solidFill>
                <a:srgbClr val="002060"/>
              </a:solidFill>
            </a:endParaRPr>
          </a:p>
        </p:txBody>
      </p:sp>
    </p:spTree>
    <p:extLst>
      <p:ext uri="{BB962C8B-B14F-4D97-AF65-F5344CB8AC3E}">
        <p14:creationId xmlns:p14="http://schemas.microsoft.com/office/powerpoint/2010/main" val="1002063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880207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12192000" cy="5283200"/>
          </a:xfrm>
        </p:spPr>
        <p:txBody>
          <a:bodyPr>
            <a:noAutofit/>
          </a:bodyPr>
          <a:lstStyle/>
          <a:p>
            <a:pPr algn="just">
              <a:lnSpc>
                <a:spcPct val="110000"/>
              </a:lnSpc>
            </a:pPr>
            <a:r>
              <a:rPr lang="en-US" sz="7700" dirty="0" err="1">
                <a:solidFill>
                  <a:srgbClr val="002060"/>
                </a:solidFill>
              </a:rPr>
              <a:t>Thiên</a:t>
            </a:r>
            <a:r>
              <a:rPr lang="en-US" sz="7700" dirty="0">
                <a:solidFill>
                  <a:srgbClr val="002060"/>
                </a:solidFill>
              </a:rPr>
              <a:t> </a:t>
            </a:r>
            <a:r>
              <a:rPr lang="en-US" sz="7700" dirty="0" err="1">
                <a:solidFill>
                  <a:srgbClr val="002060"/>
                </a:solidFill>
              </a:rPr>
              <a:t>Chúa</a:t>
            </a:r>
            <a:r>
              <a:rPr lang="en-US" sz="7700" dirty="0">
                <a:solidFill>
                  <a:srgbClr val="002060"/>
                </a:solidFill>
              </a:rPr>
              <a:t> </a:t>
            </a:r>
            <a:r>
              <a:rPr lang="en-US" sz="7700" dirty="0" err="1">
                <a:solidFill>
                  <a:srgbClr val="002060"/>
                </a:solidFill>
              </a:rPr>
              <a:t>là</a:t>
            </a:r>
            <a:r>
              <a:rPr lang="en-US" sz="7700" dirty="0">
                <a:solidFill>
                  <a:srgbClr val="002060"/>
                </a:solidFill>
              </a:rPr>
              <a:t> </a:t>
            </a:r>
            <a:r>
              <a:rPr lang="en-US" sz="7700" dirty="0" err="1">
                <a:solidFill>
                  <a:srgbClr val="002060"/>
                </a:solidFill>
              </a:rPr>
              <a:t>tình</a:t>
            </a:r>
            <a:r>
              <a:rPr lang="en-US" sz="7700" dirty="0">
                <a:solidFill>
                  <a:srgbClr val="002060"/>
                </a:solidFill>
              </a:rPr>
              <a:t> </a:t>
            </a:r>
            <a:r>
              <a:rPr lang="en-US" sz="7700" dirty="0" err="1">
                <a:solidFill>
                  <a:srgbClr val="002060"/>
                </a:solidFill>
              </a:rPr>
              <a:t>yêu</a:t>
            </a:r>
            <a:r>
              <a:rPr lang="en-US" sz="7700" dirty="0">
                <a:solidFill>
                  <a:srgbClr val="002060"/>
                </a:solidFill>
              </a:rPr>
              <a:t>, </a:t>
            </a:r>
            <a:r>
              <a:rPr lang="en-US" sz="7700" dirty="0" err="1">
                <a:solidFill>
                  <a:srgbClr val="002060"/>
                </a:solidFill>
              </a:rPr>
              <a:t>chúng</a:t>
            </a:r>
            <a:r>
              <a:rPr lang="en-US" sz="7700" dirty="0">
                <a:solidFill>
                  <a:srgbClr val="002060"/>
                </a:solidFill>
              </a:rPr>
              <a:t> ta </a:t>
            </a:r>
            <a:r>
              <a:rPr lang="en-US" sz="7700" dirty="0" err="1">
                <a:solidFill>
                  <a:srgbClr val="002060"/>
                </a:solidFill>
              </a:rPr>
              <a:t>hãy</a:t>
            </a:r>
            <a:r>
              <a:rPr lang="en-US" sz="7700" dirty="0">
                <a:solidFill>
                  <a:srgbClr val="002060"/>
                </a:solidFill>
              </a:rPr>
              <a:t> </a:t>
            </a:r>
            <a:r>
              <a:rPr lang="en-US" sz="7700" dirty="0" err="1">
                <a:solidFill>
                  <a:srgbClr val="002060"/>
                </a:solidFill>
              </a:rPr>
              <a:t>yêu</a:t>
            </a:r>
            <a:r>
              <a:rPr lang="en-US" sz="7700" dirty="0">
                <a:solidFill>
                  <a:srgbClr val="002060"/>
                </a:solidFill>
              </a:rPr>
              <a:t> </a:t>
            </a:r>
            <a:r>
              <a:rPr lang="en-US" sz="7700" dirty="0" err="1">
                <a:solidFill>
                  <a:srgbClr val="002060"/>
                </a:solidFill>
              </a:rPr>
              <a:t>thương</a:t>
            </a:r>
            <a:r>
              <a:rPr lang="en-US" sz="7700" dirty="0">
                <a:solidFill>
                  <a:srgbClr val="002060"/>
                </a:solidFill>
              </a:rPr>
              <a:t> </a:t>
            </a:r>
            <a:r>
              <a:rPr lang="en-US" sz="7700" dirty="0" err="1">
                <a:solidFill>
                  <a:srgbClr val="002060"/>
                </a:solidFill>
              </a:rPr>
              <a:t>nhau</a:t>
            </a:r>
            <a:r>
              <a:rPr lang="en-US" sz="7700" dirty="0">
                <a:solidFill>
                  <a:srgbClr val="002060"/>
                </a:solidFill>
              </a:rPr>
              <a:t> </a:t>
            </a:r>
            <a:r>
              <a:rPr lang="en-US" sz="7700" dirty="0" err="1">
                <a:solidFill>
                  <a:srgbClr val="002060"/>
                </a:solidFill>
              </a:rPr>
              <a:t>như</a:t>
            </a:r>
            <a:r>
              <a:rPr lang="en-US" sz="7700" dirty="0">
                <a:solidFill>
                  <a:srgbClr val="002060"/>
                </a:solidFill>
              </a:rPr>
              <a:t> </a:t>
            </a:r>
            <a:r>
              <a:rPr lang="en-US" sz="7700" dirty="0" err="1">
                <a:solidFill>
                  <a:srgbClr val="002060"/>
                </a:solidFill>
              </a:rPr>
              <a:t>Thiên</a:t>
            </a:r>
            <a:r>
              <a:rPr lang="en-US" sz="7700" dirty="0">
                <a:solidFill>
                  <a:srgbClr val="002060"/>
                </a:solidFill>
              </a:rPr>
              <a:t> </a:t>
            </a:r>
            <a:r>
              <a:rPr lang="en-US" sz="7700" dirty="0" err="1">
                <a:solidFill>
                  <a:srgbClr val="002060"/>
                </a:solidFill>
              </a:rPr>
              <a:t>Chúa</a:t>
            </a:r>
            <a:r>
              <a:rPr lang="en-US" sz="7700" dirty="0">
                <a:solidFill>
                  <a:srgbClr val="002060"/>
                </a:solidFill>
              </a:rPr>
              <a:t> </a:t>
            </a:r>
            <a:r>
              <a:rPr lang="en-US" sz="7700" dirty="0" err="1">
                <a:solidFill>
                  <a:srgbClr val="002060"/>
                </a:solidFill>
              </a:rPr>
              <a:t>đã</a:t>
            </a:r>
            <a:r>
              <a:rPr lang="en-US" sz="7700" dirty="0">
                <a:solidFill>
                  <a:srgbClr val="002060"/>
                </a:solidFill>
              </a:rPr>
              <a:t> </a:t>
            </a:r>
            <a:r>
              <a:rPr lang="en-US" sz="7700" dirty="0" err="1">
                <a:solidFill>
                  <a:srgbClr val="002060"/>
                </a:solidFill>
              </a:rPr>
              <a:t>yêu</a:t>
            </a:r>
            <a:r>
              <a:rPr lang="en-US" sz="7700" dirty="0">
                <a:solidFill>
                  <a:srgbClr val="002060"/>
                </a:solidFill>
              </a:rPr>
              <a:t> </a:t>
            </a:r>
            <a:r>
              <a:rPr lang="en-US" sz="7700" dirty="0" err="1">
                <a:solidFill>
                  <a:srgbClr val="002060"/>
                </a:solidFill>
              </a:rPr>
              <a:t>thương</a:t>
            </a:r>
            <a:r>
              <a:rPr lang="en-US" sz="7700" dirty="0">
                <a:solidFill>
                  <a:srgbClr val="002060"/>
                </a:solidFill>
              </a:rPr>
              <a:t> </a:t>
            </a:r>
            <a:r>
              <a:rPr lang="en-US" sz="7700" dirty="0" err="1">
                <a:solidFill>
                  <a:srgbClr val="002060"/>
                </a:solidFill>
              </a:rPr>
              <a:t>chúng</a:t>
            </a:r>
            <a:r>
              <a:rPr lang="en-US" sz="7700" dirty="0">
                <a:solidFill>
                  <a:srgbClr val="002060"/>
                </a:solidFill>
              </a:rPr>
              <a:t> ta.</a:t>
            </a:r>
          </a:p>
        </p:txBody>
      </p:sp>
      <p:sp>
        <p:nvSpPr>
          <p:cNvPr id="3" name="TextBox 2"/>
          <p:cNvSpPr txBox="1"/>
          <p:nvPr/>
        </p:nvSpPr>
        <p:spPr>
          <a:xfrm>
            <a:off x="0" y="2"/>
            <a:ext cx="5181600" cy="830997"/>
          </a:xfrm>
          <a:prstGeom prst="rect">
            <a:avLst/>
          </a:prstGeom>
          <a:noFill/>
        </p:spPr>
        <p:txBody>
          <a:bodyPr wrap="square" lIns="91438" tIns="45719" rIns="91438" bIns="45719" rtlCol="0">
            <a:spAutoFit/>
          </a:bodyPr>
          <a:lstStyle/>
          <a:p>
            <a:r>
              <a:rPr lang="en-US" sz="4800" dirty="0">
                <a:solidFill>
                  <a:srgbClr val="FF0000"/>
                </a:solidFill>
              </a:rPr>
              <a:t>Alleluia - Alleluia:</a:t>
            </a:r>
          </a:p>
        </p:txBody>
      </p:sp>
      <p:sp>
        <p:nvSpPr>
          <p:cNvPr id="4" name="Rectangle 3"/>
          <p:cNvSpPr/>
          <p:nvPr/>
        </p:nvSpPr>
        <p:spPr>
          <a:xfrm>
            <a:off x="8026400" y="5971738"/>
            <a:ext cx="2678939" cy="830997"/>
          </a:xfrm>
          <a:prstGeom prst="rect">
            <a:avLst/>
          </a:prstGeom>
        </p:spPr>
        <p:txBody>
          <a:bodyPr wrap="none" lIns="91438" tIns="45719" rIns="91438" bIns="45719">
            <a:spAutoFit/>
          </a:bodyPr>
          <a:lstStyle/>
          <a:p>
            <a:r>
              <a:rPr lang="en-US" sz="4800" dirty="0">
                <a:solidFill>
                  <a:srgbClr val="FF0000"/>
                </a:solidFill>
              </a:rPr>
              <a:t>Alleluia …</a:t>
            </a:r>
          </a:p>
        </p:txBody>
      </p:sp>
    </p:spTree>
    <p:extLst>
      <p:ext uri="{BB962C8B-B14F-4D97-AF65-F5344CB8AC3E}">
        <p14:creationId xmlns:p14="http://schemas.microsoft.com/office/powerpoint/2010/main" val="1367264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vi-VN" sz="8000" u="sng" dirty="0">
                <a:solidFill>
                  <a:srgbClr val="FF0000"/>
                </a:solidFill>
                <a:latin typeface="+mj-lt"/>
              </a:rPr>
              <a:t>ĐK:</a:t>
            </a:r>
            <a:r>
              <a:rPr lang="vi-VN" sz="8000" dirty="0">
                <a:solidFill>
                  <a:srgbClr val="FF000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chúng</a:t>
            </a:r>
            <a:r>
              <a:rPr lang="en-US" sz="8000" dirty="0">
                <a:solidFill>
                  <a:srgbClr val="002060"/>
                </a:solidFill>
                <a:latin typeface="+mj-lt"/>
              </a:rPr>
              <a:t> con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thắm</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tựa</a:t>
            </a:r>
            <a:r>
              <a:rPr lang="en-US" sz="8000" dirty="0">
                <a:solidFill>
                  <a:srgbClr val="002060"/>
                </a:solidFill>
                <a:latin typeface="+mj-lt"/>
              </a:rPr>
              <a:t> </a:t>
            </a:r>
            <a:r>
              <a:rPr lang="en-US" sz="8000" dirty="0" err="1">
                <a:solidFill>
                  <a:srgbClr val="002060"/>
                </a:solidFill>
                <a:latin typeface="+mj-lt"/>
              </a:rPr>
              <a:t>nắng</a:t>
            </a:r>
            <a:r>
              <a:rPr lang="en-US" sz="8000" dirty="0">
                <a:solidFill>
                  <a:srgbClr val="002060"/>
                </a:solidFill>
                <a:latin typeface="+mj-lt"/>
              </a:rPr>
              <a:t> ban </a:t>
            </a:r>
            <a:r>
              <a:rPr lang="en-US" sz="8000" dirty="0" err="1">
                <a:solidFill>
                  <a:srgbClr val="002060"/>
                </a:solidFill>
                <a:latin typeface="+mj-lt"/>
              </a:rPr>
              <a:t>mai</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hôm</a:t>
            </a:r>
            <a:r>
              <a:rPr lang="en-US" sz="8000" dirty="0">
                <a:solidFill>
                  <a:srgbClr val="002060"/>
                </a:solidFill>
                <a:latin typeface="+mj-lt"/>
              </a:rPr>
              <a:t> nay,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giữ</a:t>
            </a:r>
            <a:r>
              <a:rPr lang="en-US" sz="8000" dirty="0">
                <a:solidFill>
                  <a:srgbClr val="002060"/>
                </a:solidFill>
                <a:latin typeface="+mj-lt"/>
              </a:rPr>
              <a:t> </a:t>
            </a:r>
            <a:r>
              <a:rPr lang="en-US" sz="8000" dirty="0" err="1">
                <a:solidFill>
                  <a:srgbClr val="002060"/>
                </a:solidFill>
                <a:latin typeface="+mj-lt"/>
              </a:rPr>
              <a:t>trung</a:t>
            </a:r>
            <a:r>
              <a:rPr lang="en-US" sz="8000" dirty="0">
                <a:solidFill>
                  <a:srgbClr val="002060"/>
                </a:solidFill>
                <a:latin typeface="+mj-lt"/>
              </a:rPr>
              <a:t> </a:t>
            </a:r>
            <a:r>
              <a:rPr lang="en-US" sz="8000" dirty="0" err="1">
                <a:solidFill>
                  <a:srgbClr val="002060"/>
                </a:solidFill>
                <a:latin typeface="+mj-lt"/>
              </a:rPr>
              <a:t>thành</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312264515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777967" y="15450"/>
            <a:ext cx="6276077" cy="1015663"/>
          </a:xfrm>
          <a:prstGeom prst="rect">
            <a:avLst/>
          </a:prstGeom>
          <a:noFill/>
        </p:spPr>
        <p:txBody>
          <a:bodyPr wrap="none" lIns="91438" tIns="45719" rIns="91438" bIns="45719" rtlCol="0">
            <a:spAutoFit/>
          </a:bodyPr>
          <a:lstStyle/>
          <a:p>
            <a:r>
              <a:rPr lang="en-US" sz="6000" dirty="0" err="1">
                <a:solidFill>
                  <a:srgbClr val="002060"/>
                </a:solidFill>
                <a:latin typeface="+mj-lt"/>
                <a:ea typeface="SalinaDisplay" pitchFamily="18" charset="0"/>
                <a:cs typeface="SalinaDisplay" pitchFamily="18" charset="0"/>
              </a:rPr>
              <a:t>Thánh</a:t>
            </a:r>
            <a:r>
              <a:rPr lang="en-US" sz="6000" dirty="0">
                <a:solidFill>
                  <a:srgbClr val="002060"/>
                </a:solidFill>
                <a:latin typeface="+mj-lt"/>
                <a:ea typeface="SalinaDisplay" pitchFamily="18" charset="0"/>
                <a:cs typeface="SalinaDisplay" pitchFamily="18" charset="0"/>
              </a:rPr>
              <a:t> </a:t>
            </a:r>
            <a:r>
              <a:rPr lang="en-US" sz="6000" dirty="0" err="1">
                <a:solidFill>
                  <a:srgbClr val="002060"/>
                </a:solidFill>
                <a:latin typeface="+mj-lt"/>
                <a:ea typeface="SalinaDisplay" pitchFamily="18" charset="0"/>
                <a:cs typeface="SalinaDisplay" pitchFamily="18" charset="0"/>
              </a:rPr>
              <a:t>Lê</a:t>
            </a:r>
            <a:r>
              <a:rPr lang="en-US" sz="6000" dirty="0">
                <a:solidFill>
                  <a:srgbClr val="002060"/>
                </a:solidFill>
                <a:latin typeface="+mj-lt"/>
                <a:ea typeface="SalinaDisplay" pitchFamily="18" charset="0"/>
                <a:cs typeface="SalinaDisplay" pitchFamily="18" charset="0"/>
              </a:rPr>
              <a:t>̃ </a:t>
            </a:r>
            <a:r>
              <a:rPr lang="en-US" sz="6000" dirty="0" err="1">
                <a:solidFill>
                  <a:srgbClr val="002060"/>
                </a:solidFill>
                <a:latin typeface="+mj-lt"/>
                <a:ea typeface="SalinaDisplay" pitchFamily="18" charset="0"/>
                <a:cs typeface="SalinaDisplay" pitchFamily="18" charset="0"/>
              </a:rPr>
              <a:t>Hôn</a:t>
            </a:r>
            <a:r>
              <a:rPr lang="en-US" sz="6000" dirty="0">
                <a:solidFill>
                  <a:srgbClr val="002060"/>
                </a:solidFill>
                <a:latin typeface="+mj-lt"/>
                <a:ea typeface="SalinaDisplay" pitchFamily="18" charset="0"/>
                <a:cs typeface="SalinaDisplay" pitchFamily="18" charset="0"/>
              </a:rPr>
              <a:t> </a:t>
            </a:r>
            <a:r>
              <a:rPr lang="en-US" sz="6000" dirty="0" err="1">
                <a:solidFill>
                  <a:srgbClr val="002060"/>
                </a:solidFill>
                <a:latin typeface="+mj-lt"/>
                <a:ea typeface="SalinaDisplay" pitchFamily="18" charset="0"/>
                <a:cs typeface="SalinaDisplay" pitchFamily="18" charset="0"/>
              </a:rPr>
              <a:t>Phối</a:t>
            </a:r>
            <a:endParaRPr lang="en-US" sz="6000" dirty="0">
              <a:solidFill>
                <a:srgbClr val="002060"/>
              </a:solidFill>
              <a:latin typeface="+mj-lt"/>
              <a:ea typeface="SalinaDisplay" pitchFamily="18" charset="0"/>
              <a:cs typeface="SalinaDisplay" pitchFamily="18" charset="0"/>
            </a:endParaRPr>
          </a:p>
        </p:txBody>
      </p:sp>
      <p:sp>
        <p:nvSpPr>
          <p:cNvPr id="8" name="TextBox 7"/>
          <p:cNvSpPr txBox="1"/>
          <p:nvPr/>
        </p:nvSpPr>
        <p:spPr>
          <a:xfrm>
            <a:off x="6868613" y="1328455"/>
            <a:ext cx="1392263" cy="2800767"/>
          </a:xfrm>
          <a:prstGeom prst="rect">
            <a:avLst/>
          </a:prstGeom>
          <a:noFill/>
        </p:spPr>
        <p:txBody>
          <a:bodyPr wrap="none" lIns="91438" tIns="45719" rIns="91438" bIns="45719" rtlCol="0">
            <a:spAutoFit/>
          </a:bodyPr>
          <a:lstStyle/>
          <a:p>
            <a:pPr algn="ctr"/>
            <a:r>
              <a:rPr lang="en-US" sz="5900">
                <a:solidFill>
                  <a:srgbClr val="FF0000"/>
                </a:solidFill>
              </a:rPr>
              <a:t>Anh</a:t>
            </a:r>
            <a:endParaRPr lang="en-US" sz="5900">
              <a:solidFill>
                <a:srgbClr val="FF0000"/>
              </a:solidFill>
            </a:endParaRPr>
          </a:p>
          <a:p>
            <a:pPr algn="ctr"/>
            <a:r>
              <a:rPr lang="en-US" sz="5900">
                <a:solidFill>
                  <a:srgbClr val="FF0000"/>
                </a:solidFill>
              </a:rPr>
              <a:t>và</a:t>
            </a:r>
            <a:endParaRPr lang="en-US" sz="5900" dirty="0">
              <a:solidFill>
                <a:srgbClr val="FF0000"/>
              </a:solidFill>
            </a:endParaRPr>
          </a:p>
          <a:p>
            <a:pPr algn="ctr"/>
            <a:r>
              <a:rPr lang="en-US" sz="5900">
                <a:solidFill>
                  <a:srgbClr val="FF0000"/>
                </a:solidFill>
              </a:rPr>
              <a:t> </a:t>
            </a:r>
            <a:r>
              <a:rPr lang="en-US" sz="5900">
                <a:solidFill>
                  <a:srgbClr val="FF0000"/>
                </a:solidFill>
              </a:rPr>
              <a:t>Chị</a:t>
            </a:r>
            <a:endParaRPr lang="en-US" sz="5900" dirty="0">
              <a:solidFill>
                <a:srgbClr val="FF0000"/>
              </a:solidFill>
            </a:endParaRPr>
          </a:p>
        </p:txBody>
      </p:sp>
    </p:spTree>
    <p:extLst>
      <p:ext uri="{BB962C8B-B14F-4D97-AF65-F5344CB8AC3E}">
        <p14:creationId xmlns:p14="http://schemas.microsoft.com/office/powerpoint/2010/main" val="824022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32764" y="829862"/>
            <a:ext cx="10031104" cy="4265783"/>
          </a:xfrm>
          <a:prstGeom prst="rect">
            <a:avLst/>
          </a:prstGeom>
        </p:spPr>
        <p:txBody>
          <a:bodyPr wrap="square" lIns="91438" tIns="45719" rIns="91438" bIns="45719">
            <a:spAutoFit/>
          </a:bodyPr>
          <a:lstStyle/>
          <a:p>
            <a:pPr algn="ctr">
              <a:lnSpc>
                <a:spcPct val="120000"/>
              </a:lnSpc>
            </a:pPr>
            <a:r>
              <a:rPr lang="en-US" sz="8000" dirty="0" err="1">
                <a:solidFill>
                  <a:srgbClr val="FF0000"/>
                </a:solidFill>
              </a:rPr>
              <a:t>Dâng</a:t>
            </a:r>
            <a:r>
              <a:rPr lang="en-US" sz="8000" dirty="0">
                <a:solidFill>
                  <a:srgbClr val="FF0000"/>
                </a:solidFill>
              </a:rPr>
              <a:t> </a:t>
            </a:r>
            <a:r>
              <a:rPr lang="en-US" sz="8000" dirty="0" err="1">
                <a:solidFill>
                  <a:srgbClr val="FF0000"/>
                </a:solidFill>
              </a:rPr>
              <a:t>Lễ</a:t>
            </a:r>
            <a:endParaRPr lang="en-US" sz="8000" dirty="0">
              <a:solidFill>
                <a:srgbClr val="FF0000"/>
              </a:solidFill>
            </a:endParaRPr>
          </a:p>
          <a:p>
            <a:pPr algn="ctr">
              <a:lnSpc>
                <a:spcPct val="120000"/>
              </a:lnSpc>
            </a:pPr>
            <a:r>
              <a:rPr lang="en-US" sz="8000" dirty="0" err="1">
                <a:solidFill>
                  <a:srgbClr val="FF0000"/>
                </a:solidFill>
              </a:rPr>
              <a:t>Của</a:t>
            </a:r>
            <a:r>
              <a:rPr lang="en-US" sz="8000" dirty="0">
                <a:solidFill>
                  <a:srgbClr val="FF0000"/>
                </a:solidFill>
              </a:rPr>
              <a:t> </a:t>
            </a:r>
            <a:r>
              <a:rPr lang="en-US" sz="8000" dirty="0" err="1">
                <a:solidFill>
                  <a:srgbClr val="FF0000"/>
                </a:solidFill>
              </a:rPr>
              <a:t>Lễ</a:t>
            </a:r>
            <a:r>
              <a:rPr lang="en-US" sz="8000" dirty="0">
                <a:solidFill>
                  <a:srgbClr val="FF0000"/>
                </a:solidFill>
              </a:rPr>
              <a:t> </a:t>
            </a:r>
            <a:r>
              <a:rPr lang="en-US" sz="8000" dirty="0" err="1">
                <a:solidFill>
                  <a:srgbClr val="FF0000"/>
                </a:solidFill>
              </a:rPr>
              <a:t>Yêu</a:t>
            </a:r>
            <a:r>
              <a:rPr lang="en-US" sz="8000" dirty="0">
                <a:solidFill>
                  <a:srgbClr val="FF0000"/>
                </a:solidFill>
              </a:rPr>
              <a:t> </a:t>
            </a:r>
            <a:r>
              <a:rPr lang="en-US" sz="8000" dirty="0" err="1">
                <a:solidFill>
                  <a:srgbClr val="FF0000"/>
                </a:solidFill>
              </a:rPr>
              <a:t>Thương</a:t>
            </a:r>
            <a:endParaRPr lang="en-US" sz="8000" dirty="0">
              <a:solidFill>
                <a:srgbClr val="FF0000"/>
              </a:solidFill>
            </a:endParaRPr>
          </a:p>
          <a:p>
            <a:pPr algn="ctr">
              <a:lnSpc>
                <a:spcPct val="120000"/>
              </a:lnSpc>
            </a:pPr>
            <a:r>
              <a:rPr lang="en-US" sz="6700" i="1" dirty="0">
                <a:solidFill>
                  <a:srgbClr val="002060"/>
                </a:solidFill>
              </a:rPr>
              <a:t>Lm</a:t>
            </a:r>
            <a:r>
              <a:rPr lang="en-US" sz="6700" i="1" dirty="0">
                <a:solidFill>
                  <a:srgbClr val="002060"/>
                </a:solidFill>
              </a:rPr>
              <a:t>. </a:t>
            </a:r>
            <a:r>
              <a:rPr lang="en-US" sz="6700" i="1" dirty="0" err="1">
                <a:solidFill>
                  <a:srgbClr val="002060"/>
                </a:solidFill>
              </a:rPr>
              <a:t>Nguyễn</a:t>
            </a:r>
            <a:r>
              <a:rPr lang="en-US" sz="6700" i="1" dirty="0">
                <a:solidFill>
                  <a:srgbClr val="002060"/>
                </a:solidFill>
              </a:rPr>
              <a:t> </a:t>
            </a:r>
            <a:r>
              <a:rPr lang="en-US" sz="6700" i="1" dirty="0" err="1">
                <a:solidFill>
                  <a:srgbClr val="002060"/>
                </a:solidFill>
              </a:rPr>
              <a:t>Duy</a:t>
            </a:r>
            <a:endParaRPr lang="en-US" sz="6700" i="1" dirty="0">
              <a:solidFill>
                <a:srgbClr val="002060"/>
              </a:solidFill>
            </a:endParaRPr>
          </a:p>
        </p:txBody>
      </p:sp>
    </p:spTree>
    <p:extLst>
      <p:ext uri="{BB962C8B-B14F-4D97-AF65-F5344CB8AC3E}">
        <p14:creationId xmlns:p14="http://schemas.microsoft.com/office/powerpoint/2010/main" val="3341276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7500" u="sng" dirty="0">
                <a:solidFill>
                  <a:srgbClr val="FF0000"/>
                </a:solidFill>
              </a:rPr>
              <a:t>Tk1:</a:t>
            </a:r>
            <a:r>
              <a:rPr lang="en-US" sz="7500" dirty="0">
                <a:solidFill>
                  <a:schemeClr val="bg1"/>
                </a:solidFill>
              </a:rPr>
              <a:t> </a:t>
            </a:r>
            <a:r>
              <a:rPr lang="en-US" sz="7500" dirty="0" err="1">
                <a:solidFill>
                  <a:srgbClr val="002060"/>
                </a:solidFill>
              </a:rPr>
              <a:t>Yêu</a:t>
            </a:r>
            <a:r>
              <a:rPr lang="en-US" sz="7500" dirty="0">
                <a:solidFill>
                  <a:srgbClr val="002060"/>
                </a:solidFill>
              </a:rPr>
              <a:t> </a:t>
            </a:r>
            <a:r>
              <a:rPr lang="en-US" sz="7500" dirty="0" err="1">
                <a:solidFill>
                  <a:srgbClr val="002060"/>
                </a:solidFill>
              </a:rPr>
              <a:t>thương</a:t>
            </a:r>
            <a:r>
              <a:rPr lang="en-US" sz="7500" dirty="0">
                <a:solidFill>
                  <a:srgbClr val="002060"/>
                </a:solidFill>
              </a:rPr>
              <a:t> </a:t>
            </a:r>
            <a:r>
              <a:rPr lang="en-US" sz="7500" dirty="0" err="1">
                <a:solidFill>
                  <a:srgbClr val="002060"/>
                </a:solidFill>
              </a:rPr>
              <a:t>là</a:t>
            </a:r>
            <a:r>
              <a:rPr lang="en-US" sz="7500" dirty="0">
                <a:solidFill>
                  <a:srgbClr val="002060"/>
                </a:solidFill>
              </a:rPr>
              <a:t> </a:t>
            </a:r>
            <a:r>
              <a:rPr lang="en-US" sz="7500" dirty="0" err="1">
                <a:solidFill>
                  <a:srgbClr val="002060"/>
                </a:solidFill>
              </a:rPr>
              <a:t>tấm</a:t>
            </a:r>
            <a:r>
              <a:rPr lang="en-US" sz="7500" dirty="0">
                <a:solidFill>
                  <a:srgbClr val="002060"/>
                </a:solidFill>
              </a:rPr>
              <a:t> </a:t>
            </a:r>
            <a:r>
              <a:rPr lang="en-US" sz="7500" dirty="0" err="1">
                <a:solidFill>
                  <a:srgbClr val="002060"/>
                </a:solidFill>
              </a:rPr>
              <a:t>bánh</a:t>
            </a:r>
            <a:r>
              <a:rPr lang="en-US" sz="7500" dirty="0">
                <a:solidFill>
                  <a:srgbClr val="002060"/>
                </a:solidFill>
              </a:rPr>
              <a:t>, </a:t>
            </a:r>
            <a:r>
              <a:rPr lang="en-US" sz="7500" dirty="0" err="1">
                <a:solidFill>
                  <a:srgbClr val="002060"/>
                </a:solidFill>
              </a:rPr>
              <a:t>là</a:t>
            </a:r>
            <a:r>
              <a:rPr lang="en-US" sz="7500" dirty="0">
                <a:solidFill>
                  <a:srgbClr val="002060"/>
                </a:solidFill>
              </a:rPr>
              <a:t> </a:t>
            </a:r>
            <a:r>
              <a:rPr lang="en-US" sz="7500" dirty="0" err="1">
                <a:solidFill>
                  <a:srgbClr val="002060"/>
                </a:solidFill>
              </a:rPr>
              <a:t>ly</a:t>
            </a:r>
            <a:r>
              <a:rPr lang="en-US" sz="7500" dirty="0">
                <a:solidFill>
                  <a:srgbClr val="002060"/>
                </a:solidFill>
              </a:rPr>
              <a:t> </a:t>
            </a:r>
            <a:r>
              <a:rPr lang="en-US" sz="7500" dirty="0" err="1">
                <a:solidFill>
                  <a:srgbClr val="002060"/>
                </a:solidFill>
              </a:rPr>
              <a:t>rượu</a:t>
            </a:r>
            <a:r>
              <a:rPr lang="en-US" sz="7500" dirty="0">
                <a:solidFill>
                  <a:srgbClr val="002060"/>
                </a:solidFill>
              </a:rPr>
              <a:t> </a:t>
            </a:r>
            <a:r>
              <a:rPr lang="en-US" sz="7500" dirty="0" err="1">
                <a:solidFill>
                  <a:srgbClr val="002060"/>
                </a:solidFill>
              </a:rPr>
              <a:t>nên</a:t>
            </a:r>
            <a:r>
              <a:rPr lang="en-US" sz="7500" dirty="0">
                <a:solidFill>
                  <a:srgbClr val="002060"/>
                </a:solidFill>
              </a:rPr>
              <a:t> </a:t>
            </a:r>
            <a:r>
              <a:rPr lang="en-US" sz="7500" dirty="0" err="1">
                <a:solidFill>
                  <a:srgbClr val="002060"/>
                </a:solidFill>
              </a:rPr>
              <a:t>của</a:t>
            </a:r>
            <a:r>
              <a:rPr lang="en-US" sz="7500" dirty="0">
                <a:solidFill>
                  <a:srgbClr val="002060"/>
                </a:solidFill>
              </a:rPr>
              <a:t> </a:t>
            </a:r>
            <a:r>
              <a:rPr lang="en-US" sz="7500" dirty="0" err="1">
                <a:solidFill>
                  <a:srgbClr val="002060"/>
                </a:solidFill>
              </a:rPr>
              <a:t>lễ</a:t>
            </a:r>
            <a:r>
              <a:rPr lang="en-US" sz="7500" dirty="0">
                <a:solidFill>
                  <a:srgbClr val="002060"/>
                </a:solidFill>
              </a:rPr>
              <a:t> </a:t>
            </a:r>
            <a:r>
              <a:rPr lang="en-US" sz="7500" dirty="0" err="1">
                <a:solidFill>
                  <a:srgbClr val="002060"/>
                </a:solidFill>
              </a:rPr>
              <a:t>dâng</a:t>
            </a:r>
            <a:r>
              <a:rPr lang="en-US" sz="7500" dirty="0">
                <a:solidFill>
                  <a:srgbClr val="002060"/>
                </a:solidFill>
              </a:rPr>
              <a:t>. </a:t>
            </a:r>
            <a:r>
              <a:rPr lang="en-US" sz="7500" dirty="0" err="1">
                <a:solidFill>
                  <a:srgbClr val="002060"/>
                </a:solidFill>
              </a:rPr>
              <a:t>Xin</a:t>
            </a:r>
            <a:r>
              <a:rPr lang="en-US" sz="7500" dirty="0">
                <a:solidFill>
                  <a:srgbClr val="002060"/>
                </a:solidFill>
              </a:rPr>
              <a:t> </a:t>
            </a:r>
            <a:r>
              <a:rPr lang="en-US" sz="7500" dirty="0" err="1">
                <a:solidFill>
                  <a:srgbClr val="002060"/>
                </a:solidFill>
              </a:rPr>
              <a:t>cho</a:t>
            </a:r>
            <a:r>
              <a:rPr lang="en-US" sz="7500" dirty="0">
                <a:solidFill>
                  <a:srgbClr val="002060"/>
                </a:solidFill>
              </a:rPr>
              <a:t> </a:t>
            </a:r>
            <a:r>
              <a:rPr lang="en-US" sz="7500" dirty="0" err="1">
                <a:solidFill>
                  <a:srgbClr val="002060"/>
                </a:solidFill>
              </a:rPr>
              <a:t>yêu</a:t>
            </a:r>
            <a:r>
              <a:rPr lang="en-US" sz="7500" dirty="0">
                <a:solidFill>
                  <a:srgbClr val="002060"/>
                </a:solidFill>
              </a:rPr>
              <a:t> </a:t>
            </a:r>
            <a:r>
              <a:rPr lang="en-US" sz="7500" dirty="0" err="1">
                <a:solidFill>
                  <a:srgbClr val="002060"/>
                </a:solidFill>
              </a:rPr>
              <a:t>thương</a:t>
            </a:r>
            <a:r>
              <a:rPr lang="en-US" sz="7500" dirty="0">
                <a:solidFill>
                  <a:srgbClr val="002060"/>
                </a:solidFill>
              </a:rPr>
              <a:t> </a:t>
            </a:r>
            <a:r>
              <a:rPr lang="en-US" sz="7500" dirty="0" err="1">
                <a:solidFill>
                  <a:srgbClr val="002060"/>
                </a:solidFill>
              </a:rPr>
              <a:t>này</a:t>
            </a:r>
            <a:r>
              <a:rPr lang="en-US" sz="7500" dirty="0">
                <a:solidFill>
                  <a:srgbClr val="002060"/>
                </a:solidFill>
              </a:rPr>
              <a:t> </a:t>
            </a:r>
            <a:r>
              <a:rPr lang="en-US" sz="7500" dirty="0" err="1">
                <a:solidFill>
                  <a:srgbClr val="002060"/>
                </a:solidFill>
              </a:rPr>
              <a:t>luôn</a:t>
            </a:r>
            <a:r>
              <a:rPr lang="en-US" sz="7500" dirty="0">
                <a:solidFill>
                  <a:srgbClr val="002060"/>
                </a:solidFill>
              </a:rPr>
              <a:t> </a:t>
            </a:r>
            <a:r>
              <a:rPr lang="en-US" sz="7500" dirty="0" err="1">
                <a:solidFill>
                  <a:srgbClr val="002060"/>
                </a:solidFill>
              </a:rPr>
              <a:t>liên</a:t>
            </a:r>
            <a:r>
              <a:rPr lang="en-US" sz="7500" dirty="0">
                <a:solidFill>
                  <a:srgbClr val="002060"/>
                </a:solidFill>
              </a:rPr>
              <a:t> </a:t>
            </a:r>
            <a:r>
              <a:rPr lang="en-US" sz="7500" dirty="0" err="1">
                <a:solidFill>
                  <a:srgbClr val="002060"/>
                </a:solidFill>
              </a:rPr>
              <a:t>kết</a:t>
            </a:r>
            <a:r>
              <a:rPr lang="en-US" sz="7500" dirty="0">
                <a:solidFill>
                  <a:srgbClr val="002060"/>
                </a:solidFill>
              </a:rPr>
              <a:t> </a:t>
            </a:r>
            <a:r>
              <a:rPr lang="en-US" sz="7500" dirty="0" err="1">
                <a:solidFill>
                  <a:srgbClr val="002060"/>
                </a:solidFill>
              </a:rPr>
              <a:t>tình</a:t>
            </a:r>
            <a:r>
              <a:rPr lang="en-US" sz="7500" dirty="0">
                <a:solidFill>
                  <a:srgbClr val="002060"/>
                </a:solidFill>
              </a:rPr>
              <a:t> </a:t>
            </a:r>
            <a:r>
              <a:rPr lang="en-US" sz="7500" dirty="0" err="1">
                <a:solidFill>
                  <a:srgbClr val="002060"/>
                </a:solidFill>
              </a:rPr>
              <a:t>thủy</a:t>
            </a:r>
            <a:r>
              <a:rPr lang="en-US" sz="7500" dirty="0">
                <a:solidFill>
                  <a:srgbClr val="002060"/>
                </a:solidFill>
              </a:rPr>
              <a:t> </a:t>
            </a:r>
            <a:r>
              <a:rPr lang="en-US" sz="7500" dirty="0" err="1">
                <a:solidFill>
                  <a:srgbClr val="002060"/>
                </a:solidFill>
              </a:rPr>
              <a:t>chung</a:t>
            </a:r>
            <a:r>
              <a:rPr lang="en-US" sz="7500" dirty="0">
                <a:solidFill>
                  <a:srgbClr val="002060"/>
                </a:solidFill>
              </a:rPr>
              <a:t>.</a:t>
            </a:r>
          </a:p>
        </p:txBody>
      </p:sp>
    </p:spTree>
    <p:extLst>
      <p:ext uri="{BB962C8B-B14F-4D97-AF65-F5344CB8AC3E}">
        <p14:creationId xmlns:p14="http://schemas.microsoft.com/office/powerpoint/2010/main" val="165022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00" u="sng">
                <a:solidFill>
                  <a:srgbClr val="FF0000"/>
                </a:solidFill>
              </a:rPr>
              <a:t>Đk:</a:t>
            </a:r>
            <a:r>
              <a:rPr lang="en-US" sz="6900" dirty="0">
                <a:solidFill>
                  <a:schemeClr val="bg1"/>
                </a:solidFill>
              </a:rPr>
              <a:t> </a:t>
            </a:r>
            <a:r>
              <a:rPr lang="en-US" sz="6900">
                <a:solidFill>
                  <a:srgbClr val="002060"/>
                </a:solidFill>
              </a:rPr>
              <a:t>Nguyện </a:t>
            </a:r>
            <a:r>
              <a:rPr lang="en-US" sz="6900" dirty="0" err="1">
                <a:solidFill>
                  <a:srgbClr val="002060"/>
                </a:solidFill>
              </a:rPr>
              <a:t>xin</a:t>
            </a:r>
            <a:r>
              <a:rPr lang="en-US" sz="6900" dirty="0">
                <a:solidFill>
                  <a:srgbClr val="002060"/>
                </a:solidFill>
              </a:rPr>
              <a:t> Cha </a:t>
            </a:r>
            <a:r>
              <a:rPr lang="en-US" sz="6900" dirty="0" err="1">
                <a:solidFill>
                  <a:srgbClr val="002060"/>
                </a:solidFill>
              </a:rPr>
              <a:t>đoái</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yêu</a:t>
            </a:r>
            <a:r>
              <a:rPr lang="en-US" sz="6900" dirty="0">
                <a:solidFill>
                  <a:srgbClr val="002060"/>
                </a:solidFill>
              </a:rPr>
              <a:t> con </a:t>
            </a:r>
            <a:r>
              <a:rPr lang="en-US" sz="6900" dirty="0" err="1">
                <a:solidFill>
                  <a:srgbClr val="002060"/>
                </a:solidFill>
              </a:rPr>
              <a:t>hiến</a:t>
            </a:r>
            <a:r>
              <a:rPr lang="en-US" sz="6900" dirty="0">
                <a:solidFill>
                  <a:srgbClr val="002060"/>
                </a:solidFill>
              </a:rPr>
              <a:t> </a:t>
            </a:r>
            <a:r>
              <a:rPr lang="en-US" sz="6900" dirty="0" err="1">
                <a:solidFill>
                  <a:srgbClr val="002060"/>
                </a:solidFill>
              </a:rPr>
              <a:t>dâng</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trọn</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yêu</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trọn</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bao</a:t>
            </a:r>
            <a:r>
              <a:rPr lang="en-US" sz="6900" dirty="0">
                <a:solidFill>
                  <a:srgbClr val="002060"/>
                </a:solidFill>
              </a:rPr>
              <a:t> dung </a:t>
            </a:r>
            <a:r>
              <a:rPr lang="en-US" sz="6900" dirty="0" err="1">
                <a:solidFill>
                  <a:srgbClr val="002060"/>
                </a:solidFill>
              </a:rPr>
              <a:t>trong</a:t>
            </a:r>
            <a:r>
              <a:rPr lang="en-US" sz="6900" dirty="0">
                <a:solidFill>
                  <a:srgbClr val="002060"/>
                </a:solidFill>
              </a:rPr>
              <a:t> </a:t>
            </a:r>
            <a:r>
              <a:rPr lang="en-US" sz="6900" dirty="0" err="1">
                <a:solidFill>
                  <a:srgbClr val="002060"/>
                </a:solidFill>
              </a:rPr>
              <a:t>cuộc</a:t>
            </a:r>
            <a:r>
              <a:rPr lang="en-US" sz="6900" dirty="0">
                <a:solidFill>
                  <a:srgbClr val="002060"/>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kiên</a:t>
            </a:r>
            <a:r>
              <a:rPr lang="en-US" sz="6900" dirty="0">
                <a:solidFill>
                  <a:srgbClr val="002060"/>
                </a:solidFill>
              </a:rPr>
              <a:t> </a:t>
            </a:r>
            <a:r>
              <a:rPr lang="en-US" sz="6900" dirty="0" err="1">
                <a:solidFill>
                  <a:srgbClr val="002060"/>
                </a:solidFill>
              </a:rPr>
              <a:t>trung</a:t>
            </a:r>
            <a:r>
              <a:rPr lang="en-US" sz="6900" dirty="0">
                <a:solidFill>
                  <a:srgbClr val="002060"/>
                </a:solidFill>
              </a:rPr>
              <a:t> </a:t>
            </a:r>
            <a:r>
              <a:rPr lang="en-US" sz="6900" dirty="0" err="1">
                <a:solidFill>
                  <a:srgbClr val="002060"/>
                </a:solidFill>
              </a:rPr>
              <a:t>thơm</a:t>
            </a:r>
            <a:r>
              <a:rPr lang="en-US" sz="6900" dirty="0">
                <a:solidFill>
                  <a:srgbClr val="002060"/>
                </a:solidFill>
              </a:rPr>
              <a:t> </a:t>
            </a:r>
            <a:r>
              <a:rPr lang="en-US" sz="6900" dirty="0" err="1">
                <a:solidFill>
                  <a:srgbClr val="002060"/>
                </a:solidFill>
              </a:rPr>
              <a:t>lừng</a:t>
            </a:r>
            <a:r>
              <a:rPr lang="en-US" sz="6900" dirty="0">
                <a:solidFill>
                  <a:srgbClr val="002060"/>
                </a:solidFill>
              </a:rPr>
              <a:t>.</a:t>
            </a:r>
            <a:endParaRPr lang="vi-VN" sz="6900" dirty="0">
              <a:solidFill>
                <a:srgbClr val="002060"/>
              </a:solidFill>
            </a:endParaRPr>
          </a:p>
        </p:txBody>
      </p:sp>
    </p:spTree>
    <p:extLst>
      <p:ext uri="{BB962C8B-B14F-4D97-AF65-F5344CB8AC3E}">
        <p14:creationId xmlns:p14="http://schemas.microsoft.com/office/powerpoint/2010/main" val="1049551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00" u="sng" dirty="0">
                <a:solidFill>
                  <a:srgbClr val="FF0000"/>
                </a:solidFill>
              </a:rPr>
              <a:t>**:</a:t>
            </a:r>
            <a:r>
              <a:rPr lang="en-US" sz="6900" dirty="0">
                <a:solidFill>
                  <a:schemeClr val="bg1"/>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dâng</a:t>
            </a:r>
            <a:r>
              <a:rPr lang="en-US" sz="6900" dirty="0">
                <a:solidFill>
                  <a:srgbClr val="002060"/>
                </a:solidFill>
              </a:rPr>
              <a:t> Cha </a:t>
            </a:r>
            <a:r>
              <a:rPr lang="en-US" sz="6900" dirty="0" err="1">
                <a:solidFill>
                  <a:srgbClr val="002060"/>
                </a:solidFill>
              </a:rPr>
              <a:t>đây</a:t>
            </a:r>
            <a:r>
              <a:rPr lang="en-US" sz="6900" dirty="0">
                <a:solidFill>
                  <a:srgbClr val="002060"/>
                </a:solidFill>
              </a:rPr>
              <a:t> </a:t>
            </a:r>
            <a:r>
              <a:rPr lang="en-US" sz="6900" dirty="0" err="1">
                <a:solidFill>
                  <a:srgbClr val="002060"/>
                </a:solidFill>
              </a:rPr>
              <a:t>tấm</a:t>
            </a:r>
            <a:r>
              <a:rPr lang="en-US" sz="6900" dirty="0">
                <a:solidFill>
                  <a:srgbClr val="002060"/>
                </a:solidFill>
              </a:rPr>
              <a:t> </a:t>
            </a:r>
            <a:r>
              <a:rPr lang="en-US" sz="6900" dirty="0" err="1">
                <a:solidFill>
                  <a:srgbClr val="002060"/>
                </a:solidFill>
              </a:rPr>
              <a:t>lòng</a:t>
            </a:r>
            <a:r>
              <a:rPr lang="en-US" sz="6900" dirty="0">
                <a:solidFill>
                  <a:srgbClr val="002060"/>
                </a:solidFill>
              </a:rPr>
              <a:t> </a:t>
            </a:r>
            <a:r>
              <a:rPr lang="en-US" sz="6900" dirty="0" err="1">
                <a:solidFill>
                  <a:srgbClr val="002060"/>
                </a:solidFill>
              </a:rPr>
              <a:t>của</a:t>
            </a:r>
            <a:r>
              <a:rPr lang="en-US" sz="6900" dirty="0">
                <a:solidFill>
                  <a:srgbClr val="002060"/>
                </a:solidFill>
              </a:rPr>
              <a:t> </a:t>
            </a:r>
            <a:r>
              <a:rPr lang="en-US" sz="6900" dirty="0" err="1">
                <a:solidFill>
                  <a:srgbClr val="002060"/>
                </a:solidFill>
              </a:rPr>
              <a:t>mẹ</a:t>
            </a:r>
            <a:r>
              <a:rPr lang="en-US" sz="6900" dirty="0">
                <a:solidFill>
                  <a:srgbClr val="002060"/>
                </a:solidFill>
              </a:rPr>
              <a:t>, cha </a:t>
            </a:r>
            <a:r>
              <a:rPr lang="en-US" sz="6900" dirty="0" err="1">
                <a:solidFill>
                  <a:srgbClr val="002060"/>
                </a:solidFill>
              </a:rPr>
              <a:t>yêu</a:t>
            </a:r>
            <a:r>
              <a:rPr lang="en-US" sz="6900" dirty="0">
                <a:solidFill>
                  <a:srgbClr val="002060"/>
                </a:solidFill>
              </a:rPr>
              <a:t> con </a:t>
            </a:r>
            <a:r>
              <a:rPr lang="en-US" sz="6900" dirty="0" err="1">
                <a:solidFill>
                  <a:srgbClr val="002060"/>
                </a:solidFill>
              </a:rPr>
              <a:t>muôn</a:t>
            </a:r>
            <a:r>
              <a:rPr lang="en-US" sz="6900" dirty="0">
                <a:solidFill>
                  <a:srgbClr val="002060"/>
                </a:solidFill>
              </a:rPr>
              <a:t> </a:t>
            </a:r>
            <a:r>
              <a:rPr lang="en-US" sz="6900" dirty="0" err="1">
                <a:solidFill>
                  <a:srgbClr val="002060"/>
                </a:solidFill>
              </a:rPr>
              <a:t>trùng</a:t>
            </a:r>
            <a:r>
              <a:rPr lang="en-US" sz="6900" dirty="0">
                <a:solidFill>
                  <a:srgbClr val="002060"/>
                </a:solidFill>
              </a:rPr>
              <a:t>. </a:t>
            </a:r>
            <a:r>
              <a:rPr lang="en-US" sz="6900" dirty="0" err="1">
                <a:solidFill>
                  <a:srgbClr val="002060"/>
                </a:solidFill>
              </a:rPr>
              <a:t>Nguyện</a:t>
            </a:r>
            <a:r>
              <a:rPr lang="en-US" sz="6900" dirty="0">
                <a:solidFill>
                  <a:srgbClr val="002060"/>
                </a:solidFill>
              </a:rPr>
              <a:t> </a:t>
            </a:r>
            <a:r>
              <a:rPr lang="en-US" sz="6900" dirty="0" err="1">
                <a:solidFill>
                  <a:srgbClr val="002060"/>
                </a:solidFill>
              </a:rPr>
              <a:t>xin</a:t>
            </a:r>
            <a:r>
              <a:rPr lang="en-US" sz="6900" dirty="0">
                <a:solidFill>
                  <a:srgbClr val="002060"/>
                </a:solidFill>
              </a:rPr>
              <a:t> Cha </a:t>
            </a:r>
            <a:r>
              <a:rPr lang="en-US" sz="6900" dirty="0" err="1">
                <a:solidFill>
                  <a:srgbClr val="002060"/>
                </a:solidFill>
              </a:rPr>
              <a:t>đoái</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yêu</a:t>
            </a:r>
            <a:r>
              <a:rPr lang="en-US" sz="6900" dirty="0">
                <a:solidFill>
                  <a:srgbClr val="002060"/>
                </a:solidFill>
              </a:rPr>
              <a:t> con </a:t>
            </a:r>
            <a:r>
              <a:rPr lang="en-US" sz="6900" dirty="0" err="1">
                <a:solidFill>
                  <a:srgbClr val="002060"/>
                </a:solidFill>
              </a:rPr>
              <a:t>hiến</a:t>
            </a:r>
            <a:r>
              <a:rPr lang="en-US" sz="6900" dirty="0">
                <a:solidFill>
                  <a:srgbClr val="002060"/>
                </a:solidFill>
              </a:rPr>
              <a:t> </a:t>
            </a:r>
            <a:r>
              <a:rPr lang="en-US" sz="6900" dirty="0" err="1">
                <a:solidFill>
                  <a:srgbClr val="002060"/>
                </a:solidFill>
              </a:rPr>
              <a:t>dâng</a:t>
            </a:r>
            <a:r>
              <a:rPr lang="en-US" sz="6900" dirty="0">
                <a:solidFill>
                  <a:srgbClr val="002060"/>
                </a:solidFill>
              </a:rPr>
              <a:t>.</a:t>
            </a:r>
            <a:endParaRPr lang="vi-VN" sz="6900" dirty="0">
              <a:solidFill>
                <a:srgbClr val="002060"/>
              </a:solidFill>
            </a:endParaRPr>
          </a:p>
        </p:txBody>
      </p:sp>
    </p:spTree>
    <p:extLst>
      <p:ext uri="{BB962C8B-B14F-4D97-AF65-F5344CB8AC3E}">
        <p14:creationId xmlns:p14="http://schemas.microsoft.com/office/powerpoint/2010/main" val="2923079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7500" u="sng" dirty="0">
                <a:solidFill>
                  <a:srgbClr val="FF0000"/>
                </a:solidFill>
              </a:rPr>
              <a:t>Tk2:</a:t>
            </a:r>
            <a:r>
              <a:rPr lang="en-US" sz="7500" dirty="0">
                <a:solidFill>
                  <a:schemeClr val="bg1"/>
                </a:solidFill>
              </a:rPr>
              <a:t> </a:t>
            </a:r>
            <a:r>
              <a:rPr lang="en-US" sz="7500" dirty="0" err="1">
                <a:solidFill>
                  <a:srgbClr val="002060"/>
                </a:solidFill>
              </a:rPr>
              <a:t>Xin</a:t>
            </a:r>
            <a:r>
              <a:rPr lang="en-US" sz="7500" dirty="0">
                <a:solidFill>
                  <a:srgbClr val="002060"/>
                </a:solidFill>
              </a:rPr>
              <a:t> </a:t>
            </a:r>
            <a:r>
              <a:rPr lang="en-US" sz="7500" dirty="0" err="1">
                <a:solidFill>
                  <a:srgbClr val="002060"/>
                </a:solidFill>
              </a:rPr>
              <a:t>dâng</a:t>
            </a:r>
            <a:r>
              <a:rPr lang="en-US" sz="7500" dirty="0">
                <a:solidFill>
                  <a:srgbClr val="002060"/>
                </a:solidFill>
              </a:rPr>
              <a:t> </a:t>
            </a:r>
            <a:r>
              <a:rPr lang="en-US" sz="7500" dirty="0" err="1">
                <a:solidFill>
                  <a:srgbClr val="002060"/>
                </a:solidFill>
              </a:rPr>
              <a:t>tình</a:t>
            </a:r>
            <a:r>
              <a:rPr lang="en-US" sz="7500" dirty="0">
                <a:solidFill>
                  <a:srgbClr val="002060"/>
                </a:solidFill>
              </a:rPr>
              <a:t> </a:t>
            </a:r>
            <a:r>
              <a:rPr lang="en-US" sz="7500" dirty="0" err="1">
                <a:solidFill>
                  <a:srgbClr val="002060"/>
                </a:solidFill>
              </a:rPr>
              <a:t>yêu</a:t>
            </a:r>
            <a:r>
              <a:rPr lang="en-US" sz="7500" dirty="0">
                <a:solidFill>
                  <a:srgbClr val="002060"/>
                </a:solidFill>
              </a:rPr>
              <a:t> con, </a:t>
            </a:r>
            <a:r>
              <a:rPr lang="en-US" sz="7500" dirty="0" err="1">
                <a:solidFill>
                  <a:srgbClr val="002060"/>
                </a:solidFill>
              </a:rPr>
              <a:t>xin</a:t>
            </a:r>
            <a:r>
              <a:rPr lang="en-US" sz="7500" dirty="0">
                <a:solidFill>
                  <a:srgbClr val="002060"/>
                </a:solidFill>
              </a:rPr>
              <a:t> </a:t>
            </a:r>
            <a:r>
              <a:rPr lang="en-US" sz="7500" dirty="0" err="1">
                <a:solidFill>
                  <a:srgbClr val="002060"/>
                </a:solidFill>
              </a:rPr>
              <a:t>Chúa</a:t>
            </a:r>
            <a:r>
              <a:rPr lang="en-US" sz="7500" dirty="0">
                <a:solidFill>
                  <a:srgbClr val="002060"/>
                </a:solidFill>
              </a:rPr>
              <a:t> </a:t>
            </a:r>
            <a:r>
              <a:rPr lang="en-US" sz="7500" dirty="0" err="1">
                <a:solidFill>
                  <a:srgbClr val="002060"/>
                </a:solidFill>
              </a:rPr>
              <a:t>thương</a:t>
            </a:r>
            <a:r>
              <a:rPr lang="en-US" sz="7500" dirty="0">
                <a:solidFill>
                  <a:srgbClr val="002060"/>
                </a:solidFill>
              </a:rPr>
              <a:t> </a:t>
            </a:r>
            <a:r>
              <a:rPr lang="en-US" sz="7500" dirty="0" err="1">
                <a:solidFill>
                  <a:srgbClr val="002060"/>
                </a:solidFill>
              </a:rPr>
              <a:t>dệt</a:t>
            </a:r>
            <a:r>
              <a:rPr lang="en-US" sz="7500" dirty="0">
                <a:solidFill>
                  <a:srgbClr val="002060"/>
                </a:solidFill>
              </a:rPr>
              <a:t> </a:t>
            </a:r>
            <a:r>
              <a:rPr lang="en-US" sz="7500" dirty="0" err="1">
                <a:solidFill>
                  <a:srgbClr val="002060"/>
                </a:solidFill>
              </a:rPr>
              <a:t>vuông</a:t>
            </a:r>
            <a:r>
              <a:rPr lang="en-US" sz="7500" dirty="0">
                <a:solidFill>
                  <a:srgbClr val="002060"/>
                </a:solidFill>
              </a:rPr>
              <a:t> </a:t>
            </a:r>
            <a:r>
              <a:rPr lang="en-US" sz="7500" dirty="0" err="1">
                <a:solidFill>
                  <a:srgbClr val="002060"/>
                </a:solidFill>
              </a:rPr>
              <a:t>tròn</a:t>
            </a:r>
            <a:r>
              <a:rPr lang="en-US" sz="7500" dirty="0">
                <a:solidFill>
                  <a:srgbClr val="002060"/>
                </a:solidFill>
              </a:rPr>
              <a:t>. </a:t>
            </a:r>
            <a:r>
              <a:rPr lang="en-US" sz="7500" dirty="0" err="1">
                <a:solidFill>
                  <a:srgbClr val="002060"/>
                </a:solidFill>
              </a:rPr>
              <a:t>Xin</a:t>
            </a:r>
            <a:r>
              <a:rPr lang="en-US" sz="7500" dirty="0">
                <a:solidFill>
                  <a:srgbClr val="002060"/>
                </a:solidFill>
              </a:rPr>
              <a:t> </a:t>
            </a:r>
            <a:r>
              <a:rPr lang="en-US" sz="7500" dirty="0" err="1">
                <a:solidFill>
                  <a:srgbClr val="002060"/>
                </a:solidFill>
              </a:rPr>
              <a:t>cho</a:t>
            </a:r>
            <a:r>
              <a:rPr lang="en-US" sz="7500" dirty="0">
                <a:solidFill>
                  <a:srgbClr val="002060"/>
                </a:solidFill>
              </a:rPr>
              <a:t> </a:t>
            </a:r>
            <a:r>
              <a:rPr lang="en-US" sz="7500" dirty="0" err="1">
                <a:solidFill>
                  <a:srgbClr val="002060"/>
                </a:solidFill>
              </a:rPr>
              <a:t>hai</a:t>
            </a:r>
            <a:r>
              <a:rPr lang="en-US" sz="7500" dirty="0">
                <a:solidFill>
                  <a:srgbClr val="002060"/>
                </a:solidFill>
              </a:rPr>
              <a:t> </a:t>
            </a:r>
            <a:r>
              <a:rPr lang="en-US" sz="7500" dirty="0" err="1">
                <a:solidFill>
                  <a:srgbClr val="002060"/>
                </a:solidFill>
              </a:rPr>
              <a:t>tâm</a:t>
            </a:r>
            <a:r>
              <a:rPr lang="en-US" sz="7500" dirty="0">
                <a:solidFill>
                  <a:srgbClr val="002060"/>
                </a:solidFill>
              </a:rPr>
              <a:t> </a:t>
            </a:r>
            <a:r>
              <a:rPr lang="en-US" sz="7500" dirty="0" err="1">
                <a:solidFill>
                  <a:srgbClr val="002060"/>
                </a:solidFill>
              </a:rPr>
              <a:t>hồn</a:t>
            </a:r>
            <a:r>
              <a:rPr lang="en-US" sz="7500" dirty="0">
                <a:solidFill>
                  <a:srgbClr val="002060"/>
                </a:solidFill>
              </a:rPr>
              <a:t> </a:t>
            </a:r>
            <a:r>
              <a:rPr lang="en-US" sz="7500" dirty="0" err="1">
                <a:solidFill>
                  <a:srgbClr val="002060"/>
                </a:solidFill>
              </a:rPr>
              <a:t>xây</a:t>
            </a:r>
            <a:r>
              <a:rPr lang="en-US" sz="7500" dirty="0">
                <a:solidFill>
                  <a:srgbClr val="002060"/>
                </a:solidFill>
              </a:rPr>
              <a:t> </a:t>
            </a:r>
            <a:r>
              <a:rPr lang="en-US" sz="7500" dirty="0" err="1">
                <a:solidFill>
                  <a:srgbClr val="002060"/>
                </a:solidFill>
              </a:rPr>
              <a:t>hạnh</a:t>
            </a:r>
            <a:r>
              <a:rPr lang="en-US" sz="7500" dirty="0">
                <a:solidFill>
                  <a:srgbClr val="002060"/>
                </a:solidFill>
              </a:rPr>
              <a:t> </a:t>
            </a:r>
            <a:r>
              <a:rPr lang="en-US" sz="7500" dirty="0" err="1">
                <a:solidFill>
                  <a:srgbClr val="002060"/>
                </a:solidFill>
              </a:rPr>
              <a:t>phúc</a:t>
            </a:r>
            <a:r>
              <a:rPr lang="en-US" sz="7500" dirty="0">
                <a:solidFill>
                  <a:srgbClr val="002060"/>
                </a:solidFill>
              </a:rPr>
              <a:t> </a:t>
            </a:r>
            <a:r>
              <a:rPr lang="en-US" sz="7500" dirty="0" err="1">
                <a:solidFill>
                  <a:srgbClr val="002060"/>
                </a:solidFill>
              </a:rPr>
              <a:t>một</a:t>
            </a:r>
            <a:r>
              <a:rPr lang="en-US" sz="7500" dirty="0">
                <a:solidFill>
                  <a:srgbClr val="002060"/>
                </a:solidFill>
              </a:rPr>
              <a:t> </a:t>
            </a:r>
            <a:r>
              <a:rPr lang="en-US" sz="7500" dirty="0" err="1">
                <a:solidFill>
                  <a:srgbClr val="002060"/>
                </a:solidFill>
              </a:rPr>
              <a:t>mùa</a:t>
            </a:r>
            <a:r>
              <a:rPr lang="en-US" sz="7500" dirty="0">
                <a:solidFill>
                  <a:srgbClr val="002060"/>
                </a:solidFill>
              </a:rPr>
              <a:t> </a:t>
            </a:r>
            <a:r>
              <a:rPr lang="en-US" sz="7500" dirty="0" err="1">
                <a:solidFill>
                  <a:srgbClr val="002060"/>
                </a:solidFill>
              </a:rPr>
              <a:t>xuân</a:t>
            </a:r>
            <a:r>
              <a:rPr lang="en-US" sz="7500" dirty="0">
                <a:solidFill>
                  <a:srgbClr val="002060"/>
                </a:solidFill>
              </a:rPr>
              <a:t>.</a:t>
            </a:r>
          </a:p>
        </p:txBody>
      </p:sp>
    </p:spTree>
    <p:extLst>
      <p:ext uri="{BB962C8B-B14F-4D97-AF65-F5344CB8AC3E}">
        <p14:creationId xmlns:p14="http://schemas.microsoft.com/office/powerpoint/2010/main" val="2010721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00" u="sng">
                <a:solidFill>
                  <a:srgbClr val="FF0000"/>
                </a:solidFill>
              </a:rPr>
              <a:t>Đk:</a:t>
            </a:r>
            <a:r>
              <a:rPr lang="en-US" sz="6900" dirty="0">
                <a:solidFill>
                  <a:schemeClr val="bg1"/>
                </a:solidFill>
              </a:rPr>
              <a:t> </a:t>
            </a:r>
            <a:r>
              <a:rPr lang="en-US" sz="6900">
                <a:solidFill>
                  <a:srgbClr val="002060"/>
                </a:solidFill>
              </a:rPr>
              <a:t>Nguyện </a:t>
            </a:r>
            <a:r>
              <a:rPr lang="en-US" sz="6900" dirty="0" err="1">
                <a:solidFill>
                  <a:srgbClr val="002060"/>
                </a:solidFill>
              </a:rPr>
              <a:t>xin</a:t>
            </a:r>
            <a:r>
              <a:rPr lang="en-US" sz="6900" dirty="0">
                <a:solidFill>
                  <a:srgbClr val="002060"/>
                </a:solidFill>
              </a:rPr>
              <a:t> Cha </a:t>
            </a:r>
            <a:r>
              <a:rPr lang="en-US" sz="6900" dirty="0" err="1">
                <a:solidFill>
                  <a:srgbClr val="002060"/>
                </a:solidFill>
              </a:rPr>
              <a:t>đoái</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yêu</a:t>
            </a:r>
            <a:r>
              <a:rPr lang="en-US" sz="6900" dirty="0">
                <a:solidFill>
                  <a:srgbClr val="002060"/>
                </a:solidFill>
              </a:rPr>
              <a:t> con </a:t>
            </a:r>
            <a:r>
              <a:rPr lang="en-US" sz="6900" dirty="0" err="1">
                <a:solidFill>
                  <a:srgbClr val="002060"/>
                </a:solidFill>
              </a:rPr>
              <a:t>hiến</a:t>
            </a:r>
            <a:r>
              <a:rPr lang="en-US" sz="6900" dirty="0">
                <a:solidFill>
                  <a:srgbClr val="002060"/>
                </a:solidFill>
              </a:rPr>
              <a:t> </a:t>
            </a:r>
            <a:r>
              <a:rPr lang="en-US" sz="6900" dirty="0" err="1">
                <a:solidFill>
                  <a:srgbClr val="002060"/>
                </a:solidFill>
              </a:rPr>
              <a:t>dâng</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trọn</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yêu</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trọn</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bao</a:t>
            </a:r>
            <a:r>
              <a:rPr lang="en-US" sz="6900" dirty="0">
                <a:solidFill>
                  <a:srgbClr val="002060"/>
                </a:solidFill>
              </a:rPr>
              <a:t> dung </a:t>
            </a:r>
            <a:r>
              <a:rPr lang="en-US" sz="6900" dirty="0" err="1">
                <a:solidFill>
                  <a:srgbClr val="002060"/>
                </a:solidFill>
              </a:rPr>
              <a:t>trong</a:t>
            </a:r>
            <a:r>
              <a:rPr lang="en-US" sz="6900" dirty="0">
                <a:solidFill>
                  <a:srgbClr val="002060"/>
                </a:solidFill>
              </a:rPr>
              <a:t> </a:t>
            </a:r>
            <a:r>
              <a:rPr lang="en-US" sz="6900" dirty="0" err="1">
                <a:solidFill>
                  <a:srgbClr val="002060"/>
                </a:solidFill>
              </a:rPr>
              <a:t>cuộc</a:t>
            </a:r>
            <a:r>
              <a:rPr lang="en-US" sz="6900" dirty="0">
                <a:solidFill>
                  <a:srgbClr val="002060"/>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kiên</a:t>
            </a:r>
            <a:r>
              <a:rPr lang="en-US" sz="6900" dirty="0">
                <a:solidFill>
                  <a:srgbClr val="002060"/>
                </a:solidFill>
              </a:rPr>
              <a:t> </a:t>
            </a:r>
            <a:r>
              <a:rPr lang="en-US" sz="6900" dirty="0" err="1">
                <a:solidFill>
                  <a:srgbClr val="002060"/>
                </a:solidFill>
              </a:rPr>
              <a:t>trung</a:t>
            </a:r>
            <a:r>
              <a:rPr lang="en-US" sz="6900" dirty="0">
                <a:solidFill>
                  <a:srgbClr val="002060"/>
                </a:solidFill>
              </a:rPr>
              <a:t> </a:t>
            </a:r>
            <a:r>
              <a:rPr lang="en-US" sz="6900" dirty="0" err="1">
                <a:solidFill>
                  <a:srgbClr val="002060"/>
                </a:solidFill>
              </a:rPr>
              <a:t>thơm</a:t>
            </a:r>
            <a:r>
              <a:rPr lang="en-US" sz="6900" dirty="0">
                <a:solidFill>
                  <a:srgbClr val="002060"/>
                </a:solidFill>
              </a:rPr>
              <a:t> </a:t>
            </a:r>
            <a:r>
              <a:rPr lang="en-US" sz="6900" dirty="0" err="1">
                <a:solidFill>
                  <a:srgbClr val="002060"/>
                </a:solidFill>
              </a:rPr>
              <a:t>lừng</a:t>
            </a:r>
            <a:r>
              <a:rPr lang="en-US" sz="6900" dirty="0">
                <a:solidFill>
                  <a:srgbClr val="002060"/>
                </a:solidFill>
              </a:rPr>
              <a:t>.</a:t>
            </a:r>
            <a:endParaRPr lang="vi-VN" sz="6900" dirty="0">
              <a:solidFill>
                <a:srgbClr val="002060"/>
              </a:solidFill>
            </a:endParaRPr>
          </a:p>
        </p:txBody>
      </p:sp>
    </p:spTree>
    <p:extLst>
      <p:ext uri="{BB962C8B-B14F-4D97-AF65-F5344CB8AC3E}">
        <p14:creationId xmlns:p14="http://schemas.microsoft.com/office/powerpoint/2010/main" val="2790576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00" u="sng" dirty="0">
                <a:solidFill>
                  <a:srgbClr val="FF0000"/>
                </a:solidFill>
              </a:rPr>
              <a:t>**:</a:t>
            </a:r>
            <a:r>
              <a:rPr lang="en-US" sz="6900" dirty="0">
                <a:solidFill>
                  <a:schemeClr val="bg1"/>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dâng</a:t>
            </a:r>
            <a:r>
              <a:rPr lang="en-US" sz="6900" dirty="0">
                <a:solidFill>
                  <a:srgbClr val="002060"/>
                </a:solidFill>
              </a:rPr>
              <a:t> Cha </a:t>
            </a:r>
            <a:r>
              <a:rPr lang="en-US" sz="6900" dirty="0" err="1">
                <a:solidFill>
                  <a:srgbClr val="002060"/>
                </a:solidFill>
              </a:rPr>
              <a:t>đây</a:t>
            </a:r>
            <a:r>
              <a:rPr lang="en-US" sz="6900" dirty="0">
                <a:solidFill>
                  <a:srgbClr val="002060"/>
                </a:solidFill>
              </a:rPr>
              <a:t> </a:t>
            </a:r>
            <a:r>
              <a:rPr lang="en-US" sz="6900" dirty="0" err="1">
                <a:solidFill>
                  <a:srgbClr val="002060"/>
                </a:solidFill>
              </a:rPr>
              <a:t>tấm</a:t>
            </a:r>
            <a:r>
              <a:rPr lang="en-US" sz="6900" dirty="0">
                <a:solidFill>
                  <a:srgbClr val="002060"/>
                </a:solidFill>
              </a:rPr>
              <a:t> </a:t>
            </a:r>
            <a:r>
              <a:rPr lang="en-US" sz="6900" dirty="0" err="1">
                <a:solidFill>
                  <a:srgbClr val="002060"/>
                </a:solidFill>
              </a:rPr>
              <a:t>lòng</a:t>
            </a:r>
            <a:r>
              <a:rPr lang="en-US" sz="6900" dirty="0">
                <a:solidFill>
                  <a:srgbClr val="002060"/>
                </a:solidFill>
              </a:rPr>
              <a:t> </a:t>
            </a:r>
            <a:r>
              <a:rPr lang="en-US" sz="6900" dirty="0" err="1">
                <a:solidFill>
                  <a:srgbClr val="002060"/>
                </a:solidFill>
              </a:rPr>
              <a:t>của</a:t>
            </a:r>
            <a:r>
              <a:rPr lang="en-US" sz="6900" dirty="0">
                <a:solidFill>
                  <a:srgbClr val="002060"/>
                </a:solidFill>
              </a:rPr>
              <a:t> </a:t>
            </a:r>
            <a:r>
              <a:rPr lang="en-US" sz="6900" dirty="0" err="1">
                <a:solidFill>
                  <a:srgbClr val="002060"/>
                </a:solidFill>
              </a:rPr>
              <a:t>mẹ</a:t>
            </a:r>
            <a:r>
              <a:rPr lang="en-US" sz="6900" dirty="0">
                <a:solidFill>
                  <a:srgbClr val="002060"/>
                </a:solidFill>
              </a:rPr>
              <a:t>, cha </a:t>
            </a:r>
            <a:r>
              <a:rPr lang="en-US" sz="6900" dirty="0" err="1">
                <a:solidFill>
                  <a:srgbClr val="002060"/>
                </a:solidFill>
              </a:rPr>
              <a:t>yêu</a:t>
            </a:r>
            <a:r>
              <a:rPr lang="en-US" sz="6900" dirty="0">
                <a:solidFill>
                  <a:srgbClr val="002060"/>
                </a:solidFill>
              </a:rPr>
              <a:t> con </a:t>
            </a:r>
            <a:r>
              <a:rPr lang="en-US" sz="6900" dirty="0" err="1">
                <a:solidFill>
                  <a:srgbClr val="002060"/>
                </a:solidFill>
              </a:rPr>
              <a:t>muôn</a:t>
            </a:r>
            <a:r>
              <a:rPr lang="en-US" sz="6900" dirty="0">
                <a:solidFill>
                  <a:srgbClr val="002060"/>
                </a:solidFill>
              </a:rPr>
              <a:t> </a:t>
            </a:r>
            <a:r>
              <a:rPr lang="en-US" sz="6900" dirty="0" err="1">
                <a:solidFill>
                  <a:srgbClr val="002060"/>
                </a:solidFill>
              </a:rPr>
              <a:t>trùng</a:t>
            </a:r>
            <a:r>
              <a:rPr lang="en-US" sz="6900" dirty="0">
                <a:solidFill>
                  <a:srgbClr val="002060"/>
                </a:solidFill>
              </a:rPr>
              <a:t>. </a:t>
            </a:r>
            <a:r>
              <a:rPr lang="en-US" sz="6900" dirty="0" err="1">
                <a:solidFill>
                  <a:srgbClr val="002060"/>
                </a:solidFill>
              </a:rPr>
              <a:t>Nguyện</a:t>
            </a:r>
            <a:r>
              <a:rPr lang="en-US" sz="6900" dirty="0">
                <a:solidFill>
                  <a:srgbClr val="002060"/>
                </a:solidFill>
              </a:rPr>
              <a:t> </a:t>
            </a:r>
            <a:r>
              <a:rPr lang="en-US" sz="6900" dirty="0" err="1">
                <a:solidFill>
                  <a:srgbClr val="002060"/>
                </a:solidFill>
              </a:rPr>
              <a:t>xin</a:t>
            </a:r>
            <a:r>
              <a:rPr lang="en-US" sz="6900" dirty="0">
                <a:solidFill>
                  <a:srgbClr val="002060"/>
                </a:solidFill>
              </a:rPr>
              <a:t> Cha </a:t>
            </a:r>
            <a:r>
              <a:rPr lang="en-US" sz="6900" dirty="0" err="1">
                <a:solidFill>
                  <a:srgbClr val="002060"/>
                </a:solidFill>
              </a:rPr>
              <a:t>đoái</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yêu</a:t>
            </a:r>
            <a:r>
              <a:rPr lang="en-US" sz="6900" dirty="0">
                <a:solidFill>
                  <a:srgbClr val="002060"/>
                </a:solidFill>
              </a:rPr>
              <a:t> con </a:t>
            </a:r>
            <a:r>
              <a:rPr lang="en-US" sz="6900" dirty="0" err="1">
                <a:solidFill>
                  <a:srgbClr val="002060"/>
                </a:solidFill>
              </a:rPr>
              <a:t>hiến</a:t>
            </a:r>
            <a:r>
              <a:rPr lang="en-US" sz="6900" dirty="0">
                <a:solidFill>
                  <a:srgbClr val="002060"/>
                </a:solidFill>
              </a:rPr>
              <a:t> </a:t>
            </a:r>
            <a:r>
              <a:rPr lang="en-US" sz="6900" dirty="0" err="1">
                <a:solidFill>
                  <a:srgbClr val="002060"/>
                </a:solidFill>
              </a:rPr>
              <a:t>dâng</a:t>
            </a:r>
            <a:r>
              <a:rPr lang="en-US" sz="6900" dirty="0">
                <a:solidFill>
                  <a:srgbClr val="002060"/>
                </a:solidFill>
              </a:rPr>
              <a:t>.</a:t>
            </a:r>
            <a:endParaRPr lang="vi-VN" sz="6900" dirty="0">
              <a:solidFill>
                <a:srgbClr val="002060"/>
              </a:solidFill>
            </a:endParaRPr>
          </a:p>
        </p:txBody>
      </p:sp>
    </p:spTree>
    <p:extLst>
      <p:ext uri="{BB962C8B-B14F-4D97-AF65-F5344CB8AC3E}">
        <p14:creationId xmlns:p14="http://schemas.microsoft.com/office/powerpoint/2010/main" val="2892055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7500" u="sng" dirty="0">
                <a:solidFill>
                  <a:srgbClr val="FF0000"/>
                </a:solidFill>
              </a:rPr>
              <a:t>Tk3:</a:t>
            </a:r>
            <a:r>
              <a:rPr lang="en-US" sz="7500" dirty="0">
                <a:solidFill>
                  <a:schemeClr val="bg1"/>
                </a:solidFill>
              </a:rPr>
              <a:t> </a:t>
            </a:r>
            <a:r>
              <a:rPr lang="en-US" sz="7500" dirty="0" err="1">
                <a:solidFill>
                  <a:srgbClr val="002060"/>
                </a:solidFill>
              </a:rPr>
              <a:t>Xin</a:t>
            </a:r>
            <a:r>
              <a:rPr lang="en-US" sz="7500" dirty="0">
                <a:solidFill>
                  <a:srgbClr val="002060"/>
                </a:solidFill>
              </a:rPr>
              <a:t> </a:t>
            </a:r>
            <a:r>
              <a:rPr lang="en-US" sz="7500" dirty="0" err="1">
                <a:solidFill>
                  <a:srgbClr val="002060"/>
                </a:solidFill>
              </a:rPr>
              <a:t>cho</a:t>
            </a:r>
            <a:r>
              <a:rPr lang="en-US" sz="7500" dirty="0">
                <a:solidFill>
                  <a:srgbClr val="002060"/>
                </a:solidFill>
              </a:rPr>
              <a:t> </a:t>
            </a:r>
            <a:r>
              <a:rPr lang="en-US" sz="7500" dirty="0" err="1">
                <a:solidFill>
                  <a:srgbClr val="002060"/>
                </a:solidFill>
              </a:rPr>
              <a:t>đời</a:t>
            </a:r>
            <a:r>
              <a:rPr lang="en-US" sz="7500" dirty="0">
                <a:solidFill>
                  <a:srgbClr val="002060"/>
                </a:solidFill>
              </a:rPr>
              <a:t> </a:t>
            </a:r>
            <a:r>
              <a:rPr lang="en-US" sz="7500" dirty="0" err="1">
                <a:solidFill>
                  <a:srgbClr val="002060"/>
                </a:solidFill>
              </a:rPr>
              <a:t>trăm</a:t>
            </a:r>
            <a:r>
              <a:rPr lang="en-US" sz="7500" dirty="0">
                <a:solidFill>
                  <a:srgbClr val="002060"/>
                </a:solidFill>
              </a:rPr>
              <a:t> </a:t>
            </a:r>
            <a:r>
              <a:rPr lang="en-US" sz="7500" dirty="0" err="1">
                <a:solidFill>
                  <a:srgbClr val="002060"/>
                </a:solidFill>
              </a:rPr>
              <a:t>năm</a:t>
            </a:r>
            <a:r>
              <a:rPr lang="en-US" sz="7500" dirty="0">
                <a:solidFill>
                  <a:srgbClr val="002060"/>
                </a:solidFill>
              </a:rPr>
              <a:t> </a:t>
            </a:r>
            <a:r>
              <a:rPr lang="en-US" sz="7500" dirty="0" err="1">
                <a:solidFill>
                  <a:srgbClr val="002060"/>
                </a:solidFill>
              </a:rPr>
              <a:t>luôn</a:t>
            </a:r>
            <a:r>
              <a:rPr lang="en-US" sz="7500" dirty="0">
                <a:solidFill>
                  <a:srgbClr val="002060"/>
                </a:solidFill>
              </a:rPr>
              <a:t> </a:t>
            </a:r>
            <a:r>
              <a:rPr lang="en-US" sz="7500" dirty="0" err="1">
                <a:solidFill>
                  <a:srgbClr val="002060"/>
                </a:solidFill>
              </a:rPr>
              <a:t>sáng</a:t>
            </a:r>
            <a:r>
              <a:rPr lang="en-US" sz="7500" dirty="0">
                <a:solidFill>
                  <a:srgbClr val="002060"/>
                </a:solidFill>
              </a:rPr>
              <a:t> </a:t>
            </a:r>
            <a:r>
              <a:rPr lang="en-US" sz="7500" dirty="0" err="1">
                <a:solidFill>
                  <a:srgbClr val="002060"/>
                </a:solidFill>
              </a:rPr>
              <a:t>ngời</a:t>
            </a:r>
            <a:r>
              <a:rPr lang="en-US" sz="7500" dirty="0">
                <a:solidFill>
                  <a:srgbClr val="002060"/>
                </a:solidFill>
              </a:rPr>
              <a:t> </a:t>
            </a:r>
            <a:r>
              <a:rPr lang="en-US" sz="7500" dirty="0" err="1">
                <a:solidFill>
                  <a:srgbClr val="002060"/>
                </a:solidFill>
              </a:rPr>
              <a:t>như</a:t>
            </a:r>
            <a:r>
              <a:rPr lang="en-US" sz="7500" dirty="0">
                <a:solidFill>
                  <a:srgbClr val="002060"/>
                </a:solidFill>
              </a:rPr>
              <a:t> </a:t>
            </a:r>
            <a:r>
              <a:rPr lang="en-US" sz="7500" dirty="0" err="1">
                <a:solidFill>
                  <a:srgbClr val="002060"/>
                </a:solidFill>
              </a:rPr>
              <a:t>vầng</a:t>
            </a:r>
            <a:r>
              <a:rPr lang="en-US" sz="7500" dirty="0">
                <a:solidFill>
                  <a:srgbClr val="002060"/>
                </a:solidFill>
              </a:rPr>
              <a:t> </a:t>
            </a:r>
            <a:r>
              <a:rPr lang="en-US" sz="7500" dirty="0" err="1">
                <a:solidFill>
                  <a:srgbClr val="002060"/>
                </a:solidFill>
              </a:rPr>
              <a:t>trăng</a:t>
            </a:r>
            <a:r>
              <a:rPr lang="en-US" sz="7500" dirty="0">
                <a:solidFill>
                  <a:srgbClr val="002060"/>
                </a:solidFill>
              </a:rPr>
              <a:t> </a:t>
            </a:r>
            <a:r>
              <a:rPr lang="en-US" sz="7500" dirty="0" err="1">
                <a:solidFill>
                  <a:srgbClr val="002060"/>
                </a:solidFill>
              </a:rPr>
              <a:t>rằm</a:t>
            </a:r>
            <a:r>
              <a:rPr lang="en-US" sz="7500" dirty="0">
                <a:solidFill>
                  <a:srgbClr val="002060"/>
                </a:solidFill>
              </a:rPr>
              <a:t>. </a:t>
            </a:r>
            <a:r>
              <a:rPr lang="en-US" sz="7500" dirty="0" err="1">
                <a:solidFill>
                  <a:srgbClr val="002060"/>
                </a:solidFill>
              </a:rPr>
              <a:t>Xin</a:t>
            </a:r>
            <a:r>
              <a:rPr lang="en-US" sz="7500" dirty="0">
                <a:solidFill>
                  <a:srgbClr val="002060"/>
                </a:solidFill>
              </a:rPr>
              <a:t> </a:t>
            </a:r>
            <a:r>
              <a:rPr lang="en-US" sz="7500" dirty="0" err="1">
                <a:solidFill>
                  <a:srgbClr val="002060"/>
                </a:solidFill>
              </a:rPr>
              <a:t>cho</a:t>
            </a:r>
            <a:r>
              <a:rPr lang="en-US" sz="7500" dirty="0">
                <a:solidFill>
                  <a:srgbClr val="002060"/>
                </a:solidFill>
              </a:rPr>
              <a:t> </a:t>
            </a:r>
            <a:r>
              <a:rPr lang="en-US" sz="7500" dirty="0" err="1">
                <a:solidFill>
                  <a:srgbClr val="002060"/>
                </a:solidFill>
              </a:rPr>
              <a:t>duyên</a:t>
            </a:r>
            <a:r>
              <a:rPr lang="en-US" sz="7500" dirty="0">
                <a:solidFill>
                  <a:srgbClr val="002060"/>
                </a:solidFill>
              </a:rPr>
              <a:t> </a:t>
            </a:r>
            <a:r>
              <a:rPr lang="en-US" sz="7500" dirty="0" err="1">
                <a:solidFill>
                  <a:srgbClr val="002060"/>
                </a:solidFill>
              </a:rPr>
              <a:t>vợ</a:t>
            </a:r>
            <a:r>
              <a:rPr lang="en-US" sz="7500" dirty="0">
                <a:solidFill>
                  <a:srgbClr val="002060"/>
                </a:solidFill>
              </a:rPr>
              <a:t> </a:t>
            </a:r>
            <a:r>
              <a:rPr lang="en-US" sz="7500" dirty="0" err="1">
                <a:solidFill>
                  <a:srgbClr val="002060"/>
                </a:solidFill>
              </a:rPr>
              <a:t>chồng</a:t>
            </a:r>
            <a:r>
              <a:rPr lang="en-US" sz="7500" dirty="0">
                <a:solidFill>
                  <a:srgbClr val="002060"/>
                </a:solidFill>
              </a:rPr>
              <a:t> </a:t>
            </a:r>
            <a:r>
              <a:rPr lang="en-US" sz="7500" dirty="0" err="1">
                <a:solidFill>
                  <a:srgbClr val="002060"/>
                </a:solidFill>
              </a:rPr>
              <a:t>luôn</a:t>
            </a:r>
            <a:r>
              <a:rPr lang="en-US" sz="7500" dirty="0">
                <a:solidFill>
                  <a:srgbClr val="002060"/>
                </a:solidFill>
              </a:rPr>
              <a:t> </a:t>
            </a:r>
            <a:r>
              <a:rPr lang="en-US" sz="7500" dirty="0" err="1">
                <a:solidFill>
                  <a:srgbClr val="002060"/>
                </a:solidFill>
              </a:rPr>
              <a:t>chan</a:t>
            </a:r>
            <a:r>
              <a:rPr lang="en-US" sz="7500" dirty="0">
                <a:solidFill>
                  <a:srgbClr val="002060"/>
                </a:solidFill>
              </a:rPr>
              <a:t> </a:t>
            </a:r>
            <a:r>
              <a:rPr lang="en-US" sz="7500" dirty="0" err="1">
                <a:solidFill>
                  <a:srgbClr val="002060"/>
                </a:solidFill>
              </a:rPr>
              <a:t>chứa</a:t>
            </a:r>
            <a:r>
              <a:rPr lang="en-US" sz="7500" dirty="0">
                <a:solidFill>
                  <a:srgbClr val="002060"/>
                </a:solidFill>
              </a:rPr>
              <a:t> </a:t>
            </a:r>
            <a:r>
              <a:rPr lang="en-US" sz="7500" dirty="0" err="1">
                <a:solidFill>
                  <a:srgbClr val="002060"/>
                </a:solidFill>
              </a:rPr>
              <a:t>tựa</a:t>
            </a:r>
            <a:r>
              <a:rPr lang="en-US" sz="7500" dirty="0">
                <a:solidFill>
                  <a:srgbClr val="002060"/>
                </a:solidFill>
              </a:rPr>
              <a:t> </a:t>
            </a:r>
            <a:r>
              <a:rPr lang="en-US" sz="7500" dirty="0" err="1">
                <a:solidFill>
                  <a:srgbClr val="002060"/>
                </a:solidFill>
              </a:rPr>
              <a:t>Biển</a:t>
            </a:r>
            <a:r>
              <a:rPr lang="en-US" sz="7500" dirty="0">
                <a:solidFill>
                  <a:srgbClr val="002060"/>
                </a:solidFill>
              </a:rPr>
              <a:t> </a:t>
            </a:r>
            <a:r>
              <a:rPr lang="en-US" sz="7500" dirty="0" err="1">
                <a:solidFill>
                  <a:srgbClr val="002060"/>
                </a:solidFill>
              </a:rPr>
              <a:t>Đông</a:t>
            </a:r>
            <a:r>
              <a:rPr lang="en-US" sz="7500" dirty="0">
                <a:solidFill>
                  <a:srgbClr val="002060"/>
                </a:solidFill>
              </a:rPr>
              <a:t>.</a:t>
            </a:r>
          </a:p>
        </p:txBody>
      </p:sp>
    </p:spTree>
    <p:extLst>
      <p:ext uri="{BB962C8B-B14F-4D97-AF65-F5344CB8AC3E}">
        <p14:creationId xmlns:p14="http://schemas.microsoft.com/office/powerpoint/2010/main" val="3148906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00" u="sng" dirty="0" err="1">
                <a:solidFill>
                  <a:srgbClr val="FF0000"/>
                </a:solidFill>
              </a:rPr>
              <a:t>Đk</a:t>
            </a:r>
            <a:r>
              <a:rPr lang="en-US" sz="6900" u="sng" dirty="0">
                <a:solidFill>
                  <a:srgbClr val="FF0000"/>
                </a:solidFill>
              </a:rPr>
              <a:t>:</a:t>
            </a:r>
            <a:r>
              <a:rPr lang="en-US" sz="6900" dirty="0">
                <a:solidFill>
                  <a:schemeClr val="bg1"/>
                </a:solidFill>
              </a:rPr>
              <a:t> </a:t>
            </a:r>
            <a:r>
              <a:rPr lang="en-US" sz="6900" dirty="0" err="1">
                <a:solidFill>
                  <a:srgbClr val="002060"/>
                </a:solidFill>
              </a:rPr>
              <a:t>Nguyện</a:t>
            </a:r>
            <a:r>
              <a:rPr lang="en-US" sz="6900" dirty="0">
                <a:solidFill>
                  <a:srgbClr val="002060"/>
                </a:solidFill>
              </a:rPr>
              <a:t> </a:t>
            </a:r>
            <a:r>
              <a:rPr lang="en-US" sz="6900" dirty="0" err="1">
                <a:solidFill>
                  <a:srgbClr val="002060"/>
                </a:solidFill>
              </a:rPr>
              <a:t>xin</a:t>
            </a:r>
            <a:r>
              <a:rPr lang="en-US" sz="6900" dirty="0">
                <a:solidFill>
                  <a:srgbClr val="002060"/>
                </a:solidFill>
              </a:rPr>
              <a:t> Cha </a:t>
            </a:r>
            <a:r>
              <a:rPr lang="en-US" sz="6900" dirty="0" err="1">
                <a:solidFill>
                  <a:srgbClr val="002060"/>
                </a:solidFill>
              </a:rPr>
              <a:t>đoái</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yêu</a:t>
            </a:r>
            <a:r>
              <a:rPr lang="en-US" sz="6900" dirty="0">
                <a:solidFill>
                  <a:srgbClr val="002060"/>
                </a:solidFill>
              </a:rPr>
              <a:t> con </a:t>
            </a:r>
            <a:r>
              <a:rPr lang="en-US" sz="6900" dirty="0" err="1">
                <a:solidFill>
                  <a:srgbClr val="002060"/>
                </a:solidFill>
              </a:rPr>
              <a:t>hiến</a:t>
            </a:r>
            <a:r>
              <a:rPr lang="en-US" sz="6900" dirty="0">
                <a:solidFill>
                  <a:srgbClr val="002060"/>
                </a:solidFill>
              </a:rPr>
              <a:t> </a:t>
            </a:r>
            <a:r>
              <a:rPr lang="en-US" sz="6900" dirty="0" err="1">
                <a:solidFill>
                  <a:srgbClr val="002060"/>
                </a:solidFill>
              </a:rPr>
              <a:t>dâng</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trọn</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yêu</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trọn</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bao</a:t>
            </a:r>
            <a:r>
              <a:rPr lang="en-US" sz="6900" dirty="0">
                <a:solidFill>
                  <a:srgbClr val="002060"/>
                </a:solidFill>
              </a:rPr>
              <a:t> dung </a:t>
            </a:r>
            <a:r>
              <a:rPr lang="en-US" sz="6900" dirty="0" err="1">
                <a:solidFill>
                  <a:srgbClr val="002060"/>
                </a:solidFill>
              </a:rPr>
              <a:t>trong</a:t>
            </a:r>
            <a:r>
              <a:rPr lang="en-US" sz="6900" dirty="0">
                <a:solidFill>
                  <a:srgbClr val="002060"/>
                </a:solidFill>
              </a:rPr>
              <a:t> </a:t>
            </a:r>
            <a:r>
              <a:rPr lang="en-US" sz="6900" dirty="0" err="1">
                <a:solidFill>
                  <a:srgbClr val="002060"/>
                </a:solidFill>
              </a:rPr>
              <a:t>cuộc</a:t>
            </a:r>
            <a:r>
              <a:rPr lang="en-US" sz="6900" dirty="0">
                <a:solidFill>
                  <a:srgbClr val="002060"/>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kiên</a:t>
            </a:r>
            <a:r>
              <a:rPr lang="en-US" sz="6900" dirty="0">
                <a:solidFill>
                  <a:srgbClr val="002060"/>
                </a:solidFill>
              </a:rPr>
              <a:t> </a:t>
            </a:r>
            <a:r>
              <a:rPr lang="en-US" sz="6900" dirty="0" err="1">
                <a:solidFill>
                  <a:srgbClr val="002060"/>
                </a:solidFill>
              </a:rPr>
              <a:t>trung</a:t>
            </a:r>
            <a:r>
              <a:rPr lang="en-US" sz="6900" dirty="0">
                <a:solidFill>
                  <a:srgbClr val="002060"/>
                </a:solidFill>
              </a:rPr>
              <a:t> </a:t>
            </a:r>
            <a:r>
              <a:rPr lang="en-US" sz="6900" dirty="0" err="1">
                <a:solidFill>
                  <a:srgbClr val="002060"/>
                </a:solidFill>
              </a:rPr>
              <a:t>thơm</a:t>
            </a:r>
            <a:r>
              <a:rPr lang="en-US" sz="6900" dirty="0">
                <a:solidFill>
                  <a:srgbClr val="002060"/>
                </a:solidFill>
              </a:rPr>
              <a:t> </a:t>
            </a:r>
            <a:r>
              <a:rPr lang="en-US" sz="6900" dirty="0" err="1">
                <a:solidFill>
                  <a:srgbClr val="002060"/>
                </a:solidFill>
              </a:rPr>
              <a:t>lừng</a:t>
            </a:r>
            <a:r>
              <a:rPr lang="en-US" sz="6900" dirty="0">
                <a:solidFill>
                  <a:srgbClr val="002060"/>
                </a:solidFill>
              </a:rPr>
              <a:t>.</a:t>
            </a:r>
            <a:endParaRPr lang="vi-VN" sz="6900" dirty="0">
              <a:solidFill>
                <a:srgbClr val="002060"/>
              </a:solidFill>
            </a:endParaRPr>
          </a:p>
        </p:txBody>
      </p:sp>
    </p:spTree>
    <p:extLst>
      <p:ext uri="{BB962C8B-B14F-4D97-AF65-F5344CB8AC3E}">
        <p14:creationId xmlns:p14="http://schemas.microsoft.com/office/powerpoint/2010/main" val="1208151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en-US" sz="5900" u="sng" dirty="0">
                <a:solidFill>
                  <a:srgbClr val="FF0000"/>
                </a:solidFill>
                <a:latin typeface="+mj-lt"/>
              </a:rPr>
              <a:t>Tk2:</a:t>
            </a:r>
            <a:r>
              <a:rPr lang="vi-VN" sz="5900" dirty="0">
                <a:solidFill>
                  <a:srgbClr val="FF0000"/>
                </a:solidFill>
                <a:latin typeface="+mj-lt"/>
              </a:rPr>
              <a:t> </a:t>
            </a:r>
            <a:r>
              <a:rPr lang="en-US" sz="5900" dirty="0" err="1">
                <a:solidFill>
                  <a:srgbClr val="002060"/>
                </a:solidFill>
                <a:latin typeface="+mj-lt"/>
              </a:rPr>
              <a:t>Trăm</a:t>
            </a:r>
            <a:r>
              <a:rPr lang="en-US" sz="5900" dirty="0">
                <a:solidFill>
                  <a:srgbClr val="002060"/>
                </a:solidFill>
                <a:latin typeface="+mj-lt"/>
              </a:rPr>
              <a:t> </a:t>
            </a:r>
            <a:r>
              <a:rPr lang="en-US" sz="5900" dirty="0" err="1">
                <a:solidFill>
                  <a:srgbClr val="002060"/>
                </a:solidFill>
                <a:latin typeface="+mj-lt"/>
              </a:rPr>
              <a:t>năm</a:t>
            </a:r>
            <a:r>
              <a:rPr lang="en-US" sz="5900" dirty="0">
                <a:solidFill>
                  <a:srgbClr val="002060"/>
                </a:solidFill>
                <a:latin typeface="+mj-lt"/>
              </a:rPr>
              <a:t> </a:t>
            </a:r>
            <a:r>
              <a:rPr lang="en-US" sz="5900" dirty="0" err="1">
                <a:solidFill>
                  <a:srgbClr val="002060"/>
                </a:solidFill>
                <a:latin typeface="+mj-lt"/>
              </a:rPr>
              <a:t>chung</a:t>
            </a:r>
            <a:r>
              <a:rPr lang="en-US" sz="5900" dirty="0">
                <a:solidFill>
                  <a:srgbClr val="002060"/>
                </a:solidFill>
                <a:latin typeface="+mj-lt"/>
              </a:rPr>
              <a:t> </a:t>
            </a:r>
            <a:r>
              <a:rPr lang="en-US" sz="5900" dirty="0" err="1">
                <a:solidFill>
                  <a:srgbClr val="002060"/>
                </a:solidFill>
                <a:latin typeface="+mj-lt"/>
              </a:rPr>
              <a:t>kết</a:t>
            </a:r>
            <a:r>
              <a:rPr lang="en-US" sz="5900" dirty="0">
                <a:solidFill>
                  <a:srgbClr val="002060"/>
                </a:solidFill>
                <a:latin typeface="+mj-lt"/>
              </a:rPr>
              <a:t> </a:t>
            </a:r>
            <a:r>
              <a:rPr lang="en-US" sz="5900" dirty="0" err="1">
                <a:solidFill>
                  <a:srgbClr val="002060"/>
                </a:solidFill>
                <a:latin typeface="+mj-lt"/>
              </a:rPr>
              <a:t>ân</a:t>
            </a:r>
            <a:r>
              <a:rPr lang="en-US" sz="5900" dirty="0">
                <a:solidFill>
                  <a:srgbClr val="002060"/>
                </a:solidFill>
                <a:latin typeface="+mj-lt"/>
              </a:rPr>
              <a:t> </a:t>
            </a:r>
            <a:r>
              <a:rPr lang="en-US" sz="5900" dirty="0" err="1">
                <a:solidFill>
                  <a:srgbClr val="002060"/>
                </a:solidFill>
                <a:latin typeface="+mj-lt"/>
              </a:rPr>
              <a:t>tình</a:t>
            </a:r>
            <a:r>
              <a:rPr lang="en-US" sz="5900" dirty="0">
                <a:solidFill>
                  <a:srgbClr val="002060"/>
                </a:solidFill>
                <a:latin typeface="+mj-lt"/>
              </a:rPr>
              <a:t>, </a:t>
            </a:r>
            <a:r>
              <a:rPr lang="en-US" sz="5900" dirty="0" err="1">
                <a:solidFill>
                  <a:srgbClr val="002060"/>
                </a:solidFill>
                <a:latin typeface="+mj-lt"/>
              </a:rPr>
              <a:t>hoa</a:t>
            </a:r>
            <a:r>
              <a:rPr lang="en-US" sz="5900" dirty="0">
                <a:solidFill>
                  <a:srgbClr val="002060"/>
                </a:solidFill>
                <a:latin typeface="+mj-lt"/>
              </a:rPr>
              <a:t> </a:t>
            </a:r>
            <a:r>
              <a:rPr lang="en-US" sz="5900" dirty="0" err="1">
                <a:solidFill>
                  <a:srgbClr val="002060"/>
                </a:solidFill>
                <a:latin typeface="+mj-lt"/>
              </a:rPr>
              <a:t>lòng</a:t>
            </a:r>
            <a:r>
              <a:rPr lang="en-US" sz="5900" dirty="0">
                <a:solidFill>
                  <a:srgbClr val="002060"/>
                </a:solidFill>
                <a:latin typeface="+mj-lt"/>
              </a:rPr>
              <a:t> </a:t>
            </a:r>
            <a:r>
              <a:rPr lang="en-US" sz="5900" dirty="0" err="1">
                <a:solidFill>
                  <a:srgbClr val="002060"/>
                </a:solidFill>
                <a:latin typeface="+mj-lt"/>
              </a:rPr>
              <a:t>luôn</a:t>
            </a:r>
            <a:r>
              <a:rPr lang="en-US" sz="5900" dirty="0">
                <a:solidFill>
                  <a:srgbClr val="002060"/>
                </a:solidFill>
                <a:latin typeface="+mj-lt"/>
              </a:rPr>
              <a:t> </a:t>
            </a:r>
            <a:r>
              <a:rPr lang="en-US" sz="5900" dirty="0" err="1">
                <a:solidFill>
                  <a:srgbClr val="002060"/>
                </a:solidFill>
                <a:latin typeface="+mj-lt"/>
              </a:rPr>
              <a:t>ngát</a:t>
            </a:r>
            <a:r>
              <a:rPr lang="en-US" sz="5900" dirty="0">
                <a:solidFill>
                  <a:srgbClr val="002060"/>
                </a:solidFill>
                <a:latin typeface="+mj-lt"/>
              </a:rPr>
              <a:t> </a:t>
            </a:r>
            <a:r>
              <a:rPr lang="en-US" sz="5900" dirty="0" err="1">
                <a:solidFill>
                  <a:srgbClr val="002060"/>
                </a:solidFill>
                <a:latin typeface="+mj-lt"/>
              </a:rPr>
              <a:t>hương</a:t>
            </a:r>
            <a:r>
              <a:rPr lang="en-US" sz="5900" dirty="0">
                <a:solidFill>
                  <a:srgbClr val="002060"/>
                </a:solidFill>
                <a:latin typeface="+mj-lt"/>
              </a:rPr>
              <a:t> </a:t>
            </a:r>
            <a:r>
              <a:rPr lang="en-US" sz="5900" dirty="0" err="1">
                <a:solidFill>
                  <a:srgbClr val="002060"/>
                </a:solidFill>
                <a:latin typeface="+mj-lt"/>
              </a:rPr>
              <a:t>yêu</a:t>
            </a:r>
            <a:r>
              <a:rPr lang="en-US" sz="5900" dirty="0">
                <a:solidFill>
                  <a:srgbClr val="002060"/>
                </a:solidFill>
                <a:latin typeface="+mj-lt"/>
              </a:rPr>
              <a:t>. </a:t>
            </a:r>
            <a:r>
              <a:rPr lang="en-US" sz="5900" dirty="0" err="1">
                <a:solidFill>
                  <a:srgbClr val="002060"/>
                </a:solidFill>
                <a:latin typeface="+mj-lt"/>
              </a:rPr>
              <a:t>Gian</a:t>
            </a:r>
            <a:r>
              <a:rPr lang="en-US" sz="5900" dirty="0">
                <a:solidFill>
                  <a:srgbClr val="002060"/>
                </a:solidFill>
                <a:latin typeface="+mj-lt"/>
              </a:rPr>
              <a:t> </a:t>
            </a:r>
            <a:r>
              <a:rPr lang="en-US" sz="5900" dirty="0" err="1">
                <a:solidFill>
                  <a:srgbClr val="002060"/>
                </a:solidFill>
                <a:latin typeface="+mj-lt"/>
              </a:rPr>
              <a:t>na</a:t>
            </a:r>
            <a:r>
              <a:rPr lang="vi-VN" sz="5900" dirty="0">
                <a:solidFill>
                  <a:srgbClr val="002060"/>
                </a:solidFill>
                <a:latin typeface="+mj-lt"/>
              </a:rPr>
              <a:t>n</a:t>
            </a:r>
            <a:r>
              <a:rPr lang="en-US" sz="5900" dirty="0">
                <a:solidFill>
                  <a:srgbClr val="002060"/>
                </a:solidFill>
                <a:latin typeface="+mj-lt"/>
              </a:rPr>
              <a:t> hay </a:t>
            </a:r>
            <a:r>
              <a:rPr lang="en-US" sz="5900" dirty="0" err="1">
                <a:solidFill>
                  <a:srgbClr val="002060"/>
                </a:solidFill>
                <a:latin typeface="+mj-lt"/>
              </a:rPr>
              <a:t>khi</a:t>
            </a:r>
            <a:r>
              <a:rPr lang="en-US" sz="5900" dirty="0">
                <a:solidFill>
                  <a:srgbClr val="002060"/>
                </a:solidFill>
                <a:latin typeface="+mj-lt"/>
              </a:rPr>
              <a:t> </a:t>
            </a:r>
            <a:r>
              <a:rPr lang="en-US" sz="5900" dirty="0" err="1">
                <a:solidFill>
                  <a:srgbClr val="002060"/>
                </a:solidFill>
                <a:latin typeface="+mj-lt"/>
              </a:rPr>
              <a:t>vui</a:t>
            </a:r>
            <a:r>
              <a:rPr lang="en-US" sz="5900" dirty="0">
                <a:solidFill>
                  <a:srgbClr val="002060"/>
                </a:solidFill>
                <a:latin typeface="+mj-lt"/>
              </a:rPr>
              <a:t> </a:t>
            </a:r>
            <a:r>
              <a:rPr lang="en-US" sz="5900" dirty="0" err="1">
                <a:solidFill>
                  <a:srgbClr val="002060"/>
                </a:solidFill>
                <a:latin typeface="+mj-lt"/>
              </a:rPr>
              <a:t>sướng</a:t>
            </a:r>
            <a:r>
              <a:rPr lang="en-US" sz="5900" dirty="0">
                <a:solidFill>
                  <a:srgbClr val="002060"/>
                </a:solidFill>
                <a:latin typeface="+mj-lt"/>
              </a:rPr>
              <a:t>, </a:t>
            </a:r>
            <a:r>
              <a:rPr lang="en-US" sz="5900" dirty="0" err="1">
                <a:solidFill>
                  <a:srgbClr val="002060"/>
                </a:solidFill>
                <a:latin typeface="+mj-lt"/>
              </a:rPr>
              <a:t>duyên</a:t>
            </a:r>
            <a:r>
              <a:rPr lang="en-US" sz="5900" dirty="0">
                <a:solidFill>
                  <a:srgbClr val="002060"/>
                </a:solidFill>
                <a:latin typeface="+mj-lt"/>
              </a:rPr>
              <a:t> </a:t>
            </a:r>
            <a:r>
              <a:rPr lang="en-US" sz="5900" dirty="0" err="1">
                <a:solidFill>
                  <a:srgbClr val="002060"/>
                </a:solidFill>
                <a:latin typeface="+mj-lt"/>
              </a:rPr>
              <a:t>tình</a:t>
            </a:r>
            <a:r>
              <a:rPr lang="en-US" sz="5900" dirty="0">
                <a:solidFill>
                  <a:srgbClr val="002060"/>
                </a:solidFill>
                <a:latin typeface="+mj-lt"/>
              </a:rPr>
              <a:t> </a:t>
            </a:r>
            <a:r>
              <a:rPr lang="en-US" sz="5900" dirty="0" err="1">
                <a:solidFill>
                  <a:srgbClr val="002060"/>
                </a:solidFill>
                <a:latin typeface="+mj-lt"/>
              </a:rPr>
              <a:t>không</a:t>
            </a:r>
            <a:r>
              <a:rPr lang="en-US" sz="5900" dirty="0">
                <a:solidFill>
                  <a:srgbClr val="002060"/>
                </a:solidFill>
                <a:latin typeface="+mj-lt"/>
              </a:rPr>
              <a:t> </a:t>
            </a:r>
            <a:r>
              <a:rPr lang="en-US" sz="5900" dirty="0" err="1">
                <a:solidFill>
                  <a:srgbClr val="002060"/>
                </a:solidFill>
                <a:latin typeface="+mj-lt"/>
              </a:rPr>
              <a:t>chút</a:t>
            </a:r>
            <a:r>
              <a:rPr lang="en-US" sz="5900" dirty="0">
                <a:solidFill>
                  <a:srgbClr val="002060"/>
                </a:solidFill>
                <a:latin typeface="+mj-lt"/>
              </a:rPr>
              <a:t> </a:t>
            </a:r>
            <a:r>
              <a:rPr lang="en-US" sz="5900" dirty="0" err="1">
                <a:solidFill>
                  <a:srgbClr val="002060"/>
                </a:solidFill>
                <a:latin typeface="+mj-lt"/>
              </a:rPr>
              <a:t>mờ</a:t>
            </a:r>
            <a:r>
              <a:rPr lang="en-US" sz="5900" dirty="0">
                <a:solidFill>
                  <a:srgbClr val="002060"/>
                </a:solidFill>
                <a:latin typeface="+mj-lt"/>
              </a:rPr>
              <a:t> </a:t>
            </a:r>
            <a:r>
              <a:rPr lang="en-US" sz="5900" dirty="0" err="1">
                <a:solidFill>
                  <a:srgbClr val="002060"/>
                </a:solidFill>
                <a:latin typeface="+mj-lt"/>
              </a:rPr>
              <a:t>phai</a:t>
            </a:r>
            <a:r>
              <a:rPr lang="en-US" sz="5900" dirty="0">
                <a:solidFill>
                  <a:srgbClr val="002060"/>
                </a:solidFill>
                <a:latin typeface="+mj-lt"/>
              </a:rPr>
              <a:t>. </a:t>
            </a:r>
            <a:r>
              <a:rPr lang="en-US" sz="5900" dirty="0" err="1">
                <a:solidFill>
                  <a:srgbClr val="002060"/>
                </a:solidFill>
                <a:latin typeface="+mj-lt"/>
              </a:rPr>
              <a:t>Bên</a:t>
            </a:r>
            <a:r>
              <a:rPr lang="en-US" sz="5900" dirty="0">
                <a:solidFill>
                  <a:srgbClr val="002060"/>
                </a:solidFill>
                <a:latin typeface="+mj-lt"/>
              </a:rPr>
              <a:t> </a:t>
            </a:r>
            <a:r>
              <a:rPr lang="en-US" sz="5900" dirty="0" err="1">
                <a:solidFill>
                  <a:srgbClr val="002060"/>
                </a:solidFill>
                <a:latin typeface="+mj-lt"/>
              </a:rPr>
              <a:t>nhau</a:t>
            </a:r>
            <a:r>
              <a:rPr lang="en-US" sz="5900" dirty="0">
                <a:solidFill>
                  <a:srgbClr val="002060"/>
                </a:solidFill>
                <a:latin typeface="+mj-lt"/>
              </a:rPr>
              <a:t> </a:t>
            </a:r>
            <a:r>
              <a:rPr lang="en-US" sz="5900" dirty="0" err="1">
                <a:solidFill>
                  <a:srgbClr val="002060"/>
                </a:solidFill>
                <a:latin typeface="+mj-lt"/>
              </a:rPr>
              <a:t>vui</a:t>
            </a:r>
            <a:r>
              <a:rPr lang="en-US" sz="5900" dirty="0">
                <a:solidFill>
                  <a:srgbClr val="002060"/>
                </a:solidFill>
                <a:latin typeface="+mj-lt"/>
              </a:rPr>
              <a:t> </a:t>
            </a:r>
            <a:r>
              <a:rPr lang="en-US" sz="5900" dirty="0" err="1">
                <a:solidFill>
                  <a:srgbClr val="002060"/>
                </a:solidFill>
                <a:latin typeface="+mj-lt"/>
              </a:rPr>
              <a:t>bước</a:t>
            </a:r>
            <a:r>
              <a:rPr lang="en-US" sz="5900" dirty="0">
                <a:solidFill>
                  <a:srgbClr val="002060"/>
                </a:solidFill>
                <a:latin typeface="+mj-lt"/>
              </a:rPr>
              <a:t> </a:t>
            </a:r>
            <a:r>
              <a:rPr lang="en-US" sz="5900" dirty="0" err="1">
                <a:solidFill>
                  <a:srgbClr val="002060"/>
                </a:solidFill>
                <a:latin typeface="+mj-lt"/>
              </a:rPr>
              <a:t>trong</a:t>
            </a:r>
            <a:r>
              <a:rPr lang="en-US" sz="5900" dirty="0">
                <a:solidFill>
                  <a:srgbClr val="002060"/>
                </a:solidFill>
                <a:latin typeface="+mj-lt"/>
              </a:rPr>
              <a:t> </a:t>
            </a:r>
            <a:r>
              <a:rPr lang="en-US" sz="5900" dirty="0" err="1">
                <a:solidFill>
                  <a:srgbClr val="002060"/>
                </a:solidFill>
                <a:latin typeface="+mj-lt"/>
              </a:rPr>
              <a:t>đời</a:t>
            </a:r>
            <a:r>
              <a:rPr lang="en-US" sz="5900" dirty="0">
                <a:solidFill>
                  <a:srgbClr val="002060"/>
                </a:solidFill>
                <a:latin typeface="+mj-lt"/>
              </a:rPr>
              <a:t>, </a:t>
            </a:r>
            <a:r>
              <a:rPr lang="en-US" sz="5900" dirty="0" err="1">
                <a:solidFill>
                  <a:srgbClr val="002060"/>
                </a:solidFill>
                <a:latin typeface="+mj-lt"/>
              </a:rPr>
              <a:t>không</a:t>
            </a:r>
            <a:r>
              <a:rPr lang="en-US" sz="5900" dirty="0">
                <a:solidFill>
                  <a:srgbClr val="002060"/>
                </a:solidFill>
                <a:latin typeface="+mj-lt"/>
              </a:rPr>
              <a:t> </a:t>
            </a:r>
            <a:r>
              <a:rPr lang="en-US" sz="5900" dirty="0" err="1">
                <a:solidFill>
                  <a:srgbClr val="002060"/>
                </a:solidFill>
                <a:latin typeface="+mj-lt"/>
              </a:rPr>
              <a:t>nề</a:t>
            </a:r>
            <a:r>
              <a:rPr lang="en-US" sz="5900" dirty="0">
                <a:solidFill>
                  <a:srgbClr val="002060"/>
                </a:solidFill>
                <a:latin typeface="+mj-lt"/>
              </a:rPr>
              <a:t> </a:t>
            </a:r>
            <a:r>
              <a:rPr lang="en-US" sz="5900" dirty="0" err="1">
                <a:solidFill>
                  <a:srgbClr val="002060"/>
                </a:solidFill>
                <a:latin typeface="+mj-lt"/>
              </a:rPr>
              <a:t>gian</a:t>
            </a:r>
            <a:r>
              <a:rPr lang="en-US" sz="5900" dirty="0">
                <a:solidFill>
                  <a:srgbClr val="002060"/>
                </a:solidFill>
                <a:latin typeface="+mj-lt"/>
              </a:rPr>
              <a:t> </a:t>
            </a:r>
            <a:r>
              <a:rPr lang="en-US" sz="5900" dirty="0" err="1">
                <a:solidFill>
                  <a:srgbClr val="002060"/>
                </a:solidFill>
                <a:latin typeface="+mj-lt"/>
              </a:rPr>
              <a:t>khó</a:t>
            </a:r>
            <a:r>
              <a:rPr lang="en-US" sz="5900" dirty="0">
                <a:solidFill>
                  <a:srgbClr val="002060"/>
                </a:solidFill>
                <a:latin typeface="+mj-lt"/>
              </a:rPr>
              <a:t> </a:t>
            </a:r>
            <a:r>
              <a:rPr lang="en-US" sz="5900" dirty="0" err="1">
                <a:solidFill>
                  <a:srgbClr val="002060"/>
                </a:solidFill>
                <a:latin typeface="+mj-lt"/>
              </a:rPr>
              <a:t>nguy</a:t>
            </a:r>
            <a:r>
              <a:rPr lang="en-US" sz="5900" dirty="0">
                <a:solidFill>
                  <a:srgbClr val="002060"/>
                </a:solidFill>
                <a:latin typeface="+mj-lt"/>
              </a:rPr>
              <a:t> nan. </a:t>
            </a:r>
            <a:r>
              <a:rPr lang="en-US" sz="5900" dirty="0" err="1">
                <a:solidFill>
                  <a:srgbClr val="002060"/>
                </a:solidFill>
                <a:latin typeface="+mj-lt"/>
              </a:rPr>
              <a:t>Yêu</a:t>
            </a:r>
            <a:r>
              <a:rPr lang="en-US" sz="5900" dirty="0">
                <a:solidFill>
                  <a:srgbClr val="002060"/>
                </a:solidFill>
                <a:latin typeface="+mj-lt"/>
              </a:rPr>
              <a:t> </a:t>
            </a:r>
            <a:r>
              <a:rPr lang="en-US" sz="5900" dirty="0" err="1">
                <a:solidFill>
                  <a:srgbClr val="002060"/>
                </a:solidFill>
                <a:latin typeface="+mj-lt"/>
              </a:rPr>
              <a:t>thương</a:t>
            </a:r>
            <a:r>
              <a:rPr lang="en-US" sz="5900" dirty="0">
                <a:solidFill>
                  <a:srgbClr val="002060"/>
                </a:solidFill>
                <a:latin typeface="+mj-lt"/>
              </a:rPr>
              <a:t> </a:t>
            </a:r>
            <a:r>
              <a:rPr lang="en-US" sz="5900" dirty="0" err="1">
                <a:solidFill>
                  <a:srgbClr val="002060"/>
                </a:solidFill>
                <a:latin typeface="+mj-lt"/>
              </a:rPr>
              <a:t>có</a:t>
            </a:r>
            <a:r>
              <a:rPr lang="en-US" sz="5900" dirty="0">
                <a:solidFill>
                  <a:srgbClr val="002060"/>
                </a:solidFill>
                <a:latin typeface="+mj-lt"/>
              </a:rPr>
              <a:t> </a:t>
            </a:r>
            <a:r>
              <a:rPr lang="en-US" sz="5900" dirty="0" err="1">
                <a:solidFill>
                  <a:srgbClr val="002060"/>
                </a:solidFill>
                <a:latin typeface="+mj-lt"/>
              </a:rPr>
              <a:t>Chúa</a:t>
            </a:r>
            <a:r>
              <a:rPr lang="en-US" sz="5900" dirty="0">
                <a:solidFill>
                  <a:srgbClr val="002060"/>
                </a:solidFill>
                <a:latin typeface="+mj-lt"/>
              </a:rPr>
              <a:t> </a:t>
            </a:r>
            <a:r>
              <a:rPr lang="en-US" sz="5900" dirty="0" err="1">
                <a:solidFill>
                  <a:srgbClr val="002060"/>
                </a:solidFill>
                <a:latin typeface="+mj-lt"/>
              </a:rPr>
              <a:t>đưa</a:t>
            </a:r>
            <a:r>
              <a:rPr lang="en-US" sz="5900" dirty="0">
                <a:solidFill>
                  <a:srgbClr val="002060"/>
                </a:solidFill>
                <a:latin typeface="+mj-lt"/>
              </a:rPr>
              <a:t> </a:t>
            </a:r>
            <a:r>
              <a:rPr lang="en-US" sz="5900" dirty="0" err="1">
                <a:solidFill>
                  <a:srgbClr val="002060"/>
                </a:solidFill>
                <a:latin typeface="+mj-lt"/>
              </a:rPr>
              <a:t>dìu</a:t>
            </a:r>
            <a:r>
              <a:rPr lang="en-US" sz="5900" dirty="0">
                <a:solidFill>
                  <a:srgbClr val="002060"/>
                </a:solidFill>
                <a:latin typeface="+mj-lt"/>
              </a:rPr>
              <a:t>, </a:t>
            </a:r>
            <a:r>
              <a:rPr lang="en-US" sz="5900" dirty="0" err="1">
                <a:solidFill>
                  <a:srgbClr val="002060"/>
                </a:solidFill>
                <a:latin typeface="+mj-lt"/>
              </a:rPr>
              <a:t>chung</a:t>
            </a:r>
            <a:r>
              <a:rPr lang="en-US" sz="5900" dirty="0">
                <a:solidFill>
                  <a:srgbClr val="002060"/>
                </a:solidFill>
                <a:latin typeface="+mj-lt"/>
              </a:rPr>
              <a:t> </a:t>
            </a:r>
            <a:r>
              <a:rPr lang="en-US" sz="5900" dirty="0" err="1">
                <a:solidFill>
                  <a:srgbClr val="002060"/>
                </a:solidFill>
                <a:latin typeface="+mj-lt"/>
              </a:rPr>
              <a:t>đường</a:t>
            </a:r>
            <a:r>
              <a:rPr lang="en-US" sz="5900" dirty="0">
                <a:solidFill>
                  <a:srgbClr val="002060"/>
                </a:solidFill>
                <a:latin typeface="+mj-lt"/>
              </a:rPr>
              <a:t> </a:t>
            </a:r>
            <a:r>
              <a:rPr lang="en-US" sz="5900" dirty="0" err="1">
                <a:solidFill>
                  <a:srgbClr val="002060"/>
                </a:solidFill>
                <a:latin typeface="+mj-lt"/>
              </a:rPr>
              <a:t>đi</a:t>
            </a:r>
            <a:r>
              <a:rPr lang="en-US" sz="5900" dirty="0">
                <a:solidFill>
                  <a:srgbClr val="002060"/>
                </a:solidFill>
                <a:latin typeface="+mj-lt"/>
              </a:rPr>
              <a:t> </a:t>
            </a:r>
            <a:r>
              <a:rPr lang="en-US" sz="5900" dirty="0" err="1">
                <a:solidFill>
                  <a:srgbClr val="002060"/>
                </a:solidFill>
                <a:latin typeface="+mj-lt"/>
              </a:rPr>
              <a:t>mãi</a:t>
            </a:r>
            <a:r>
              <a:rPr lang="en-US" sz="5900" dirty="0">
                <a:solidFill>
                  <a:srgbClr val="002060"/>
                </a:solidFill>
                <a:latin typeface="+mj-lt"/>
              </a:rPr>
              <a:t> </a:t>
            </a:r>
            <a:r>
              <a:rPr lang="en-US" sz="5900" dirty="0" err="1">
                <a:solidFill>
                  <a:srgbClr val="002060"/>
                </a:solidFill>
                <a:latin typeface="+mj-lt"/>
              </a:rPr>
              <a:t>trăn</a:t>
            </a:r>
            <a:r>
              <a:rPr lang="en-US" sz="5900" dirty="0">
                <a:solidFill>
                  <a:srgbClr val="002060"/>
                </a:solidFill>
                <a:latin typeface="+mj-lt"/>
              </a:rPr>
              <a:t> </a:t>
            </a:r>
            <a:r>
              <a:rPr lang="en-US" sz="5900" dirty="0" err="1">
                <a:solidFill>
                  <a:srgbClr val="002060"/>
                </a:solidFill>
                <a:latin typeface="+mj-lt"/>
              </a:rPr>
              <a:t>năm</a:t>
            </a:r>
            <a:r>
              <a:rPr lang="en-US" sz="5900" dirty="0">
                <a:solidFill>
                  <a:srgbClr val="002060"/>
                </a:solidFill>
                <a:latin typeface="+mj-lt"/>
              </a:rPr>
              <a:t>.</a:t>
            </a:r>
            <a:endParaRPr lang="vi-VN" sz="5900" dirty="0">
              <a:solidFill>
                <a:srgbClr val="002060"/>
              </a:solidFill>
              <a:latin typeface="+mj-lt"/>
            </a:endParaRPr>
          </a:p>
        </p:txBody>
      </p:sp>
    </p:spTree>
    <p:extLst>
      <p:ext uri="{BB962C8B-B14F-4D97-AF65-F5344CB8AC3E}">
        <p14:creationId xmlns:p14="http://schemas.microsoft.com/office/powerpoint/2010/main" val="398804549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00" u="sng" dirty="0">
                <a:solidFill>
                  <a:srgbClr val="FF0000"/>
                </a:solidFill>
              </a:rPr>
              <a:t>**:</a:t>
            </a:r>
            <a:r>
              <a:rPr lang="en-US" sz="6900" dirty="0">
                <a:solidFill>
                  <a:schemeClr val="bg1"/>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dâng</a:t>
            </a:r>
            <a:r>
              <a:rPr lang="en-US" sz="6900" dirty="0">
                <a:solidFill>
                  <a:srgbClr val="002060"/>
                </a:solidFill>
              </a:rPr>
              <a:t> Cha </a:t>
            </a:r>
            <a:r>
              <a:rPr lang="en-US" sz="6900" dirty="0" err="1">
                <a:solidFill>
                  <a:srgbClr val="002060"/>
                </a:solidFill>
              </a:rPr>
              <a:t>đây</a:t>
            </a:r>
            <a:r>
              <a:rPr lang="en-US" sz="6900" dirty="0">
                <a:solidFill>
                  <a:srgbClr val="002060"/>
                </a:solidFill>
              </a:rPr>
              <a:t> </a:t>
            </a:r>
            <a:r>
              <a:rPr lang="en-US" sz="6900" dirty="0" err="1">
                <a:solidFill>
                  <a:srgbClr val="002060"/>
                </a:solidFill>
              </a:rPr>
              <a:t>tấm</a:t>
            </a:r>
            <a:r>
              <a:rPr lang="en-US" sz="6900" dirty="0">
                <a:solidFill>
                  <a:srgbClr val="002060"/>
                </a:solidFill>
              </a:rPr>
              <a:t> </a:t>
            </a:r>
            <a:r>
              <a:rPr lang="en-US" sz="6900" dirty="0" err="1">
                <a:solidFill>
                  <a:srgbClr val="002060"/>
                </a:solidFill>
              </a:rPr>
              <a:t>lòng</a:t>
            </a:r>
            <a:r>
              <a:rPr lang="en-US" sz="6900" dirty="0">
                <a:solidFill>
                  <a:srgbClr val="002060"/>
                </a:solidFill>
              </a:rPr>
              <a:t> </a:t>
            </a:r>
            <a:r>
              <a:rPr lang="en-US" sz="6900" dirty="0" err="1">
                <a:solidFill>
                  <a:srgbClr val="002060"/>
                </a:solidFill>
              </a:rPr>
              <a:t>của</a:t>
            </a:r>
            <a:r>
              <a:rPr lang="en-US" sz="6900" dirty="0">
                <a:solidFill>
                  <a:srgbClr val="002060"/>
                </a:solidFill>
              </a:rPr>
              <a:t> </a:t>
            </a:r>
            <a:r>
              <a:rPr lang="en-US" sz="6900" dirty="0" err="1">
                <a:solidFill>
                  <a:srgbClr val="002060"/>
                </a:solidFill>
              </a:rPr>
              <a:t>mẹ</a:t>
            </a:r>
            <a:r>
              <a:rPr lang="en-US" sz="6900" dirty="0">
                <a:solidFill>
                  <a:srgbClr val="002060"/>
                </a:solidFill>
              </a:rPr>
              <a:t>, cha </a:t>
            </a:r>
            <a:r>
              <a:rPr lang="en-US" sz="6900" dirty="0" err="1">
                <a:solidFill>
                  <a:srgbClr val="002060"/>
                </a:solidFill>
              </a:rPr>
              <a:t>yêu</a:t>
            </a:r>
            <a:r>
              <a:rPr lang="en-US" sz="6900" dirty="0">
                <a:solidFill>
                  <a:srgbClr val="002060"/>
                </a:solidFill>
              </a:rPr>
              <a:t> con </a:t>
            </a:r>
            <a:r>
              <a:rPr lang="en-US" sz="6900" dirty="0" err="1">
                <a:solidFill>
                  <a:srgbClr val="002060"/>
                </a:solidFill>
              </a:rPr>
              <a:t>muôn</a:t>
            </a:r>
            <a:r>
              <a:rPr lang="en-US" sz="6900" dirty="0">
                <a:solidFill>
                  <a:srgbClr val="002060"/>
                </a:solidFill>
              </a:rPr>
              <a:t> </a:t>
            </a:r>
            <a:r>
              <a:rPr lang="en-US" sz="6900" dirty="0" err="1">
                <a:solidFill>
                  <a:srgbClr val="002060"/>
                </a:solidFill>
              </a:rPr>
              <a:t>trùng</a:t>
            </a:r>
            <a:r>
              <a:rPr lang="en-US" sz="6900" dirty="0">
                <a:solidFill>
                  <a:srgbClr val="002060"/>
                </a:solidFill>
              </a:rPr>
              <a:t>. </a:t>
            </a:r>
            <a:r>
              <a:rPr lang="en-US" sz="6900" dirty="0" err="1">
                <a:solidFill>
                  <a:srgbClr val="002060"/>
                </a:solidFill>
              </a:rPr>
              <a:t>Nguyện</a:t>
            </a:r>
            <a:r>
              <a:rPr lang="en-US" sz="6900" dirty="0">
                <a:solidFill>
                  <a:srgbClr val="002060"/>
                </a:solidFill>
              </a:rPr>
              <a:t> </a:t>
            </a:r>
            <a:r>
              <a:rPr lang="en-US" sz="6900" dirty="0" err="1">
                <a:solidFill>
                  <a:srgbClr val="002060"/>
                </a:solidFill>
              </a:rPr>
              <a:t>xin</a:t>
            </a:r>
            <a:r>
              <a:rPr lang="en-US" sz="6900" dirty="0">
                <a:solidFill>
                  <a:srgbClr val="002060"/>
                </a:solidFill>
              </a:rPr>
              <a:t> Cha </a:t>
            </a:r>
            <a:r>
              <a:rPr lang="en-US" sz="6900" dirty="0" err="1">
                <a:solidFill>
                  <a:srgbClr val="002060"/>
                </a:solidFill>
              </a:rPr>
              <a:t>đoái</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yêu</a:t>
            </a:r>
            <a:r>
              <a:rPr lang="en-US" sz="6900" dirty="0">
                <a:solidFill>
                  <a:srgbClr val="002060"/>
                </a:solidFill>
              </a:rPr>
              <a:t> con </a:t>
            </a:r>
            <a:r>
              <a:rPr lang="en-US" sz="6900" dirty="0" err="1">
                <a:solidFill>
                  <a:srgbClr val="002060"/>
                </a:solidFill>
              </a:rPr>
              <a:t>hiến</a:t>
            </a:r>
            <a:r>
              <a:rPr lang="en-US" sz="6900" dirty="0">
                <a:solidFill>
                  <a:srgbClr val="002060"/>
                </a:solidFill>
              </a:rPr>
              <a:t> </a:t>
            </a:r>
            <a:r>
              <a:rPr lang="en-US" sz="6900" dirty="0" err="1">
                <a:solidFill>
                  <a:srgbClr val="002060"/>
                </a:solidFill>
              </a:rPr>
              <a:t>dâng</a:t>
            </a:r>
            <a:r>
              <a:rPr lang="en-US" sz="6900" dirty="0">
                <a:solidFill>
                  <a:srgbClr val="002060"/>
                </a:solidFill>
              </a:rPr>
              <a:t>.</a:t>
            </a:r>
            <a:endParaRPr lang="vi-VN" sz="6900" dirty="0">
              <a:solidFill>
                <a:srgbClr val="002060"/>
              </a:solidFill>
            </a:endParaRPr>
          </a:p>
        </p:txBody>
      </p:sp>
    </p:spTree>
    <p:extLst>
      <p:ext uri="{BB962C8B-B14F-4D97-AF65-F5344CB8AC3E}">
        <p14:creationId xmlns:p14="http://schemas.microsoft.com/office/powerpoint/2010/main" val="3854375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031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609899" y="221391"/>
            <a:ext cx="7419015" cy="1184938"/>
          </a:xfrm>
          <a:prstGeom prst="rect">
            <a:avLst/>
          </a:prstGeom>
        </p:spPr>
        <p:txBody>
          <a:bodyPr wrap="none" lIns="91438" tIns="45719" rIns="91438" bIns="45719">
            <a:spAutoFit/>
          </a:bodyPr>
          <a:lstStyle/>
          <a:p>
            <a:r>
              <a:rPr lang="en-US" sz="7100" dirty="0" err="1">
                <a:solidFill>
                  <a:srgbClr val="FFFF00"/>
                </a:solidFill>
              </a:rPr>
              <a:t>Thánh</a:t>
            </a:r>
            <a:r>
              <a:rPr lang="en-US" sz="7100" dirty="0">
                <a:solidFill>
                  <a:srgbClr val="FFFF00"/>
                </a:solidFill>
              </a:rPr>
              <a:t> </a:t>
            </a:r>
            <a:r>
              <a:rPr lang="en-US" sz="7100" dirty="0" err="1">
                <a:solidFill>
                  <a:srgbClr val="FFFF00"/>
                </a:solidFill>
              </a:rPr>
              <a:t>Lễ</a:t>
            </a:r>
            <a:r>
              <a:rPr lang="en-US" sz="7100" dirty="0">
                <a:solidFill>
                  <a:srgbClr val="FFFF00"/>
                </a:solidFill>
              </a:rPr>
              <a:t> </a:t>
            </a:r>
            <a:r>
              <a:rPr lang="en-US" sz="7100" dirty="0" err="1">
                <a:solidFill>
                  <a:srgbClr val="FFFF00"/>
                </a:solidFill>
              </a:rPr>
              <a:t>Hôn</a:t>
            </a:r>
            <a:r>
              <a:rPr lang="en-US" sz="7100" dirty="0">
                <a:solidFill>
                  <a:srgbClr val="FFFF00"/>
                </a:solidFill>
              </a:rPr>
              <a:t> </a:t>
            </a:r>
            <a:r>
              <a:rPr lang="en-US" sz="7100" dirty="0" err="1">
                <a:solidFill>
                  <a:srgbClr val="FFFF00"/>
                </a:solidFill>
              </a:rPr>
              <a:t>Phối</a:t>
            </a:r>
            <a:endParaRPr lang="vi-VN" sz="7100" dirty="0">
              <a:solidFill>
                <a:srgbClr val="FFFF00"/>
              </a:solidFill>
            </a:endParaRPr>
          </a:p>
        </p:txBody>
      </p:sp>
      <p:sp>
        <p:nvSpPr>
          <p:cNvPr id="3" name="Rectangle 2"/>
          <p:cNvSpPr/>
          <p:nvPr/>
        </p:nvSpPr>
        <p:spPr>
          <a:xfrm>
            <a:off x="3084395" y="1492982"/>
            <a:ext cx="8966579" cy="2616101"/>
          </a:xfrm>
          <a:prstGeom prst="rect">
            <a:avLst/>
          </a:prstGeom>
        </p:spPr>
        <p:txBody>
          <a:bodyPr wrap="square" lIns="91438" tIns="45719" rIns="91438" bIns="45719">
            <a:spAutoFit/>
          </a:bodyPr>
          <a:lstStyle/>
          <a:p>
            <a:pPr algn="ctr"/>
            <a:r>
              <a:rPr lang="en-US" sz="5500" err="1">
                <a:solidFill>
                  <a:srgbClr val="FFFF00"/>
                </a:solidFill>
              </a:rPr>
              <a:t>Anh</a:t>
            </a:r>
            <a:r>
              <a:rPr lang="en-US" sz="5500">
                <a:solidFill>
                  <a:srgbClr val="FFFF00"/>
                </a:solidFill>
              </a:rPr>
              <a:t> </a:t>
            </a:r>
            <a:endParaRPr lang="en-US" sz="5500">
              <a:solidFill>
                <a:srgbClr val="FFFF00"/>
              </a:solidFill>
            </a:endParaRPr>
          </a:p>
          <a:p>
            <a:pPr algn="ctr"/>
            <a:r>
              <a:rPr lang="en-US" sz="5500">
                <a:solidFill>
                  <a:srgbClr val="FFFF00"/>
                </a:solidFill>
              </a:rPr>
              <a:t>và</a:t>
            </a:r>
            <a:endParaRPr lang="en-US" sz="5500" dirty="0">
              <a:solidFill>
                <a:srgbClr val="FFFF00"/>
              </a:solidFill>
            </a:endParaRPr>
          </a:p>
          <a:p>
            <a:pPr algn="ctr"/>
            <a:r>
              <a:rPr lang="en-US" sz="5500">
                <a:solidFill>
                  <a:srgbClr val="FFFF00"/>
                </a:solidFill>
              </a:rPr>
              <a:t> </a:t>
            </a:r>
            <a:r>
              <a:rPr lang="en-US" sz="5500">
                <a:solidFill>
                  <a:srgbClr val="FFFF00"/>
                </a:solidFill>
              </a:rPr>
              <a:t>Chị</a:t>
            </a:r>
            <a:endParaRPr lang="en-US" sz="5500" dirty="0">
              <a:solidFill>
                <a:srgbClr val="FFFF00"/>
              </a:solidFill>
            </a:endParaRPr>
          </a:p>
        </p:txBody>
      </p:sp>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Nguyện</a:t>
            </a:r>
            <a:r>
              <a:rPr lang="en-US" sz="8000" dirty="0">
                <a:solidFill>
                  <a:srgbClr val="FF0000"/>
                </a:solidFill>
              </a:rPr>
              <a:t> </a:t>
            </a:r>
            <a:r>
              <a:rPr lang="en-US" sz="8000" dirty="0" err="1">
                <a:solidFill>
                  <a:srgbClr val="FF0000"/>
                </a:solidFill>
              </a:rPr>
              <a:t>Hiệp</a:t>
            </a:r>
            <a:r>
              <a:rPr lang="en-US" sz="8000" dirty="0">
                <a:solidFill>
                  <a:srgbClr val="FF0000"/>
                </a:solidFill>
              </a:rPr>
              <a:t> </a:t>
            </a:r>
            <a:r>
              <a:rPr lang="en-US" sz="8000" dirty="0" err="1">
                <a:solidFill>
                  <a:srgbClr val="FF0000"/>
                </a:solidFill>
              </a:rPr>
              <a:t>Lễ</a:t>
            </a:r>
            <a:r>
              <a:rPr lang="en-US" sz="8000" dirty="0">
                <a:solidFill>
                  <a:srgbClr val="FF0000"/>
                </a:solidFill>
              </a:rPr>
              <a:t/>
            </a:r>
            <a:br>
              <a:rPr lang="en-US" sz="8000" dirty="0">
                <a:solidFill>
                  <a:srgbClr val="FF0000"/>
                </a:solidFill>
              </a:rPr>
            </a:br>
            <a:r>
              <a:rPr lang="en-US" sz="8000" dirty="0" err="1">
                <a:solidFill>
                  <a:srgbClr val="FF0000"/>
                </a:solidFill>
              </a:rPr>
              <a:t>Tình</a:t>
            </a:r>
            <a:r>
              <a:rPr lang="en-US" sz="8000" dirty="0">
                <a:solidFill>
                  <a:srgbClr val="FF0000"/>
                </a:solidFill>
              </a:rPr>
              <a:t> </a:t>
            </a:r>
            <a:r>
              <a:rPr lang="en-US" sz="8000" dirty="0" err="1">
                <a:solidFill>
                  <a:srgbClr val="FF0000"/>
                </a:solidFill>
              </a:rPr>
              <a:t>Yêu</a:t>
            </a:r>
            <a:r>
              <a:rPr lang="en-US" sz="8000" dirty="0">
                <a:solidFill>
                  <a:srgbClr val="FF0000"/>
                </a:solidFill>
              </a:rPr>
              <a:t> </a:t>
            </a:r>
            <a:r>
              <a:rPr lang="en-US" sz="8000" dirty="0" err="1">
                <a:solidFill>
                  <a:srgbClr val="FF0000"/>
                </a:solidFill>
              </a:rPr>
              <a:t>Dâng</a:t>
            </a:r>
            <a:r>
              <a:rPr lang="en-US" sz="8800" dirty="0">
                <a:solidFill>
                  <a:srgbClr val="FF0000"/>
                </a:solidFill>
              </a:rPr>
              <a:t/>
            </a:r>
            <a:br>
              <a:rPr lang="en-US" sz="8800" dirty="0">
                <a:solidFill>
                  <a:srgbClr val="FF0000"/>
                </a:solidFill>
              </a:rPr>
            </a:br>
            <a:r>
              <a:rPr lang="en-US" sz="6700" i="1" dirty="0" err="1">
                <a:solidFill>
                  <a:srgbClr val="002060"/>
                </a:solidFill>
              </a:rPr>
              <a:t>Phanxicô</a:t>
            </a:r>
            <a:endParaRPr lang="en-US" sz="6700" i="1" dirty="0">
              <a:solidFill>
                <a:srgbClr val="002060"/>
              </a:solidFill>
            </a:endParaRPr>
          </a:p>
        </p:txBody>
      </p:sp>
    </p:spTree>
    <p:extLst>
      <p:ext uri="{BB962C8B-B14F-4D97-AF65-F5344CB8AC3E}">
        <p14:creationId xmlns:p14="http://schemas.microsoft.com/office/powerpoint/2010/main" val="2615019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rmAutofit/>
          </a:bodyPr>
          <a:lstStyle/>
          <a:p>
            <a:pPr algn="just">
              <a:lnSpc>
                <a:spcPct val="120000"/>
              </a:lnSpc>
            </a:pPr>
            <a:r>
              <a:rPr lang="en-US" sz="6900" u="sng" dirty="0">
                <a:solidFill>
                  <a:srgbClr val="FF0000"/>
                </a:solidFill>
              </a:rPr>
              <a:t>Tk1:</a:t>
            </a:r>
            <a:r>
              <a:rPr lang="en-US" sz="6900" dirty="0">
                <a:solidFill>
                  <a:schemeClr val="bg1"/>
                </a:solidFill>
              </a:rPr>
              <a:t> </a:t>
            </a:r>
            <a:r>
              <a:rPr lang="en-US" sz="6900" dirty="0" err="1">
                <a:solidFill>
                  <a:srgbClr val="002060"/>
                </a:solidFill>
              </a:rPr>
              <a:t>Tình</a:t>
            </a:r>
            <a:r>
              <a:rPr lang="en-US" sz="6900" dirty="0">
                <a:solidFill>
                  <a:srgbClr val="002060"/>
                </a:solidFill>
              </a:rPr>
              <a:t> </a:t>
            </a:r>
            <a:r>
              <a:rPr lang="en-US" sz="6900" dirty="0" err="1">
                <a:solidFill>
                  <a:srgbClr val="002060"/>
                </a:solidFill>
              </a:rPr>
              <a:t>yêu</a:t>
            </a:r>
            <a:r>
              <a:rPr lang="en-US" sz="6900" dirty="0">
                <a:solidFill>
                  <a:srgbClr val="002060"/>
                </a:solidFill>
              </a:rPr>
              <a:t> con </a:t>
            </a:r>
            <a:r>
              <a:rPr lang="en-US" sz="6900" dirty="0" err="1">
                <a:solidFill>
                  <a:srgbClr val="002060"/>
                </a:solidFill>
              </a:rPr>
              <a:t>giờ</a:t>
            </a:r>
            <a:r>
              <a:rPr lang="en-US" sz="6900" dirty="0">
                <a:solidFill>
                  <a:srgbClr val="002060"/>
                </a:solidFill>
              </a:rPr>
              <a:t> </a:t>
            </a:r>
            <a:r>
              <a:rPr lang="en-US" sz="6900" dirty="0" err="1">
                <a:solidFill>
                  <a:srgbClr val="002060"/>
                </a:solidFill>
              </a:rPr>
              <a:t>đây</a:t>
            </a:r>
            <a:r>
              <a:rPr lang="en-US" sz="6900" dirty="0">
                <a:solidFill>
                  <a:srgbClr val="002060"/>
                </a:solidFill>
              </a:rPr>
              <a:t> </a:t>
            </a:r>
            <a:r>
              <a:rPr lang="en-US" sz="6900" dirty="0" err="1">
                <a:solidFill>
                  <a:srgbClr val="002060"/>
                </a:solidFill>
              </a:rPr>
              <a:t>như</a:t>
            </a:r>
            <a:r>
              <a:rPr lang="en-US" sz="6900" dirty="0">
                <a:solidFill>
                  <a:srgbClr val="002060"/>
                </a:solidFill>
              </a:rPr>
              <a:t> </a:t>
            </a:r>
            <a:r>
              <a:rPr lang="en-US" sz="6900" dirty="0" err="1">
                <a:solidFill>
                  <a:srgbClr val="002060"/>
                </a:solidFill>
              </a:rPr>
              <a:t>là</a:t>
            </a:r>
            <a:r>
              <a:rPr lang="en-US" sz="6900" dirty="0">
                <a:solidFill>
                  <a:srgbClr val="002060"/>
                </a:solidFill>
              </a:rPr>
              <a:t> </a:t>
            </a:r>
            <a:r>
              <a:rPr lang="en-US" sz="6900" dirty="0" err="1">
                <a:solidFill>
                  <a:srgbClr val="002060"/>
                </a:solidFill>
              </a:rPr>
              <a:t>hoa</a:t>
            </a:r>
            <a:r>
              <a:rPr lang="en-US" sz="6900" dirty="0">
                <a:solidFill>
                  <a:srgbClr val="002060"/>
                </a:solidFill>
              </a:rPr>
              <a:t> </a:t>
            </a:r>
            <a:r>
              <a:rPr lang="en-US" sz="6900" dirty="0" err="1">
                <a:solidFill>
                  <a:srgbClr val="002060"/>
                </a:solidFill>
              </a:rPr>
              <a:t>mới</a:t>
            </a:r>
            <a:r>
              <a:rPr lang="en-US" sz="6900" dirty="0">
                <a:solidFill>
                  <a:srgbClr val="002060"/>
                </a:solidFill>
              </a:rPr>
              <a:t> </a:t>
            </a:r>
            <a:r>
              <a:rPr lang="en-US" sz="6900" dirty="0" err="1">
                <a:solidFill>
                  <a:srgbClr val="002060"/>
                </a:solidFill>
              </a:rPr>
              <a:t>nở</a:t>
            </a:r>
            <a:r>
              <a:rPr lang="en-US" sz="6900" dirty="0">
                <a:solidFill>
                  <a:srgbClr val="002060"/>
                </a:solidFill>
              </a:rPr>
              <a:t> </a:t>
            </a:r>
            <a:r>
              <a:rPr lang="en-US" sz="6900" dirty="0" err="1">
                <a:solidFill>
                  <a:srgbClr val="002060"/>
                </a:solidFill>
              </a:rPr>
              <a:t>trong</a:t>
            </a:r>
            <a:r>
              <a:rPr lang="en-US" sz="6900" dirty="0">
                <a:solidFill>
                  <a:srgbClr val="002060"/>
                </a:solidFill>
              </a:rPr>
              <a:t> </a:t>
            </a:r>
            <a:r>
              <a:rPr lang="en-US" sz="6900" dirty="0" err="1">
                <a:solidFill>
                  <a:srgbClr val="002060"/>
                </a:solidFill>
              </a:rPr>
              <a:t>đêm</a:t>
            </a:r>
            <a:r>
              <a:rPr lang="en-US" sz="6900" dirty="0">
                <a:solidFill>
                  <a:srgbClr val="002060"/>
                </a:solidFill>
              </a:rPr>
              <a:t> </a:t>
            </a:r>
            <a:r>
              <a:rPr lang="en-US" sz="6900" dirty="0" err="1">
                <a:solidFill>
                  <a:srgbClr val="002060"/>
                </a:solidFill>
              </a:rPr>
              <a:t>sương</a:t>
            </a:r>
            <a:r>
              <a:rPr lang="en-US" sz="6900" dirty="0">
                <a:solidFill>
                  <a:srgbClr val="002060"/>
                </a:solidFill>
              </a:rPr>
              <a:t>, </a:t>
            </a:r>
            <a:r>
              <a:rPr lang="en-US" sz="6900" dirty="0" err="1">
                <a:solidFill>
                  <a:srgbClr val="002060"/>
                </a:solidFill>
              </a:rPr>
              <a:t>mới</a:t>
            </a:r>
            <a:r>
              <a:rPr lang="en-US" sz="6900" dirty="0">
                <a:solidFill>
                  <a:srgbClr val="002060"/>
                </a:solidFill>
              </a:rPr>
              <a:t> </a:t>
            </a:r>
            <a:r>
              <a:rPr lang="en-US" sz="6900" dirty="0" err="1">
                <a:solidFill>
                  <a:srgbClr val="002060"/>
                </a:solidFill>
              </a:rPr>
              <a:t>nở</a:t>
            </a:r>
            <a:r>
              <a:rPr lang="en-US" sz="6900" dirty="0">
                <a:solidFill>
                  <a:srgbClr val="002060"/>
                </a:solidFill>
              </a:rPr>
              <a:t> </a:t>
            </a:r>
            <a:r>
              <a:rPr lang="en-US" sz="6900" dirty="0" err="1">
                <a:solidFill>
                  <a:srgbClr val="002060"/>
                </a:solidFill>
              </a:rPr>
              <a:t>trong</a:t>
            </a:r>
            <a:r>
              <a:rPr lang="en-US" sz="6900" dirty="0">
                <a:solidFill>
                  <a:srgbClr val="002060"/>
                </a:solidFill>
              </a:rPr>
              <a:t> </a:t>
            </a:r>
            <a:r>
              <a:rPr lang="en-US" sz="6900" dirty="0" err="1">
                <a:solidFill>
                  <a:srgbClr val="002060"/>
                </a:solidFill>
              </a:rPr>
              <a:t>đêm</a:t>
            </a:r>
            <a:r>
              <a:rPr lang="en-US" sz="6900" dirty="0">
                <a:solidFill>
                  <a:srgbClr val="002060"/>
                </a:solidFill>
              </a:rPr>
              <a:t> </a:t>
            </a:r>
            <a:r>
              <a:rPr lang="en-US" sz="6900" dirty="0" err="1">
                <a:solidFill>
                  <a:srgbClr val="002060"/>
                </a:solidFill>
              </a:rPr>
              <a:t>trường</a:t>
            </a:r>
            <a:r>
              <a:rPr lang="en-US" sz="6900" dirty="0">
                <a:solidFill>
                  <a:srgbClr val="002060"/>
                </a:solidFill>
              </a:rPr>
              <a:t>. </a:t>
            </a:r>
            <a:r>
              <a:rPr lang="en-US" sz="6900" dirty="0" err="1">
                <a:solidFill>
                  <a:srgbClr val="002060"/>
                </a:solidFill>
              </a:rPr>
              <a:t>Nguyện</a:t>
            </a:r>
            <a:r>
              <a:rPr lang="en-US" sz="6900" dirty="0">
                <a:solidFill>
                  <a:srgbClr val="002060"/>
                </a:solidFill>
              </a:rPr>
              <a:t> </a:t>
            </a:r>
            <a:r>
              <a:rPr lang="en-US" sz="6900" dirty="0" err="1">
                <a:solidFill>
                  <a:srgbClr val="002060"/>
                </a:solidFill>
              </a:rPr>
              <a:t>dâng</a:t>
            </a:r>
            <a:r>
              <a:rPr lang="en-US" sz="6900" dirty="0">
                <a:solidFill>
                  <a:srgbClr val="002060"/>
                </a:solidFill>
              </a:rPr>
              <a:t> </a:t>
            </a:r>
            <a:r>
              <a:rPr lang="en-US" sz="6900" dirty="0" err="1">
                <a:solidFill>
                  <a:srgbClr val="002060"/>
                </a:solidFill>
              </a:rPr>
              <a:t>là</a:t>
            </a:r>
            <a:r>
              <a:rPr lang="en-US" sz="6900" dirty="0">
                <a:solidFill>
                  <a:srgbClr val="002060"/>
                </a:solidFill>
              </a:rPr>
              <a:t> </a:t>
            </a:r>
            <a:r>
              <a:rPr lang="en-US" sz="6900" dirty="0" err="1">
                <a:solidFill>
                  <a:srgbClr val="002060"/>
                </a:solidFill>
              </a:rPr>
              <a:t>dâng</a:t>
            </a:r>
            <a:r>
              <a:rPr lang="en-US" sz="6900" dirty="0">
                <a:solidFill>
                  <a:srgbClr val="002060"/>
                </a:solidFill>
              </a:rPr>
              <a:t> </a:t>
            </a:r>
            <a:r>
              <a:rPr lang="en-US" sz="6900" dirty="0" err="1">
                <a:solidFill>
                  <a:srgbClr val="002060"/>
                </a:solidFill>
              </a:rPr>
              <a:t>lên</a:t>
            </a:r>
            <a:r>
              <a:rPr lang="en-US" sz="6900" dirty="0">
                <a:solidFill>
                  <a:srgbClr val="002060"/>
                </a:solidFill>
              </a:rPr>
              <a:t> </a:t>
            </a:r>
            <a:r>
              <a:rPr lang="en-US" sz="6900" dirty="0" err="1">
                <a:solidFill>
                  <a:srgbClr val="002060"/>
                </a:solidFill>
              </a:rPr>
              <a:t>Chúa</a:t>
            </a:r>
            <a:r>
              <a:rPr lang="en-US" sz="6900" dirty="0">
                <a:solidFill>
                  <a:srgbClr val="002060"/>
                </a:solidFill>
              </a:rPr>
              <a:t>, </a:t>
            </a:r>
            <a:r>
              <a:rPr lang="en-US" sz="6900" dirty="0" err="1">
                <a:solidFill>
                  <a:srgbClr val="002060"/>
                </a:solidFill>
              </a:rPr>
              <a:t>mong</a:t>
            </a:r>
            <a:r>
              <a:rPr lang="en-US" sz="6900" dirty="0">
                <a:solidFill>
                  <a:srgbClr val="002060"/>
                </a:solidFill>
              </a:rPr>
              <a:t> </a:t>
            </a:r>
            <a:r>
              <a:rPr lang="en-US" sz="6900" dirty="0" err="1">
                <a:solidFill>
                  <a:srgbClr val="002060"/>
                </a:solidFill>
              </a:rPr>
              <a:t>Ngài</a:t>
            </a:r>
            <a:r>
              <a:rPr lang="en-US" sz="6900" dirty="0">
                <a:solidFill>
                  <a:srgbClr val="002060"/>
                </a:solidFill>
              </a:rPr>
              <a:t> ban </a:t>
            </a:r>
            <a:r>
              <a:rPr lang="en-US" sz="6900" dirty="0" err="1">
                <a:solidFill>
                  <a:srgbClr val="002060"/>
                </a:solidFill>
              </a:rPr>
              <a:t>sắc</a:t>
            </a:r>
            <a:r>
              <a:rPr lang="en-US" sz="6900" dirty="0">
                <a:solidFill>
                  <a:srgbClr val="002060"/>
                </a:solidFill>
              </a:rPr>
              <a:t> </a:t>
            </a:r>
            <a:r>
              <a:rPr lang="en-US" sz="6900" dirty="0" err="1">
                <a:solidFill>
                  <a:srgbClr val="002060"/>
                </a:solidFill>
              </a:rPr>
              <a:t>hương</a:t>
            </a:r>
            <a:r>
              <a:rPr lang="en-US" sz="6900" dirty="0">
                <a:solidFill>
                  <a:srgbClr val="002060"/>
                </a:solidFill>
              </a:rPr>
              <a:t>. </a:t>
            </a:r>
            <a:endParaRPr lang="vi-VN" sz="6900" dirty="0">
              <a:solidFill>
                <a:srgbClr val="002060"/>
              </a:solidFill>
            </a:endParaRPr>
          </a:p>
        </p:txBody>
      </p:sp>
    </p:spTree>
    <p:extLst>
      <p:ext uri="{BB962C8B-B14F-4D97-AF65-F5344CB8AC3E}">
        <p14:creationId xmlns:p14="http://schemas.microsoft.com/office/powerpoint/2010/main" val="2852821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8800" u="sng" dirty="0">
                <a:solidFill>
                  <a:srgbClr val="FF0000"/>
                </a:solidFill>
              </a:rPr>
              <a:t>**:</a:t>
            </a:r>
            <a:r>
              <a:rPr lang="en-US" sz="8800" dirty="0">
                <a:solidFill>
                  <a:schemeClr val="bg1"/>
                </a:solidFill>
              </a:rPr>
              <a:t> </a:t>
            </a:r>
            <a:r>
              <a:rPr lang="en-US" sz="8800" dirty="0" err="1">
                <a:solidFill>
                  <a:srgbClr val="002060"/>
                </a:solidFill>
              </a:rPr>
              <a:t>Tình</a:t>
            </a:r>
            <a:r>
              <a:rPr lang="en-US" sz="8800" dirty="0">
                <a:solidFill>
                  <a:srgbClr val="002060"/>
                </a:solidFill>
              </a:rPr>
              <a:t> </a:t>
            </a:r>
            <a:r>
              <a:rPr lang="en-US" sz="8800" dirty="0" err="1">
                <a:solidFill>
                  <a:srgbClr val="002060"/>
                </a:solidFill>
              </a:rPr>
              <a:t>yêu</a:t>
            </a:r>
            <a:r>
              <a:rPr lang="en-US" sz="8800" dirty="0">
                <a:solidFill>
                  <a:srgbClr val="002060"/>
                </a:solidFill>
              </a:rPr>
              <a:t> con </a:t>
            </a:r>
            <a:r>
              <a:rPr lang="en-US" sz="8800" dirty="0" err="1">
                <a:solidFill>
                  <a:srgbClr val="002060"/>
                </a:solidFill>
              </a:rPr>
              <a:t>bây</a:t>
            </a:r>
            <a:r>
              <a:rPr lang="en-US" sz="8800" dirty="0">
                <a:solidFill>
                  <a:srgbClr val="002060"/>
                </a:solidFill>
              </a:rPr>
              <a:t> </a:t>
            </a:r>
            <a:r>
              <a:rPr lang="en-US" sz="8800" dirty="0" err="1">
                <a:solidFill>
                  <a:srgbClr val="002060"/>
                </a:solidFill>
              </a:rPr>
              <a:t>giờ</a:t>
            </a:r>
            <a:r>
              <a:rPr lang="en-US" sz="8800" dirty="0">
                <a:solidFill>
                  <a:srgbClr val="002060"/>
                </a:solidFill>
              </a:rPr>
              <a:t>, </a:t>
            </a:r>
            <a:r>
              <a:rPr lang="en-US" sz="8800" dirty="0" err="1">
                <a:solidFill>
                  <a:srgbClr val="002060"/>
                </a:solidFill>
              </a:rPr>
              <a:t>mong</a:t>
            </a:r>
            <a:r>
              <a:rPr lang="en-US" sz="8800" dirty="0">
                <a:solidFill>
                  <a:srgbClr val="002060"/>
                </a:solidFill>
              </a:rPr>
              <a:t> </a:t>
            </a:r>
            <a:r>
              <a:rPr lang="en-US" sz="8800" dirty="0" err="1">
                <a:solidFill>
                  <a:srgbClr val="002060"/>
                </a:solidFill>
              </a:rPr>
              <a:t>chờ</a:t>
            </a:r>
            <a:r>
              <a:rPr lang="en-US" sz="8800" dirty="0">
                <a:solidFill>
                  <a:srgbClr val="002060"/>
                </a:solidFill>
              </a:rPr>
              <a:t> </a:t>
            </a:r>
            <a:r>
              <a:rPr lang="en-US" sz="8800" dirty="0" err="1">
                <a:solidFill>
                  <a:srgbClr val="002060"/>
                </a:solidFill>
              </a:rPr>
              <a:t>với</a:t>
            </a:r>
            <a:r>
              <a:rPr lang="en-US" sz="8800" dirty="0">
                <a:solidFill>
                  <a:srgbClr val="002060"/>
                </a:solidFill>
              </a:rPr>
              <a:t> </a:t>
            </a:r>
            <a:r>
              <a:rPr lang="en-US" sz="8800" dirty="0" err="1">
                <a:solidFill>
                  <a:srgbClr val="002060"/>
                </a:solidFill>
              </a:rPr>
              <a:t>ước</a:t>
            </a:r>
            <a:r>
              <a:rPr lang="en-US" sz="8800" dirty="0">
                <a:solidFill>
                  <a:srgbClr val="002060"/>
                </a:solidFill>
              </a:rPr>
              <a:t> </a:t>
            </a:r>
            <a:r>
              <a:rPr lang="en-US" sz="8800" dirty="0" err="1">
                <a:solidFill>
                  <a:srgbClr val="002060"/>
                </a:solidFill>
              </a:rPr>
              <a:t>mơ</a:t>
            </a:r>
            <a:r>
              <a:rPr lang="en-US" sz="8800" dirty="0">
                <a:solidFill>
                  <a:srgbClr val="002060"/>
                </a:solidFill>
              </a:rPr>
              <a:t>. </a:t>
            </a:r>
            <a:r>
              <a:rPr lang="en-US" sz="8800" dirty="0" err="1">
                <a:solidFill>
                  <a:srgbClr val="002060"/>
                </a:solidFill>
              </a:rPr>
              <a:t>Dâng</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ước</a:t>
            </a:r>
            <a:r>
              <a:rPr lang="en-US" sz="8800" dirty="0">
                <a:solidFill>
                  <a:srgbClr val="002060"/>
                </a:solidFill>
              </a:rPr>
              <a:t> </a:t>
            </a:r>
            <a:r>
              <a:rPr lang="en-US" sz="8800" dirty="0" err="1">
                <a:solidFill>
                  <a:srgbClr val="002060"/>
                </a:solidFill>
              </a:rPr>
              <a:t>mơ</a:t>
            </a:r>
            <a:r>
              <a:rPr lang="en-US" sz="8800" dirty="0">
                <a:solidFill>
                  <a:srgbClr val="002060"/>
                </a:solidFill>
              </a:rPr>
              <a:t>, </a:t>
            </a:r>
            <a:r>
              <a:rPr lang="en-US" sz="8800" dirty="0" err="1">
                <a:solidFill>
                  <a:srgbClr val="002060"/>
                </a:solidFill>
              </a:rPr>
              <a:t>nhờ</a:t>
            </a:r>
            <a:r>
              <a:rPr lang="en-US" sz="8800" dirty="0">
                <a:solidFill>
                  <a:srgbClr val="002060"/>
                </a:solidFill>
              </a:rPr>
              <a:t> </a:t>
            </a:r>
            <a:r>
              <a:rPr lang="en-US" sz="8800" dirty="0" err="1">
                <a:solidFill>
                  <a:srgbClr val="002060"/>
                </a:solidFill>
              </a:rPr>
              <a:t>ơn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dệt</a:t>
            </a:r>
            <a:r>
              <a:rPr lang="en-US" sz="8800" dirty="0">
                <a:solidFill>
                  <a:srgbClr val="002060"/>
                </a:solidFill>
              </a:rPr>
              <a:t> </a:t>
            </a:r>
            <a:r>
              <a:rPr lang="en-US" sz="8800" dirty="0" err="1">
                <a:solidFill>
                  <a:srgbClr val="002060"/>
                </a:solidFill>
              </a:rPr>
              <a:t>thắm</a:t>
            </a:r>
            <a:r>
              <a:rPr lang="en-US" sz="8800" dirty="0">
                <a:solidFill>
                  <a:srgbClr val="002060"/>
                </a:solidFill>
              </a:rPr>
              <a:t> </a:t>
            </a:r>
            <a:r>
              <a:rPr lang="en-US" sz="8800" dirty="0" err="1">
                <a:solidFill>
                  <a:srgbClr val="002060"/>
                </a:solidFill>
              </a:rPr>
              <a:t>đời</a:t>
            </a:r>
            <a:r>
              <a:rPr lang="en-US" sz="8800" dirty="0">
                <a:solidFill>
                  <a:srgbClr val="002060"/>
                </a:solidFill>
              </a:rPr>
              <a:t>. </a:t>
            </a:r>
            <a:endParaRPr lang="vi-VN" sz="8800" dirty="0">
              <a:solidFill>
                <a:srgbClr val="002060"/>
              </a:solidFill>
            </a:endParaRPr>
          </a:p>
        </p:txBody>
      </p:sp>
    </p:spTree>
    <p:extLst>
      <p:ext uri="{BB962C8B-B14F-4D97-AF65-F5344CB8AC3E}">
        <p14:creationId xmlns:p14="http://schemas.microsoft.com/office/powerpoint/2010/main" val="745474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6900" u="sng" dirty="0" err="1">
                <a:solidFill>
                  <a:srgbClr val="FF0000"/>
                </a:solidFill>
              </a:rPr>
              <a:t>Đk</a:t>
            </a:r>
            <a:r>
              <a:rPr lang="en-US" sz="6900" u="sng" dirty="0">
                <a:solidFill>
                  <a:srgbClr val="FF0000"/>
                </a:solidFill>
              </a:rPr>
              <a:t>:</a:t>
            </a:r>
            <a:r>
              <a:rPr lang="en-US" sz="6900" dirty="0">
                <a:solidFill>
                  <a:schemeClr val="bg1"/>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dâng</a:t>
            </a:r>
            <a:r>
              <a:rPr lang="en-US" sz="6900" dirty="0">
                <a:solidFill>
                  <a:srgbClr val="002060"/>
                </a:solidFill>
              </a:rPr>
              <a:t> </a:t>
            </a:r>
            <a:r>
              <a:rPr lang="en-US" sz="6900" dirty="0" err="1">
                <a:solidFill>
                  <a:srgbClr val="002060"/>
                </a:solidFill>
              </a:rPr>
              <a:t>lên</a:t>
            </a:r>
            <a:r>
              <a:rPr lang="en-US" sz="6900" dirty="0">
                <a:solidFill>
                  <a:srgbClr val="002060"/>
                </a:solidFill>
              </a:rPr>
              <a:t> </a:t>
            </a:r>
            <a:r>
              <a:rPr lang="en-US" sz="6900" dirty="0" err="1">
                <a:solidFill>
                  <a:srgbClr val="002060"/>
                </a:solidFill>
              </a:rPr>
              <a:t>Thiên</a:t>
            </a:r>
            <a:r>
              <a:rPr lang="en-US" sz="6900" dirty="0">
                <a:solidFill>
                  <a:srgbClr val="002060"/>
                </a:solidFill>
              </a:rPr>
              <a:t> </a:t>
            </a:r>
            <a:r>
              <a:rPr lang="en-US" sz="6900" dirty="0" err="1">
                <a:solidFill>
                  <a:srgbClr val="002060"/>
                </a:solidFill>
              </a:rPr>
              <a:t>Chúa</a:t>
            </a:r>
            <a:r>
              <a:rPr lang="en-US" sz="6900" dirty="0">
                <a:solidFill>
                  <a:srgbClr val="002060"/>
                </a:solidFill>
              </a:rPr>
              <a:t>, </a:t>
            </a:r>
            <a:r>
              <a:rPr lang="en-US" sz="6900" dirty="0" err="1">
                <a:solidFill>
                  <a:srgbClr val="002060"/>
                </a:solidFill>
              </a:rPr>
              <a:t>mưa</a:t>
            </a:r>
            <a:r>
              <a:rPr lang="en-US" sz="6900" dirty="0">
                <a:solidFill>
                  <a:srgbClr val="002060"/>
                </a:solidFill>
              </a:rPr>
              <a:t> </a:t>
            </a:r>
            <a:r>
              <a:rPr lang="en-US" sz="6900" dirty="0" err="1">
                <a:solidFill>
                  <a:srgbClr val="002060"/>
                </a:solidFill>
              </a:rPr>
              <a:t>nắng</a:t>
            </a:r>
            <a:r>
              <a:rPr lang="en-US" sz="6900" dirty="0">
                <a:solidFill>
                  <a:srgbClr val="002060"/>
                </a:solidFill>
              </a:rPr>
              <a:t> </a:t>
            </a:r>
            <a:r>
              <a:rPr lang="en-US" sz="6900" dirty="0" err="1">
                <a:solidFill>
                  <a:srgbClr val="002060"/>
                </a:solidFill>
              </a:rPr>
              <a:t>hèn</a:t>
            </a:r>
            <a:r>
              <a:rPr lang="en-US" sz="6900" dirty="0">
                <a:solidFill>
                  <a:srgbClr val="002060"/>
                </a:solidFill>
              </a:rPr>
              <a:t> </a:t>
            </a:r>
            <a:r>
              <a:rPr lang="en-US" sz="6900" dirty="0" err="1">
                <a:solidFill>
                  <a:srgbClr val="002060"/>
                </a:solidFill>
              </a:rPr>
              <a:t>trong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Đường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gian</a:t>
            </a:r>
            <a:r>
              <a:rPr lang="en-US" sz="6900" dirty="0">
                <a:solidFill>
                  <a:srgbClr val="002060"/>
                </a:solidFill>
              </a:rPr>
              <a:t> </a:t>
            </a:r>
            <a:r>
              <a:rPr lang="en-US" sz="6900" dirty="0" err="1">
                <a:solidFill>
                  <a:srgbClr val="002060"/>
                </a:solidFill>
              </a:rPr>
              <a:t>khó</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dìu</a:t>
            </a:r>
            <a:r>
              <a:rPr lang="en-US" sz="6900" dirty="0">
                <a:solidFill>
                  <a:srgbClr val="002060"/>
                </a:solidFill>
              </a:rPr>
              <a:t> </a:t>
            </a:r>
            <a:r>
              <a:rPr lang="en-US" sz="6900" dirty="0" err="1">
                <a:solidFill>
                  <a:srgbClr val="002060"/>
                </a:solidFill>
              </a:rPr>
              <a:t>dắt</a:t>
            </a:r>
            <a:r>
              <a:rPr lang="en-US" sz="6900" dirty="0">
                <a:solidFill>
                  <a:srgbClr val="002060"/>
                </a:solidFill>
              </a:rPr>
              <a:t>. </a:t>
            </a:r>
            <a:r>
              <a:rPr lang="en-US" sz="6900" dirty="0" err="1">
                <a:solidFill>
                  <a:srgbClr val="002060"/>
                </a:solidFill>
              </a:rPr>
              <a:t>Đường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tăm</a:t>
            </a:r>
            <a:r>
              <a:rPr lang="en-US" sz="6900" dirty="0">
                <a:solidFill>
                  <a:srgbClr val="002060"/>
                </a:solidFill>
              </a:rPr>
              <a:t> </a:t>
            </a:r>
            <a:r>
              <a:rPr lang="en-US" sz="6900" dirty="0" err="1">
                <a:solidFill>
                  <a:srgbClr val="002060"/>
                </a:solidFill>
              </a:rPr>
              <a:t>tối</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Chúa</a:t>
            </a:r>
            <a:r>
              <a:rPr lang="en-US" sz="6900" dirty="0">
                <a:solidFill>
                  <a:srgbClr val="002060"/>
                </a:solidFill>
              </a:rPr>
              <a:t> </a:t>
            </a:r>
            <a:r>
              <a:rPr lang="en-US" sz="6900" dirty="0" err="1">
                <a:solidFill>
                  <a:srgbClr val="002060"/>
                </a:solidFill>
              </a:rPr>
              <a:t>làm</a:t>
            </a:r>
            <a:r>
              <a:rPr lang="en-US" sz="6900" dirty="0">
                <a:solidFill>
                  <a:srgbClr val="002060"/>
                </a:solidFill>
              </a:rPr>
              <a:t> </a:t>
            </a:r>
            <a:r>
              <a:rPr lang="en-US" sz="6900" dirty="0" err="1">
                <a:solidFill>
                  <a:srgbClr val="002060"/>
                </a:solidFill>
              </a:rPr>
              <a:t>vầng</a:t>
            </a:r>
            <a:r>
              <a:rPr lang="en-US" sz="6900" dirty="0">
                <a:solidFill>
                  <a:srgbClr val="002060"/>
                </a:solidFill>
              </a:rPr>
              <a:t> </a:t>
            </a:r>
            <a:r>
              <a:rPr lang="en-US" sz="6900" dirty="0" err="1">
                <a:solidFill>
                  <a:srgbClr val="002060"/>
                </a:solidFill>
              </a:rPr>
              <a:t>trăng</a:t>
            </a:r>
            <a:r>
              <a:rPr lang="en-US" sz="6900" dirty="0">
                <a:solidFill>
                  <a:srgbClr val="002060"/>
                </a:solidFill>
              </a:rPr>
              <a:t>.</a:t>
            </a:r>
          </a:p>
        </p:txBody>
      </p:sp>
    </p:spTree>
    <p:extLst>
      <p:ext uri="{BB962C8B-B14F-4D97-AF65-F5344CB8AC3E}">
        <p14:creationId xmlns:p14="http://schemas.microsoft.com/office/powerpoint/2010/main" val="1801969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rmAutofit/>
          </a:bodyPr>
          <a:lstStyle/>
          <a:p>
            <a:pPr algn="just">
              <a:lnSpc>
                <a:spcPct val="120000"/>
              </a:lnSpc>
            </a:pPr>
            <a:r>
              <a:rPr lang="en-US" sz="6900" u="sng" dirty="0">
                <a:solidFill>
                  <a:srgbClr val="FF0000"/>
                </a:solidFill>
              </a:rPr>
              <a:t>Tk2:</a:t>
            </a:r>
            <a:r>
              <a:rPr lang="en-US" sz="6900" dirty="0">
                <a:solidFill>
                  <a:schemeClr val="bg1"/>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trăm</a:t>
            </a:r>
            <a:r>
              <a:rPr lang="en-US" sz="6900" dirty="0">
                <a:solidFill>
                  <a:srgbClr val="002060"/>
                </a:solidFill>
              </a:rPr>
              <a:t> </a:t>
            </a:r>
            <a:r>
              <a:rPr lang="en-US" sz="6900" dirty="0" err="1">
                <a:solidFill>
                  <a:srgbClr val="002060"/>
                </a:solidFill>
              </a:rPr>
              <a:t>năm</a:t>
            </a:r>
            <a:r>
              <a:rPr lang="en-US" sz="6900" dirty="0">
                <a:solidFill>
                  <a:srgbClr val="002060"/>
                </a:solidFill>
              </a:rPr>
              <a:t> </a:t>
            </a:r>
            <a:r>
              <a:rPr lang="en-US" sz="6900" dirty="0" err="1">
                <a:solidFill>
                  <a:srgbClr val="002060"/>
                </a:solidFill>
              </a:rPr>
              <a:t>từ</a:t>
            </a:r>
            <a:r>
              <a:rPr lang="en-US" sz="6900" dirty="0">
                <a:solidFill>
                  <a:srgbClr val="002060"/>
                </a:solidFill>
              </a:rPr>
              <a:t> </a:t>
            </a:r>
            <a:r>
              <a:rPr lang="en-US" sz="6900" dirty="0" err="1">
                <a:solidFill>
                  <a:srgbClr val="002060"/>
                </a:solidFill>
              </a:rPr>
              <a:t>đây</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từ</a:t>
            </a:r>
            <a:r>
              <a:rPr lang="en-US" sz="6900" dirty="0">
                <a:solidFill>
                  <a:srgbClr val="002060"/>
                </a:solidFill>
              </a:rPr>
              <a:t> </a:t>
            </a:r>
            <a:r>
              <a:rPr lang="en-US" sz="6900" dirty="0" err="1">
                <a:solidFill>
                  <a:srgbClr val="002060"/>
                </a:solidFill>
              </a:rPr>
              <a:t>đây</a:t>
            </a:r>
            <a:r>
              <a:rPr lang="en-US" sz="6900" dirty="0">
                <a:solidFill>
                  <a:srgbClr val="002060"/>
                </a:solidFill>
              </a:rPr>
              <a:t> </a:t>
            </a:r>
            <a:r>
              <a:rPr lang="en-US" sz="6900" dirty="0" err="1">
                <a:solidFill>
                  <a:srgbClr val="002060"/>
                </a:solidFill>
              </a:rPr>
              <a:t>lối</a:t>
            </a:r>
            <a:r>
              <a:rPr lang="en-US" sz="6900" dirty="0">
                <a:solidFill>
                  <a:srgbClr val="002060"/>
                </a:solidFill>
              </a:rPr>
              <a:t> </a:t>
            </a:r>
            <a:r>
              <a:rPr lang="en-US" sz="6900" dirty="0" err="1">
                <a:solidFill>
                  <a:srgbClr val="002060"/>
                </a:solidFill>
              </a:rPr>
              <a:t>mở</a:t>
            </a:r>
            <a:r>
              <a:rPr lang="en-US" sz="6900" dirty="0">
                <a:solidFill>
                  <a:srgbClr val="002060"/>
                </a:solidFill>
              </a:rPr>
              <a:t> </a:t>
            </a:r>
            <a:r>
              <a:rPr lang="en-US" sz="6900" dirty="0" err="1">
                <a:solidFill>
                  <a:srgbClr val="002060"/>
                </a:solidFill>
              </a:rPr>
              <a:t>đưa</a:t>
            </a:r>
            <a:r>
              <a:rPr lang="en-US" sz="6900" dirty="0">
                <a:solidFill>
                  <a:srgbClr val="002060"/>
                </a:solidFill>
              </a:rPr>
              <a:t> </a:t>
            </a:r>
            <a:r>
              <a:rPr lang="en-US" sz="6900" dirty="0" err="1">
                <a:solidFill>
                  <a:srgbClr val="002060"/>
                </a:solidFill>
              </a:rPr>
              <a:t>nhau</a:t>
            </a:r>
            <a:r>
              <a:rPr lang="en-US" sz="6900" dirty="0">
                <a:solidFill>
                  <a:srgbClr val="002060"/>
                </a:solidFill>
              </a:rPr>
              <a:t> </a:t>
            </a:r>
            <a:r>
              <a:rPr lang="en-US" sz="6900" dirty="0" err="1">
                <a:solidFill>
                  <a:srgbClr val="002060"/>
                </a:solidFill>
              </a:rPr>
              <a:t>đi</a:t>
            </a:r>
            <a:r>
              <a:rPr lang="en-US" sz="6900" dirty="0">
                <a:solidFill>
                  <a:srgbClr val="002060"/>
                </a:solidFill>
              </a:rPr>
              <a:t>, </a:t>
            </a:r>
            <a:r>
              <a:rPr lang="en-US" sz="6900" dirty="0" err="1">
                <a:solidFill>
                  <a:srgbClr val="002060"/>
                </a:solidFill>
              </a:rPr>
              <a:t>cách</a:t>
            </a:r>
            <a:r>
              <a:rPr lang="en-US" sz="6900" dirty="0">
                <a:solidFill>
                  <a:srgbClr val="002060"/>
                </a:solidFill>
              </a:rPr>
              <a:t> </a:t>
            </a:r>
            <a:r>
              <a:rPr lang="en-US" sz="6900" dirty="0" err="1">
                <a:solidFill>
                  <a:srgbClr val="002060"/>
                </a:solidFill>
              </a:rPr>
              <a:t>trở</a:t>
            </a:r>
            <a:r>
              <a:rPr lang="en-US" sz="6900" dirty="0">
                <a:solidFill>
                  <a:srgbClr val="002060"/>
                </a:solidFill>
              </a:rPr>
              <a:t> </a:t>
            </a:r>
            <a:r>
              <a:rPr lang="en-US" sz="6900" dirty="0" err="1">
                <a:solidFill>
                  <a:srgbClr val="002060"/>
                </a:solidFill>
              </a:rPr>
              <a:t>đưa</a:t>
            </a:r>
            <a:r>
              <a:rPr lang="en-US" sz="6900" dirty="0">
                <a:solidFill>
                  <a:srgbClr val="002060"/>
                </a:solidFill>
              </a:rPr>
              <a:t> </a:t>
            </a:r>
            <a:r>
              <a:rPr lang="en-US" sz="6900" dirty="0" err="1">
                <a:solidFill>
                  <a:srgbClr val="002060"/>
                </a:solidFill>
              </a:rPr>
              <a:t>nhau</a:t>
            </a:r>
            <a:r>
              <a:rPr lang="en-US" sz="6900" dirty="0">
                <a:solidFill>
                  <a:srgbClr val="002060"/>
                </a:solidFill>
              </a:rPr>
              <a:t> </a:t>
            </a:r>
            <a:r>
              <a:rPr lang="en-US" sz="6900" dirty="0" err="1">
                <a:solidFill>
                  <a:srgbClr val="002060"/>
                </a:solidFill>
              </a:rPr>
              <a:t>về</a:t>
            </a:r>
            <a:r>
              <a:rPr lang="en-US" sz="6900" dirty="0">
                <a:solidFill>
                  <a:srgbClr val="002060"/>
                </a:solidFill>
              </a:rPr>
              <a:t>. </a:t>
            </a:r>
            <a:r>
              <a:rPr lang="en-US" sz="6900" dirty="0" err="1">
                <a:solidFill>
                  <a:srgbClr val="002060"/>
                </a:solidFill>
              </a:rPr>
              <a:t>Trần</a:t>
            </a:r>
            <a:r>
              <a:rPr lang="en-US" sz="6900" dirty="0">
                <a:solidFill>
                  <a:srgbClr val="002060"/>
                </a:solidFill>
              </a:rPr>
              <a:t> </a:t>
            </a:r>
            <a:r>
              <a:rPr lang="en-US" sz="6900" dirty="0" err="1">
                <a:solidFill>
                  <a:srgbClr val="002060"/>
                </a:solidFill>
              </a:rPr>
              <a:t>gian</a:t>
            </a:r>
            <a:r>
              <a:rPr lang="en-US" sz="6900" dirty="0">
                <a:solidFill>
                  <a:srgbClr val="002060"/>
                </a:solidFill>
              </a:rPr>
              <a:t> </a:t>
            </a:r>
            <a:r>
              <a:rPr lang="en-US" sz="6900" dirty="0" err="1">
                <a:solidFill>
                  <a:srgbClr val="002060"/>
                </a:solidFill>
              </a:rPr>
              <a:t>nhiều</a:t>
            </a:r>
            <a:r>
              <a:rPr lang="en-US" sz="6900" dirty="0">
                <a:solidFill>
                  <a:srgbClr val="002060"/>
                </a:solidFill>
              </a:rPr>
              <a:t> </a:t>
            </a:r>
            <a:r>
              <a:rPr lang="en-US" sz="6900" dirty="0" err="1">
                <a:solidFill>
                  <a:srgbClr val="002060"/>
                </a:solidFill>
              </a:rPr>
              <a:t>khi</a:t>
            </a:r>
            <a:r>
              <a:rPr lang="en-US" sz="6900" dirty="0">
                <a:solidFill>
                  <a:srgbClr val="002060"/>
                </a:solidFill>
              </a:rPr>
              <a:t> </a:t>
            </a:r>
            <a:r>
              <a:rPr lang="en-US" sz="6900" dirty="0" err="1">
                <a:solidFill>
                  <a:srgbClr val="002060"/>
                </a:solidFill>
              </a:rPr>
              <a:t>mưa</a:t>
            </a:r>
            <a:r>
              <a:rPr lang="en-US" sz="6900" dirty="0">
                <a:solidFill>
                  <a:srgbClr val="002060"/>
                </a:solidFill>
              </a:rPr>
              <a:t> </a:t>
            </a:r>
            <a:r>
              <a:rPr lang="en-US" sz="6900" dirty="0" err="1">
                <a:solidFill>
                  <a:srgbClr val="002060"/>
                </a:solidFill>
              </a:rPr>
              <a:t>gió</a:t>
            </a:r>
            <a:r>
              <a:rPr lang="en-US" sz="6900" dirty="0">
                <a:solidFill>
                  <a:srgbClr val="002060"/>
                </a:solidFill>
              </a:rPr>
              <a:t>, </a:t>
            </a:r>
            <a:r>
              <a:rPr lang="en-US" sz="6900" dirty="0" err="1">
                <a:solidFill>
                  <a:srgbClr val="002060"/>
                </a:solidFill>
              </a:rPr>
              <a:t>có</a:t>
            </a:r>
            <a:r>
              <a:rPr lang="en-US" sz="6900" dirty="0">
                <a:solidFill>
                  <a:srgbClr val="002060"/>
                </a:solidFill>
              </a:rPr>
              <a:t> </a:t>
            </a:r>
            <a:r>
              <a:rPr lang="en-US" sz="6900" dirty="0" err="1">
                <a:solidFill>
                  <a:srgbClr val="002060"/>
                </a:solidFill>
              </a:rPr>
              <a:t>tình</a:t>
            </a:r>
            <a:r>
              <a:rPr lang="en-US" sz="6900" dirty="0">
                <a:solidFill>
                  <a:srgbClr val="002060"/>
                </a:solidFill>
              </a:rPr>
              <a:t> Cha </a:t>
            </a:r>
            <a:r>
              <a:rPr lang="en-US" sz="6900" dirty="0" err="1">
                <a:solidFill>
                  <a:srgbClr val="002060"/>
                </a:solidFill>
              </a:rPr>
              <a:t>dắt</a:t>
            </a:r>
            <a:r>
              <a:rPr lang="en-US" sz="6900" dirty="0">
                <a:solidFill>
                  <a:srgbClr val="002060"/>
                </a:solidFill>
              </a:rPr>
              <a:t> qua. </a:t>
            </a:r>
            <a:endParaRPr lang="vi-VN" sz="6900" dirty="0">
              <a:solidFill>
                <a:srgbClr val="002060"/>
              </a:solidFill>
            </a:endParaRPr>
          </a:p>
        </p:txBody>
      </p:sp>
    </p:spTree>
    <p:extLst>
      <p:ext uri="{BB962C8B-B14F-4D97-AF65-F5344CB8AC3E}">
        <p14:creationId xmlns:p14="http://schemas.microsoft.com/office/powerpoint/2010/main" val="3454848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7500" u="sng" dirty="0">
                <a:solidFill>
                  <a:srgbClr val="FF0000"/>
                </a:solidFill>
              </a:rPr>
              <a:t>**:</a:t>
            </a:r>
            <a:r>
              <a:rPr lang="en-US" sz="7500" dirty="0">
                <a:solidFill>
                  <a:schemeClr val="bg1"/>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trăm</a:t>
            </a:r>
            <a:r>
              <a:rPr lang="en-US" sz="8000" dirty="0">
                <a:solidFill>
                  <a:srgbClr val="002060"/>
                </a:solidFill>
              </a:rPr>
              <a:t> </a:t>
            </a:r>
            <a:r>
              <a:rPr lang="en-US" sz="8000" dirty="0" err="1">
                <a:solidFill>
                  <a:srgbClr val="002060"/>
                </a:solidFill>
              </a:rPr>
              <a:t>năm</a:t>
            </a:r>
            <a:r>
              <a:rPr lang="en-US" sz="8000" dirty="0">
                <a:solidFill>
                  <a:srgbClr val="002060"/>
                </a:solidFill>
              </a:rPr>
              <a:t> </a:t>
            </a:r>
            <a:r>
              <a:rPr lang="en-US" sz="8000" dirty="0" err="1">
                <a:solidFill>
                  <a:srgbClr val="002060"/>
                </a:solidFill>
              </a:rPr>
              <a:t>đâu</a:t>
            </a:r>
            <a:r>
              <a:rPr lang="en-US" sz="8000" dirty="0">
                <a:solidFill>
                  <a:srgbClr val="002060"/>
                </a:solidFill>
              </a:rPr>
              <a:t> </a:t>
            </a:r>
            <a:r>
              <a:rPr lang="en-US" sz="8000" dirty="0" err="1">
                <a:solidFill>
                  <a:srgbClr val="002060"/>
                </a:solidFill>
              </a:rPr>
              <a:t>ngờ</a:t>
            </a:r>
            <a:r>
              <a:rPr lang="en-US" sz="8000" dirty="0">
                <a:solidFill>
                  <a:srgbClr val="002060"/>
                </a:solidFill>
              </a:rPr>
              <a:t>, </a:t>
            </a:r>
            <a:r>
              <a:rPr lang="en-US" sz="8000" dirty="0" err="1">
                <a:solidFill>
                  <a:srgbClr val="002060"/>
                </a:solidFill>
              </a:rPr>
              <a:t>đâu</a:t>
            </a:r>
            <a:r>
              <a:rPr lang="en-US" sz="8000" dirty="0">
                <a:solidFill>
                  <a:srgbClr val="002060"/>
                </a:solidFill>
              </a:rPr>
              <a:t> </a:t>
            </a:r>
            <a:r>
              <a:rPr lang="en-US" sz="8000" dirty="0" err="1">
                <a:solidFill>
                  <a:srgbClr val="002060"/>
                </a:solidFill>
              </a:rPr>
              <a:t>ngờ</a:t>
            </a:r>
            <a:r>
              <a:rPr lang="en-US" sz="8000" dirty="0">
                <a:solidFill>
                  <a:srgbClr val="002060"/>
                </a:solidFill>
              </a:rPr>
              <a:t> </a:t>
            </a:r>
            <a:r>
              <a:rPr lang="en-US" sz="8000" dirty="0" err="1">
                <a:solidFill>
                  <a:srgbClr val="002060"/>
                </a:solidFill>
              </a:rPr>
              <a:t>hương</a:t>
            </a:r>
            <a:r>
              <a:rPr lang="en-US" sz="8000" dirty="0">
                <a:solidFill>
                  <a:srgbClr val="002060"/>
                </a:solidFill>
              </a:rPr>
              <a:t> </a:t>
            </a:r>
            <a:r>
              <a:rPr lang="en-US" sz="8000" dirty="0" err="1">
                <a:solidFill>
                  <a:srgbClr val="002060"/>
                </a:solidFill>
              </a:rPr>
              <a:t>sắc</a:t>
            </a:r>
            <a:r>
              <a:rPr lang="en-US" sz="8000" dirty="0">
                <a:solidFill>
                  <a:srgbClr val="002060"/>
                </a:solidFill>
              </a:rPr>
              <a:t> </a:t>
            </a:r>
            <a:r>
              <a:rPr lang="en-US" sz="8000" dirty="0" err="1">
                <a:solidFill>
                  <a:srgbClr val="002060"/>
                </a:solidFill>
              </a:rPr>
              <a:t>phai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mãi</a:t>
            </a:r>
            <a:r>
              <a:rPr lang="en-US" sz="8000" dirty="0">
                <a:solidFill>
                  <a:srgbClr val="002060"/>
                </a:solidFill>
              </a:rPr>
              <a:t> </a:t>
            </a:r>
            <a:r>
              <a:rPr lang="en-US" sz="8000" dirty="0" err="1">
                <a:solidFill>
                  <a:srgbClr val="002060"/>
                </a:solidFill>
              </a:rPr>
              <a:t>không</a:t>
            </a:r>
            <a:r>
              <a:rPr lang="en-US" sz="8000" dirty="0">
                <a:solidFill>
                  <a:srgbClr val="002060"/>
                </a:solidFill>
              </a:rPr>
              <a:t> </a:t>
            </a:r>
            <a:r>
              <a:rPr lang="en-US" sz="8000" dirty="0" err="1">
                <a:solidFill>
                  <a:srgbClr val="002060"/>
                </a:solidFill>
              </a:rPr>
              <a:t>phai</a:t>
            </a:r>
            <a:r>
              <a:rPr lang="en-US" sz="8000" dirty="0">
                <a:solidFill>
                  <a:srgbClr val="002060"/>
                </a:solidFill>
              </a:rPr>
              <a:t>, </a:t>
            </a:r>
            <a:r>
              <a:rPr lang="en-US" sz="8000" dirty="0" err="1">
                <a:solidFill>
                  <a:srgbClr val="002060"/>
                </a:solidFill>
              </a:rPr>
              <a:t>tình</a:t>
            </a:r>
            <a:r>
              <a:rPr lang="en-US" sz="8000" dirty="0">
                <a:solidFill>
                  <a:srgbClr val="002060"/>
                </a:solidFill>
              </a:rPr>
              <a:t> </a:t>
            </a:r>
            <a:r>
              <a:rPr lang="en-US" sz="8000" dirty="0" err="1">
                <a:solidFill>
                  <a:srgbClr val="002060"/>
                </a:solidFill>
              </a:rPr>
              <a:t>yêu</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mặc</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người</a:t>
            </a:r>
            <a:r>
              <a:rPr lang="en-US" sz="8000" dirty="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1146466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6900" u="sng" dirty="0" err="1">
                <a:solidFill>
                  <a:srgbClr val="FF0000"/>
                </a:solidFill>
              </a:rPr>
              <a:t>Đk</a:t>
            </a:r>
            <a:r>
              <a:rPr lang="en-US" sz="6900" u="sng" dirty="0">
                <a:solidFill>
                  <a:srgbClr val="FF0000"/>
                </a:solidFill>
              </a:rPr>
              <a:t>:</a:t>
            </a:r>
            <a:r>
              <a:rPr lang="en-US" sz="6900" dirty="0">
                <a:solidFill>
                  <a:schemeClr val="bg1"/>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dâng</a:t>
            </a:r>
            <a:r>
              <a:rPr lang="en-US" sz="6900" dirty="0">
                <a:solidFill>
                  <a:srgbClr val="002060"/>
                </a:solidFill>
              </a:rPr>
              <a:t> </a:t>
            </a:r>
            <a:r>
              <a:rPr lang="en-US" sz="6900" dirty="0" err="1">
                <a:solidFill>
                  <a:srgbClr val="002060"/>
                </a:solidFill>
              </a:rPr>
              <a:t>lên</a:t>
            </a:r>
            <a:r>
              <a:rPr lang="en-US" sz="6900" dirty="0">
                <a:solidFill>
                  <a:srgbClr val="002060"/>
                </a:solidFill>
              </a:rPr>
              <a:t> </a:t>
            </a:r>
            <a:r>
              <a:rPr lang="en-US" sz="6900" dirty="0" err="1">
                <a:solidFill>
                  <a:srgbClr val="002060"/>
                </a:solidFill>
              </a:rPr>
              <a:t>Thiên</a:t>
            </a:r>
            <a:r>
              <a:rPr lang="en-US" sz="6900" dirty="0">
                <a:solidFill>
                  <a:srgbClr val="002060"/>
                </a:solidFill>
              </a:rPr>
              <a:t> </a:t>
            </a:r>
            <a:r>
              <a:rPr lang="en-US" sz="6900" dirty="0" err="1">
                <a:solidFill>
                  <a:srgbClr val="002060"/>
                </a:solidFill>
              </a:rPr>
              <a:t>Chúa</a:t>
            </a:r>
            <a:r>
              <a:rPr lang="en-US" sz="6900" dirty="0">
                <a:solidFill>
                  <a:srgbClr val="002060"/>
                </a:solidFill>
              </a:rPr>
              <a:t>, </a:t>
            </a:r>
            <a:r>
              <a:rPr lang="en-US" sz="6900" dirty="0" err="1">
                <a:solidFill>
                  <a:srgbClr val="002060"/>
                </a:solidFill>
              </a:rPr>
              <a:t>mưa</a:t>
            </a:r>
            <a:r>
              <a:rPr lang="en-US" sz="6900" dirty="0">
                <a:solidFill>
                  <a:srgbClr val="002060"/>
                </a:solidFill>
              </a:rPr>
              <a:t> </a:t>
            </a:r>
            <a:r>
              <a:rPr lang="en-US" sz="6900" dirty="0" err="1">
                <a:solidFill>
                  <a:srgbClr val="002060"/>
                </a:solidFill>
              </a:rPr>
              <a:t>nắng</a:t>
            </a:r>
            <a:r>
              <a:rPr lang="en-US" sz="6900" dirty="0">
                <a:solidFill>
                  <a:srgbClr val="002060"/>
                </a:solidFill>
              </a:rPr>
              <a:t> </a:t>
            </a:r>
            <a:r>
              <a:rPr lang="en-US" sz="6900" dirty="0" err="1">
                <a:solidFill>
                  <a:srgbClr val="002060"/>
                </a:solidFill>
              </a:rPr>
              <a:t>hèn</a:t>
            </a:r>
            <a:r>
              <a:rPr lang="en-US" sz="6900" dirty="0">
                <a:solidFill>
                  <a:srgbClr val="002060"/>
                </a:solidFill>
              </a:rPr>
              <a:t> </a:t>
            </a:r>
            <a:r>
              <a:rPr lang="en-US" sz="6900" dirty="0" err="1">
                <a:solidFill>
                  <a:srgbClr val="002060"/>
                </a:solidFill>
              </a:rPr>
              <a:t>trong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Đường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gian</a:t>
            </a:r>
            <a:r>
              <a:rPr lang="en-US" sz="6900" dirty="0">
                <a:solidFill>
                  <a:srgbClr val="002060"/>
                </a:solidFill>
              </a:rPr>
              <a:t> </a:t>
            </a:r>
            <a:r>
              <a:rPr lang="en-US" sz="6900" dirty="0" err="1">
                <a:solidFill>
                  <a:srgbClr val="002060"/>
                </a:solidFill>
              </a:rPr>
              <a:t>khó</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dìu</a:t>
            </a:r>
            <a:r>
              <a:rPr lang="en-US" sz="6900" dirty="0">
                <a:solidFill>
                  <a:srgbClr val="002060"/>
                </a:solidFill>
              </a:rPr>
              <a:t> </a:t>
            </a:r>
            <a:r>
              <a:rPr lang="en-US" sz="6900" dirty="0" err="1">
                <a:solidFill>
                  <a:srgbClr val="002060"/>
                </a:solidFill>
              </a:rPr>
              <a:t>dắt</a:t>
            </a:r>
            <a:r>
              <a:rPr lang="en-US" sz="6900" dirty="0">
                <a:solidFill>
                  <a:srgbClr val="002060"/>
                </a:solidFill>
              </a:rPr>
              <a:t>. </a:t>
            </a:r>
            <a:r>
              <a:rPr lang="en-US" sz="6900" dirty="0" err="1">
                <a:solidFill>
                  <a:srgbClr val="002060"/>
                </a:solidFill>
              </a:rPr>
              <a:t>Đường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tăm</a:t>
            </a:r>
            <a:r>
              <a:rPr lang="en-US" sz="6900" dirty="0">
                <a:solidFill>
                  <a:srgbClr val="002060"/>
                </a:solidFill>
              </a:rPr>
              <a:t> </a:t>
            </a:r>
            <a:r>
              <a:rPr lang="en-US" sz="6900" dirty="0" err="1">
                <a:solidFill>
                  <a:srgbClr val="002060"/>
                </a:solidFill>
              </a:rPr>
              <a:t>tối</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Chúa</a:t>
            </a:r>
            <a:r>
              <a:rPr lang="en-US" sz="6900" dirty="0">
                <a:solidFill>
                  <a:srgbClr val="002060"/>
                </a:solidFill>
              </a:rPr>
              <a:t> </a:t>
            </a:r>
            <a:r>
              <a:rPr lang="en-US" sz="6900" dirty="0" err="1">
                <a:solidFill>
                  <a:srgbClr val="002060"/>
                </a:solidFill>
              </a:rPr>
              <a:t>làm</a:t>
            </a:r>
            <a:r>
              <a:rPr lang="en-US" sz="6900" dirty="0">
                <a:solidFill>
                  <a:srgbClr val="002060"/>
                </a:solidFill>
              </a:rPr>
              <a:t> </a:t>
            </a:r>
            <a:r>
              <a:rPr lang="en-US" sz="6900" dirty="0" err="1">
                <a:solidFill>
                  <a:srgbClr val="002060"/>
                </a:solidFill>
              </a:rPr>
              <a:t>vầng</a:t>
            </a:r>
            <a:r>
              <a:rPr lang="en-US" sz="6900" dirty="0">
                <a:solidFill>
                  <a:srgbClr val="002060"/>
                </a:solidFill>
              </a:rPr>
              <a:t> </a:t>
            </a:r>
            <a:r>
              <a:rPr lang="en-US" sz="6900" dirty="0" err="1">
                <a:solidFill>
                  <a:srgbClr val="002060"/>
                </a:solidFill>
              </a:rPr>
              <a:t>trăng</a:t>
            </a:r>
            <a:r>
              <a:rPr lang="en-US" sz="6900" dirty="0">
                <a:solidFill>
                  <a:srgbClr val="002060"/>
                </a:solidFill>
              </a:rPr>
              <a:t>.</a:t>
            </a:r>
          </a:p>
        </p:txBody>
      </p:sp>
    </p:spTree>
    <p:extLst>
      <p:ext uri="{BB962C8B-B14F-4D97-AF65-F5344CB8AC3E}">
        <p14:creationId xmlns:p14="http://schemas.microsoft.com/office/powerpoint/2010/main" val="1391476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vi-VN" sz="8000" u="sng" dirty="0">
                <a:solidFill>
                  <a:srgbClr val="FF0000"/>
                </a:solidFill>
                <a:latin typeface="+mj-lt"/>
              </a:rPr>
              <a:t>ĐK:</a:t>
            </a:r>
            <a:r>
              <a:rPr lang="vi-VN" sz="8000" dirty="0">
                <a:solidFill>
                  <a:srgbClr val="FF000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chúng</a:t>
            </a:r>
            <a:r>
              <a:rPr lang="en-US" sz="8000" dirty="0">
                <a:solidFill>
                  <a:srgbClr val="002060"/>
                </a:solidFill>
                <a:latin typeface="+mj-lt"/>
              </a:rPr>
              <a:t> con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thắm</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tựa</a:t>
            </a:r>
            <a:r>
              <a:rPr lang="en-US" sz="8000" dirty="0">
                <a:solidFill>
                  <a:srgbClr val="002060"/>
                </a:solidFill>
                <a:latin typeface="+mj-lt"/>
              </a:rPr>
              <a:t> </a:t>
            </a:r>
            <a:r>
              <a:rPr lang="en-US" sz="8000" dirty="0" err="1">
                <a:solidFill>
                  <a:srgbClr val="002060"/>
                </a:solidFill>
                <a:latin typeface="+mj-lt"/>
              </a:rPr>
              <a:t>nắng</a:t>
            </a:r>
            <a:r>
              <a:rPr lang="en-US" sz="8000" dirty="0">
                <a:solidFill>
                  <a:srgbClr val="002060"/>
                </a:solidFill>
                <a:latin typeface="+mj-lt"/>
              </a:rPr>
              <a:t> ban </a:t>
            </a:r>
            <a:r>
              <a:rPr lang="en-US" sz="8000" dirty="0" err="1">
                <a:solidFill>
                  <a:srgbClr val="002060"/>
                </a:solidFill>
                <a:latin typeface="+mj-lt"/>
              </a:rPr>
              <a:t>mai</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hôm</a:t>
            </a:r>
            <a:r>
              <a:rPr lang="en-US" sz="8000" dirty="0">
                <a:solidFill>
                  <a:srgbClr val="002060"/>
                </a:solidFill>
                <a:latin typeface="+mj-lt"/>
              </a:rPr>
              <a:t> nay,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giữ</a:t>
            </a:r>
            <a:r>
              <a:rPr lang="en-US" sz="8000" dirty="0">
                <a:solidFill>
                  <a:srgbClr val="002060"/>
                </a:solidFill>
                <a:latin typeface="+mj-lt"/>
              </a:rPr>
              <a:t> </a:t>
            </a:r>
            <a:r>
              <a:rPr lang="en-US" sz="8000" dirty="0" err="1">
                <a:solidFill>
                  <a:srgbClr val="002060"/>
                </a:solidFill>
                <a:latin typeface="+mj-lt"/>
              </a:rPr>
              <a:t>trung</a:t>
            </a:r>
            <a:r>
              <a:rPr lang="en-US" sz="8000" dirty="0">
                <a:solidFill>
                  <a:srgbClr val="002060"/>
                </a:solidFill>
                <a:latin typeface="+mj-lt"/>
              </a:rPr>
              <a:t> </a:t>
            </a:r>
            <a:r>
              <a:rPr lang="en-US" sz="8000" dirty="0" err="1">
                <a:solidFill>
                  <a:srgbClr val="002060"/>
                </a:solidFill>
                <a:latin typeface="+mj-lt"/>
              </a:rPr>
              <a:t>thành</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388903261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rmAutofit/>
          </a:bodyPr>
          <a:lstStyle/>
          <a:p>
            <a:pPr algn="just">
              <a:lnSpc>
                <a:spcPct val="120000"/>
              </a:lnSpc>
            </a:pPr>
            <a:r>
              <a:rPr lang="en-US" sz="6900" u="sng" dirty="0">
                <a:solidFill>
                  <a:srgbClr val="FF0000"/>
                </a:solidFill>
              </a:rPr>
              <a:t>Tk3:</a:t>
            </a:r>
            <a:r>
              <a:rPr lang="en-US" sz="6900" dirty="0">
                <a:solidFill>
                  <a:schemeClr val="bg1"/>
                </a:solidFill>
              </a:rPr>
              <a:t> </a:t>
            </a:r>
            <a:r>
              <a:rPr lang="en-US" sz="6900" dirty="0" err="1">
                <a:solidFill>
                  <a:srgbClr val="002060"/>
                </a:solidFill>
              </a:rPr>
              <a:t>Đường</a:t>
            </a:r>
            <a:r>
              <a:rPr lang="en-US" sz="6900" dirty="0">
                <a:solidFill>
                  <a:srgbClr val="002060"/>
                </a:solidFill>
              </a:rPr>
              <a:t> </a:t>
            </a:r>
            <a:r>
              <a:rPr lang="en-US" sz="6900" dirty="0" err="1">
                <a:solidFill>
                  <a:srgbClr val="002060"/>
                </a:solidFill>
              </a:rPr>
              <a:t>ra</a:t>
            </a:r>
            <a:r>
              <a:rPr lang="en-US" sz="6900" dirty="0">
                <a:solidFill>
                  <a:srgbClr val="002060"/>
                </a:solidFill>
              </a:rPr>
              <a:t> </a:t>
            </a:r>
            <a:r>
              <a:rPr lang="en-US" sz="6900" dirty="0" err="1">
                <a:solidFill>
                  <a:srgbClr val="002060"/>
                </a:solidFill>
              </a:rPr>
              <a:t>đi</a:t>
            </a:r>
            <a:r>
              <a:rPr lang="en-US" sz="6900" dirty="0">
                <a:solidFill>
                  <a:srgbClr val="002060"/>
                </a:solidFill>
              </a:rPr>
              <a:t> </a:t>
            </a:r>
            <a:r>
              <a:rPr lang="en-US" sz="6900" dirty="0" err="1">
                <a:solidFill>
                  <a:srgbClr val="002060"/>
                </a:solidFill>
              </a:rPr>
              <a:t>ngày</a:t>
            </a:r>
            <a:r>
              <a:rPr lang="en-US" sz="6900" dirty="0">
                <a:solidFill>
                  <a:srgbClr val="002060"/>
                </a:solidFill>
              </a:rPr>
              <a:t> </a:t>
            </a:r>
            <a:r>
              <a:rPr lang="en-US" sz="6900" dirty="0" err="1">
                <a:solidFill>
                  <a:srgbClr val="002060"/>
                </a:solidFill>
              </a:rPr>
              <a:t>mai</a:t>
            </a:r>
            <a:r>
              <a:rPr lang="en-US" sz="6900" dirty="0">
                <a:solidFill>
                  <a:srgbClr val="002060"/>
                </a:solidFill>
              </a:rPr>
              <a:t> </a:t>
            </a:r>
            <a:r>
              <a:rPr lang="en-US" sz="6900" dirty="0" err="1">
                <a:solidFill>
                  <a:srgbClr val="002060"/>
                </a:solidFill>
              </a:rPr>
              <a:t>ôi</a:t>
            </a:r>
            <a:r>
              <a:rPr lang="en-US" sz="6900" dirty="0">
                <a:solidFill>
                  <a:srgbClr val="002060"/>
                </a:solidFill>
              </a:rPr>
              <a:t> </a:t>
            </a:r>
            <a:r>
              <a:rPr lang="en-US" sz="6900" dirty="0" err="1">
                <a:solidFill>
                  <a:srgbClr val="002060"/>
                </a:solidFill>
              </a:rPr>
              <a:t>ngày</a:t>
            </a:r>
            <a:r>
              <a:rPr lang="en-US" sz="6900" dirty="0">
                <a:solidFill>
                  <a:srgbClr val="002060"/>
                </a:solidFill>
              </a:rPr>
              <a:t> </a:t>
            </a:r>
            <a:r>
              <a:rPr lang="en-US" sz="6900" dirty="0" err="1">
                <a:solidFill>
                  <a:srgbClr val="002060"/>
                </a:solidFill>
              </a:rPr>
              <a:t>mai</a:t>
            </a:r>
            <a:r>
              <a:rPr lang="en-US" sz="6900" dirty="0">
                <a:solidFill>
                  <a:srgbClr val="002060"/>
                </a:solidFill>
              </a:rPr>
              <a:t> </a:t>
            </a:r>
            <a:r>
              <a:rPr lang="en-US" sz="6900" dirty="0" err="1">
                <a:solidFill>
                  <a:srgbClr val="002060"/>
                </a:solidFill>
              </a:rPr>
              <a:t>nâng</a:t>
            </a:r>
            <a:r>
              <a:rPr lang="en-US" sz="6900" dirty="0">
                <a:solidFill>
                  <a:srgbClr val="002060"/>
                </a:solidFill>
              </a:rPr>
              <a:t> </a:t>
            </a:r>
            <a:r>
              <a:rPr lang="en-US" sz="6900" dirty="0" err="1">
                <a:solidFill>
                  <a:srgbClr val="002060"/>
                </a:solidFill>
              </a:rPr>
              <a:t>đỡ</a:t>
            </a:r>
            <a:r>
              <a:rPr lang="en-US" sz="6900" dirty="0">
                <a:solidFill>
                  <a:srgbClr val="002060"/>
                </a:solidFill>
              </a:rPr>
              <a:t> </a:t>
            </a:r>
            <a:r>
              <a:rPr lang="en-US" sz="6900" dirty="0" err="1">
                <a:solidFill>
                  <a:srgbClr val="002060"/>
                </a:solidFill>
              </a:rPr>
              <a:t>trên</a:t>
            </a:r>
            <a:r>
              <a:rPr lang="en-US" sz="6900" dirty="0">
                <a:solidFill>
                  <a:srgbClr val="002060"/>
                </a:solidFill>
              </a:rPr>
              <a:t> </a:t>
            </a:r>
            <a:r>
              <a:rPr lang="en-US" sz="6900" dirty="0" err="1">
                <a:solidFill>
                  <a:srgbClr val="002060"/>
                </a:solidFill>
              </a:rPr>
              <a:t>đôi</a:t>
            </a:r>
            <a:r>
              <a:rPr lang="en-US" sz="6900" dirty="0">
                <a:solidFill>
                  <a:srgbClr val="002060"/>
                </a:solidFill>
              </a:rPr>
              <a:t> </a:t>
            </a:r>
            <a:r>
              <a:rPr lang="en-US" sz="6900" dirty="0" err="1">
                <a:solidFill>
                  <a:srgbClr val="002060"/>
                </a:solidFill>
              </a:rPr>
              <a:t>vai</a:t>
            </a:r>
            <a:r>
              <a:rPr lang="en-US" sz="6900" dirty="0">
                <a:solidFill>
                  <a:srgbClr val="002060"/>
                </a:solidFill>
              </a:rPr>
              <a:t>, </a:t>
            </a:r>
            <a:r>
              <a:rPr lang="en-US" sz="6900" dirty="0" err="1">
                <a:solidFill>
                  <a:srgbClr val="002060"/>
                </a:solidFill>
              </a:rPr>
              <a:t>gian</a:t>
            </a:r>
            <a:r>
              <a:rPr lang="en-US" sz="6900" dirty="0">
                <a:solidFill>
                  <a:srgbClr val="002060"/>
                </a:solidFill>
              </a:rPr>
              <a:t> </a:t>
            </a:r>
            <a:r>
              <a:rPr lang="en-US" sz="6900" dirty="0" err="1">
                <a:solidFill>
                  <a:srgbClr val="002060"/>
                </a:solidFill>
              </a:rPr>
              <a:t>khổ</a:t>
            </a:r>
            <a:r>
              <a:rPr lang="en-US" sz="6900" dirty="0">
                <a:solidFill>
                  <a:srgbClr val="002060"/>
                </a:solidFill>
              </a:rPr>
              <a:t> </a:t>
            </a:r>
            <a:r>
              <a:rPr lang="en-US" sz="6900" dirty="0" err="1">
                <a:solidFill>
                  <a:srgbClr val="002060"/>
                </a:solidFill>
              </a:rPr>
              <a:t>vương</a:t>
            </a:r>
            <a:r>
              <a:rPr lang="en-US" sz="6900" dirty="0">
                <a:solidFill>
                  <a:srgbClr val="002060"/>
                </a:solidFill>
              </a:rPr>
              <a:t> </a:t>
            </a:r>
            <a:r>
              <a:rPr lang="en-US" sz="6900" dirty="0" err="1">
                <a:solidFill>
                  <a:srgbClr val="002060"/>
                </a:solidFill>
              </a:rPr>
              <a:t>trên</a:t>
            </a:r>
            <a:r>
              <a:rPr lang="en-US" sz="6900" dirty="0">
                <a:solidFill>
                  <a:srgbClr val="002060"/>
                </a:solidFill>
              </a:rPr>
              <a:t> </a:t>
            </a:r>
            <a:r>
              <a:rPr lang="en-US" sz="6900" dirty="0" err="1">
                <a:solidFill>
                  <a:srgbClr val="002060"/>
                </a:solidFill>
              </a:rPr>
              <a:t>đường</a:t>
            </a:r>
            <a:r>
              <a:rPr lang="en-US" sz="6900" dirty="0">
                <a:solidFill>
                  <a:srgbClr val="002060"/>
                </a:solidFill>
              </a:rPr>
              <a:t>. </a:t>
            </a:r>
            <a:r>
              <a:rPr lang="en-US" sz="6900" dirty="0" err="1">
                <a:solidFill>
                  <a:srgbClr val="002060"/>
                </a:solidFill>
              </a:rPr>
              <a:t>Nguyện</a:t>
            </a:r>
            <a:r>
              <a:rPr lang="en-US" sz="6900" dirty="0">
                <a:solidFill>
                  <a:srgbClr val="002060"/>
                </a:solidFill>
              </a:rPr>
              <a:t> </a:t>
            </a:r>
            <a:r>
              <a:rPr lang="en-US" sz="6900" dirty="0" err="1">
                <a:solidFill>
                  <a:srgbClr val="002060"/>
                </a:solidFill>
              </a:rPr>
              <a:t>dâng</a:t>
            </a:r>
            <a:r>
              <a:rPr lang="en-US" sz="6900" dirty="0">
                <a:solidFill>
                  <a:srgbClr val="002060"/>
                </a:solidFill>
              </a:rPr>
              <a:t> </a:t>
            </a:r>
            <a:r>
              <a:rPr lang="en-US" sz="6900" dirty="0" err="1">
                <a:solidFill>
                  <a:srgbClr val="002060"/>
                </a:solidFill>
              </a:rPr>
              <a:t>mồ</a:t>
            </a:r>
            <a:r>
              <a:rPr lang="en-US" sz="6900" dirty="0">
                <a:solidFill>
                  <a:srgbClr val="002060"/>
                </a:solidFill>
              </a:rPr>
              <a:t> </a:t>
            </a:r>
            <a:r>
              <a:rPr lang="en-US" sz="6900" dirty="0" err="1">
                <a:solidFill>
                  <a:srgbClr val="002060"/>
                </a:solidFill>
              </a:rPr>
              <a:t>hôi</a:t>
            </a:r>
            <a:r>
              <a:rPr lang="en-US" sz="6900" dirty="0">
                <a:solidFill>
                  <a:srgbClr val="002060"/>
                </a:solidFill>
              </a:rPr>
              <a:t> </a:t>
            </a:r>
            <a:r>
              <a:rPr lang="en-US" sz="6900" dirty="0" err="1">
                <a:solidFill>
                  <a:srgbClr val="002060"/>
                </a:solidFill>
              </a:rPr>
              <a:t>nước</a:t>
            </a:r>
            <a:r>
              <a:rPr lang="en-US" sz="6900" dirty="0">
                <a:solidFill>
                  <a:srgbClr val="002060"/>
                </a:solidFill>
              </a:rPr>
              <a:t> </a:t>
            </a:r>
            <a:r>
              <a:rPr lang="en-US" sz="6900" dirty="0" err="1">
                <a:solidFill>
                  <a:srgbClr val="002060"/>
                </a:solidFill>
              </a:rPr>
              <a:t>mắt</a:t>
            </a:r>
            <a:r>
              <a:rPr lang="en-US" sz="6900" dirty="0">
                <a:solidFill>
                  <a:srgbClr val="002060"/>
                </a:solidFill>
              </a:rPr>
              <a:t>, </a:t>
            </a:r>
            <a:r>
              <a:rPr lang="en-US" sz="6900" dirty="0" err="1">
                <a:solidFill>
                  <a:srgbClr val="002060"/>
                </a:solidFill>
              </a:rPr>
              <a:t>mong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sau</a:t>
            </a:r>
            <a:r>
              <a:rPr lang="en-US" sz="6900" dirty="0">
                <a:solidFill>
                  <a:srgbClr val="002060"/>
                </a:solidFill>
              </a:rPr>
              <a:t> </a:t>
            </a:r>
            <a:r>
              <a:rPr lang="en-US" sz="6900" dirty="0" err="1">
                <a:solidFill>
                  <a:srgbClr val="002060"/>
                </a:solidFill>
              </a:rPr>
              <a:t>sẽ</a:t>
            </a:r>
            <a:r>
              <a:rPr lang="en-US" sz="6900" dirty="0">
                <a:solidFill>
                  <a:srgbClr val="002060"/>
                </a:solidFill>
              </a:rPr>
              <a:t> </a:t>
            </a:r>
            <a:r>
              <a:rPr lang="en-US" sz="6900" dirty="0" err="1">
                <a:solidFill>
                  <a:srgbClr val="002060"/>
                </a:solidFill>
              </a:rPr>
              <a:t>vui</a:t>
            </a:r>
            <a:r>
              <a:rPr lang="en-US" sz="6900" dirty="0">
                <a:solidFill>
                  <a:srgbClr val="002060"/>
                </a:solidFill>
              </a:rPr>
              <a:t>. </a:t>
            </a:r>
            <a:endParaRPr lang="vi-VN" sz="6900" dirty="0">
              <a:solidFill>
                <a:srgbClr val="002060"/>
              </a:solidFill>
            </a:endParaRPr>
          </a:p>
        </p:txBody>
      </p:sp>
    </p:spTree>
    <p:extLst>
      <p:ext uri="{BB962C8B-B14F-4D97-AF65-F5344CB8AC3E}">
        <p14:creationId xmlns:p14="http://schemas.microsoft.com/office/powerpoint/2010/main" val="3343602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7500" u="sng" dirty="0">
                <a:solidFill>
                  <a:srgbClr val="FF0000"/>
                </a:solidFill>
              </a:rPr>
              <a:t>**:</a:t>
            </a:r>
            <a:r>
              <a:rPr lang="en-US" sz="7500" dirty="0">
                <a:solidFill>
                  <a:schemeClr val="bg1"/>
                </a:solidFill>
              </a:rPr>
              <a:t> </a:t>
            </a:r>
            <a:r>
              <a:rPr lang="en-US" sz="8000" dirty="0" err="1">
                <a:solidFill>
                  <a:srgbClr val="002060"/>
                </a:solidFill>
              </a:rPr>
              <a:t>Đường</a:t>
            </a:r>
            <a:r>
              <a:rPr lang="en-US" sz="8000" dirty="0">
                <a:solidFill>
                  <a:srgbClr val="002060"/>
                </a:solidFill>
              </a:rPr>
              <a:t> </a:t>
            </a:r>
            <a:r>
              <a:rPr lang="en-US" sz="8000" dirty="0" err="1">
                <a:solidFill>
                  <a:srgbClr val="002060"/>
                </a:solidFill>
              </a:rPr>
              <a:t>ra</a:t>
            </a:r>
            <a:r>
              <a:rPr lang="en-US" sz="8000" dirty="0">
                <a:solidFill>
                  <a:srgbClr val="002060"/>
                </a:solidFill>
              </a:rPr>
              <a:t> </a:t>
            </a:r>
            <a:r>
              <a:rPr lang="en-US" sz="8000" dirty="0" err="1">
                <a:solidFill>
                  <a:srgbClr val="002060"/>
                </a:solidFill>
              </a:rPr>
              <a:t>đi</a:t>
            </a:r>
            <a:r>
              <a:rPr lang="en-US" sz="8000" dirty="0">
                <a:solidFill>
                  <a:srgbClr val="002060"/>
                </a:solidFill>
              </a:rPr>
              <a:t> </a:t>
            </a:r>
            <a:r>
              <a:rPr lang="en-US" sz="8000" dirty="0" err="1">
                <a:solidFill>
                  <a:srgbClr val="002060"/>
                </a:solidFill>
              </a:rPr>
              <a:t>xa</a:t>
            </a:r>
            <a:r>
              <a:rPr lang="en-US" sz="8000" dirty="0">
                <a:solidFill>
                  <a:srgbClr val="002060"/>
                </a:solidFill>
              </a:rPr>
              <a:t> </a:t>
            </a:r>
            <a:r>
              <a:rPr lang="en-US" sz="8000" dirty="0" err="1">
                <a:solidFill>
                  <a:srgbClr val="002060"/>
                </a:solidFill>
              </a:rPr>
              <a:t>mờ</a:t>
            </a:r>
            <a:r>
              <a:rPr lang="en-US" sz="8000" dirty="0">
                <a:solidFill>
                  <a:srgbClr val="002060"/>
                </a:solidFill>
              </a:rPr>
              <a:t>, </a:t>
            </a:r>
            <a:r>
              <a:rPr lang="en-US" sz="8000" dirty="0" err="1">
                <a:solidFill>
                  <a:srgbClr val="002060"/>
                </a:solidFill>
              </a:rPr>
              <a:t>nương</a:t>
            </a:r>
            <a:r>
              <a:rPr lang="en-US" sz="8000" dirty="0">
                <a:solidFill>
                  <a:srgbClr val="002060"/>
                </a:solidFill>
              </a:rPr>
              <a:t> </a:t>
            </a:r>
            <a:r>
              <a:rPr lang="en-US" sz="8000" dirty="0" err="1">
                <a:solidFill>
                  <a:srgbClr val="002060"/>
                </a:solidFill>
              </a:rPr>
              <a:t>nhờ</a:t>
            </a:r>
            <a:r>
              <a:rPr lang="en-US" sz="8000" dirty="0">
                <a:solidFill>
                  <a:srgbClr val="002060"/>
                </a:solidFill>
              </a:rPr>
              <a:t> </a:t>
            </a:r>
            <a:r>
              <a:rPr lang="en-US" sz="8000" dirty="0" err="1">
                <a:solidFill>
                  <a:srgbClr val="002060"/>
                </a:solidFill>
              </a:rPr>
              <a:t>tay</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đưa</a:t>
            </a:r>
            <a:r>
              <a:rPr lang="en-US" sz="8000" dirty="0">
                <a:solidFill>
                  <a:srgbClr val="002060"/>
                </a:solidFill>
              </a:rPr>
              <a:t>. Cho </a:t>
            </a:r>
            <a:r>
              <a:rPr lang="en-US" sz="8000" dirty="0" err="1">
                <a:solidFill>
                  <a:srgbClr val="002060"/>
                </a:solidFill>
              </a:rPr>
              <a:t>nắng</a:t>
            </a:r>
            <a:r>
              <a:rPr lang="en-US" sz="8000" dirty="0">
                <a:solidFill>
                  <a:srgbClr val="002060"/>
                </a:solidFill>
              </a:rPr>
              <a:t> hay </a:t>
            </a:r>
            <a:r>
              <a:rPr lang="en-US" sz="8000" dirty="0" err="1">
                <a:solidFill>
                  <a:srgbClr val="002060"/>
                </a:solidFill>
              </a:rPr>
              <a:t>mưa</a:t>
            </a:r>
            <a:r>
              <a:rPr lang="en-US" sz="8000" dirty="0">
                <a:solidFill>
                  <a:srgbClr val="002060"/>
                </a:solidFill>
              </a:rPr>
              <a:t>, </a:t>
            </a:r>
            <a:r>
              <a:rPr lang="en-US" sz="8000" dirty="0" err="1">
                <a:solidFill>
                  <a:srgbClr val="002060"/>
                </a:solidFill>
              </a:rPr>
              <a:t>tình</a:t>
            </a:r>
            <a:r>
              <a:rPr lang="en-US" sz="8000" dirty="0">
                <a:solidFill>
                  <a:srgbClr val="002060"/>
                </a:solidFill>
              </a:rPr>
              <a:t> Cha </a:t>
            </a:r>
            <a:r>
              <a:rPr lang="en-US" sz="8000" dirty="0" err="1">
                <a:solidFill>
                  <a:srgbClr val="002060"/>
                </a:solidFill>
              </a:rPr>
              <a:t>bóng</a:t>
            </a:r>
            <a:r>
              <a:rPr lang="en-US" sz="8000" dirty="0">
                <a:solidFill>
                  <a:srgbClr val="002060"/>
                </a:solidFill>
              </a:rPr>
              <a:t> </a:t>
            </a:r>
            <a:r>
              <a:rPr lang="en-US" sz="8000" dirty="0" err="1">
                <a:solidFill>
                  <a:srgbClr val="002060"/>
                </a:solidFill>
              </a:rPr>
              <a:t>rợp</a:t>
            </a:r>
            <a:r>
              <a:rPr lang="en-US" sz="8000" dirty="0">
                <a:solidFill>
                  <a:srgbClr val="002060"/>
                </a:solidFill>
              </a:rPr>
              <a:t> </a:t>
            </a:r>
            <a:r>
              <a:rPr lang="en-US" sz="8000" dirty="0" err="1">
                <a:solidFill>
                  <a:srgbClr val="002060"/>
                </a:solidFill>
              </a:rPr>
              <a:t>che</a:t>
            </a:r>
            <a:r>
              <a:rPr lang="en-US" sz="8000" dirty="0">
                <a:solidFill>
                  <a:srgbClr val="002060"/>
                </a:solidFill>
              </a:rPr>
              <a:t> </a:t>
            </a:r>
            <a:r>
              <a:rPr lang="en-US" sz="8000" dirty="0" err="1">
                <a:solidFill>
                  <a:srgbClr val="002060"/>
                </a:solidFill>
              </a:rPr>
              <a:t>đầu</a:t>
            </a:r>
            <a:r>
              <a:rPr lang="en-US" sz="8000" dirty="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528217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6900" u="sng" dirty="0" err="1">
                <a:solidFill>
                  <a:srgbClr val="FF0000"/>
                </a:solidFill>
              </a:rPr>
              <a:t>Đk</a:t>
            </a:r>
            <a:r>
              <a:rPr lang="en-US" sz="6900" u="sng" dirty="0">
                <a:solidFill>
                  <a:srgbClr val="FF0000"/>
                </a:solidFill>
              </a:rPr>
              <a:t>:</a:t>
            </a:r>
            <a:r>
              <a:rPr lang="en-US" sz="6900" dirty="0">
                <a:solidFill>
                  <a:schemeClr val="bg1"/>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dâng</a:t>
            </a:r>
            <a:r>
              <a:rPr lang="en-US" sz="6900" dirty="0">
                <a:solidFill>
                  <a:srgbClr val="002060"/>
                </a:solidFill>
              </a:rPr>
              <a:t> </a:t>
            </a:r>
            <a:r>
              <a:rPr lang="en-US" sz="6900" dirty="0" err="1">
                <a:solidFill>
                  <a:srgbClr val="002060"/>
                </a:solidFill>
              </a:rPr>
              <a:t>lên</a:t>
            </a:r>
            <a:r>
              <a:rPr lang="en-US" sz="6900" dirty="0">
                <a:solidFill>
                  <a:srgbClr val="002060"/>
                </a:solidFill>
              </a:rPr>
              <a:t> </a:t>
            </a:r>
            <a:r>
              <a:rPr lang="en-US" sz="6900" dirty="0" err="1">
                <a:solidFill>
                  <a:srgbClr val="002060"/>
                </a:solidFill>
              </a:rPr>
              <a:t>Thiên</a:t>
            </a:r>
            <a:r>
              <a:rPr lang="en-US" sz="6900" dirty="0">
                <a:solidFill>
                  <a:srgbClr val="002060"/>
                </a:solidFill>
              </a:rPr>
              <a:t> </a:t>
            </a:r>
            <a:r>
              <a:rPr lang="en-US" sz="6900" dirty="0" err="1">
                <a:solidFill>
                  <a:srgbClr val="002060"/>
                </a:solidFill>
              </a:rPr>
              <a:t>Chúa</a:t>
            </a:r>
            <a:r>
              <a:rPr lang="en-US" sz="6900" dirty="0">
                <a:solidFill>
                  <a:srgbClr val="002060"/>
                </a:solidFill>
              </a:rPr>
              <a:t>, </a:t>
            </a:r>
            <a:r>
              <a:rPr lang="en-US" sz="6900" dirty="0" err="1">
                <a:solidFill>
                  <a:srgbClr val="002060"/>
                </a:solidFill>
              </a:rPr>
              <a:t>mưa</a:t>
            </a:r>
            <a:r>
              <a:rPr lang="en-US" sz="6900" dirty="0">
                <a:solidFill>
                  <a:srgbClr val="002060"/>
                </a:solidFill>
              </a:rPr>
              <a:t> </a:t>
            </a:r>
            <a:r>
              <a:rPr lang="en-US" sz="6900" dirty="0" err="1">
                <a:solidFill>
                  <a:srgbClr val="002060"/>
                </a:solidFill>
              </a:rPr>
              <a:t>nắng</a:t>
            </a:r>
            <a:r>
              <a:rPr lang="en-US" sz="6900" dirty="0">
                <a:solidFill>
                  <a:srgbClr val="002060"/>
                </a:solidFill>
              </a:rPr>
              <a:t> </a:t>
            </a:r>
            <a:r>
              <a:rPr lang="en-US" sz="6900" dirty="0" err="1">
                <a:solidFill>
                  <a:srgbClr val="002060"/>
                </a:solidFill>
              </a:rPr>
              <a:t>hèn</a:t>
            </a:r>
            <a:r>
              <a:rPr lang="en-US" sz="6900" dirty="0">
                <a:solidFill>
                  <a:srgbClr val="002060"/>
                </a:solidFill>
              </a:rPr>
              <a:t> </a:t>
            </a:r>
            <a:r>
              <a:rPr lang="en-US" sz="6900" dirty="0" err="1">
                <a:solidFill>
                  <a:srgbClr val="002060"/>
                </a:solidFill>
              </a:rPr>
              <a:t>trong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Đường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gian</a:t>
            </a:r>
            <a:r>
              <a:rPr lang="en-US" sz="6900" dirty="0">
                <a:solidFill>
                  <a:srgbClr val="002060"/>
                </a:solidFill>
              </a:rPr>
              <a:t> </a:t>
            </a:r>
            <a:r>
              <a:rPr lang="en-US" sz="6900" dirty="0" err="1">
                <a:solidFill>
                  <a:srgbClr val="002060"/>
                </a:solidFill>
              </a:rPr>
              <a:t>khó</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dìu</a:t>
            </a:r>
            <a:r>
              <a:rPr lang="en-US" sz="6900" dirty="0">
                <a:solidFill>
                  <a:srgbClr val="002060"/>
                </a:solidFill>
              </a:rPr>
              <a:t> </a:t>
            </a:r>
            <a:r>
              <a:rPr lang="en-US" sz="6900" dirty="0" err="1">
                <a:solidFill>
                  <a:srgbClr val="002060"/>
                </a:solidFill>
              </a:rPr>
              <a:t>dắt</a:t>
            </a:r>
            <a:r>
              <a:rPr lang="en-US" sz="6900" dirty="0">
                <a:solidFill>
                  <a:srgbClr val="002060"/>
                </a:solidFill>
              </a:rPr>
              <a:t>. </a:t>
            </a:r>
            <a:r>
              <a:rPr lang="en-US" sz="6900" dirty="0" err="1">
                <a:solidFill>
                  <a:srgbClr val="002060"/>
                </a:solidFill>
              </a:rPr>
              <a:t>Đường</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tăm</a:t>
            </a:r>
            <a:r>
              <a:rPr lang="en-US" sz="6900" dirty="0">
                <a:solidFill>
                  <a:srgbClr val="002060"/>
                </a:solidFill>
              </a:rPr>
              <a:t> </a:t>
            </a:r>
            <a:r>
              <a:rPr lang="en-US" sz="6900" dirty="0" err="1">
                <a:solidFill>
                  <a:srgbClr val="002060"/>
                </a:solidFill>
              </a:rPr>
              <a:t>tối</a:t>
            </a:r>
            <a:r>
              <a:rPr lang="en-US" sz="6900" dirty="0">
                <a:solidFill>
                  <a:srgbClr val="002060"/>
                </a:solidFill>
              </a:rPr>
              <a:t>. </a:t>
            </a:r>
            <a:r>
              <a:rPr lang="en-US" sz="6900" dirty="0" err="1">
                <a:solidFill>
                  <a:srgbClr val="002060"/>
                </a:solidFill>
              </a:rPr>
              <a:t>Xin</a:t>
            </a:r>
            <a:r>
              <a:rPr lang="en-US" sz="6900" dirty="0">
                <a:solidFill>
                  <a:srgbClr val="002060"/>
                </a:solidFill>
              </a:rPr>
              <a:t> </a:t>
            </a:r>
            <a:r>
              <a:rPr lang="en-US" sz="6900" dirty="0" err="1">
                <a:solidFill>
                  <a:srgbClr val="002060"/>
                </a:solidFill>
              </a:rPr>
              <a:t>Chúa</a:t>
            </a:r>
            <a:r>
              <a:rPr lang="en-US" sz="6900" dirty="0">
                <a:solidFill>
                  <a:srgbClr val="002060"/>
                </a:solidFill>
              </a:rPr>
              <a:t> </a:t>
            </a:r>
            <a:r>
              <a:rPr lang="en-US" sz="6900" dirty="0" err="1">
                <a:solidFill>
                  <a:srgbClr val="002060"/>
                </a:solidFill>
              </a:rPr>
              <a:t>làm</a:t>
            </a:r>
            <a:r>
              <a:rPr lang="en-US" sz="6900" dirty="0">
                <a:solidFill>
                  <a:srgbClr val="002060"/>
                </a:solidFill>
              </a:rPr>
              <a:t> </a:t>
            </a:r>
            <a:r>
              <a:rPr lang="en-US" sz="6900" dirty="0" err="1">
                <a:solidFill>
                  <a:srgbClr val="002060"/>
                </a:solidFill>
              </a:rPr>
              <a:t>vầng</a:t>
            </a:r>
            <a:r>
              <a:rPr lang="en-US" sz="6900" dirty="0">
                <a:solidFill>
                  <a:srgbClr val="002060"/>
                </a:solidFill>
              </a:rPr>
              <a:t> </a:t>
            </a:r>
            <a:r>
              <a:rPr lang="en-US" sz="6900" dirty="0" err="1">
                <a:solidFill>
                  <a:srgbClr val="002060"/>
                </a:solidFill>
              </a:rPr>
              <a:t>trăng</a:t>
            </a:r>
            <a:r>
              <a:rPr lang="en-US" sz="6900" dirty="0">
                <a:solidFill>
                  <a:srgbClr val="002060"/>
                </a:solidFill>
              </a:rPr>
              <a:t>.</a:t>
            </a:r>
          </a:p>
        </p:txBody>
      </p:sp>
    </p:spTree>
    <p:extLst>
      <p:ext uri="{BB962C8B-B14F-4D97-AF65-F5344CB8AC3E}">
        <p14:creationId xmlns:p14="http://schemas.microsoft.com/office/powerpoint/2010/main" val="892450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774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40" y="0"/>
            <a:ext cx="12456160" cy="6858000"/>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Kết</a:t>
            </a:r>
            <a:r>
              <a:rPr lang="en-US" sz="8000" dirty="0">
                <a:solidFill>
                  <a:srgbClr val="FF0000"/>
                </a:solidFill>
              </a:rPr>
              <a:t> </a:t>
            </a:r>
            <a:r>
              <a:rPr lang="vi-VN" sz="8000" dirty="0">
                <a:solidFill>
                  <a:srgbClr val="FF0000"/>
                </a:solidFill>
              </a:rPr>
              <a:t>Lễ</a:t>
            </a:r>
            <a:br>
              <a:rPr lang="vi-VN" sz="8000" dirty="0">
                <a:solidFill>
                  <a:srgbClr val="FF0000"/>
                </a:solidFill>
              </a:rPr>
            </a:br>
            <a:r>
              <a:rPr lang="en-US" sz="8000" dirty="0" err="1">
                <a:solidFill>
                  <a:srgbClr val="FF0000"/>
                </a:solidFill>
              </a:rPr>
              <a:t>Xin</a:t>
            </a:r>
            <a:r>
              <a:rPr lang="en-US" sz="8000" dirty="0">
                <a:solidFill>
                  <a:srgbClr val="FF0000"/>
                </a:solidFill>
              </a:rPr>
              <a:t> </a:t>
            </a:r>
            <a:r>
              <a:rPr lang="en-US" sz="8000" dirty="0" err="1">
                <a:solidFill>
                  <a:srgbClr val="FF0000"/>
                </a:solidFill>
              </a:rPr>
              <a:t>Mẹ</a:t>
            </a:r>
            <a:r>
              <a:rPr lang="en-US" sz="7200" dirty="0">
                <a:solidFill>
                  <a:srgbClr val="FF0000"/>
                </a:solidFill>
              </a:rPr>
              <a:t/>
            </a:r>
            <a:br>
              <a:rPr lang="en-US" sz="7200" dirty="0">
                <a:solidFill>
                  <a:srgbClr val="FF0000"/>
                </a:solidFill>
              </a:rPr>
            </a:br>
            <a:r>
              <a:rPr lang="en-US" sz="6700" i="1" dirty="0" err="1">
                <a:solidFill>
                  <a:srgbClr val="002060"/>
                </a:solidFill>
              </a:rPr>
              <a:t>Ngọc</a:t>
            </a:r>
            <a:r>
              <a:rPr lang="en-US" sz="6700" i="1" dirty="0">
                <a:solidFill>
                  <a:srgbClr val="002060"/>
                </a:solidFill>
              </a:rPr>
              <a:t> </a:t>
            </a:r>
            <a:r>
              <a:rPr lang="en-US" sz="6700" i="1" dirty="0" err="1">
                <a:solidFill>
                  <a:srgbClr val="002060"/>
                </a:solidFill>
              </a:rPr>
              <a:t>Kôn</a:t>
            </a:r>
            <a:endParaRPr lang="en-US" sz="6700" i="1" dirty="0">
              <a:solidFill>
                <a:srgbClr val="002060"/>
              </a:solidFill>
            </a:endParaRPr>
          </a:p>
        </p:txBody>
      </p:sp>
    </p:spTree>
    <p:extLst>
      <p:ext uri="{BB962C8B-B14F-4D97-AF65-F5344CB8AC3E}">
        <p14:creationId xmlns:p14="http://schemas.microsoft.com/office/powerpoint/2010/main" val="37987880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8000" u="sng" dirty="0">
                <a:solidFill>
                  <a:srgbClr val="FF0000"/>
                </a:solidFill>
              </a:rPr>
              <a:t>Tk1:</a:t>
            </a:r>
            <a:r>
              <a:rPr lang="en-US" sz="8000" dirty="0">
                <a:solidFill>
                  <a:schemeClr val="bg1"/>
                </a:solidFill>
              </a:rPr>
              <a:t> </a:t>
            </a:r>
            <a:r>
              <a:rPr lang="en-US" sz="8000" dirty="0">
                <a:solidFill>
                  <a:srgbClr val="D70F73"/>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suốt</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thủy</a:t>
            </a:r>
            <a:r>
              <a:rPr lang="en-US" sz="8000" dirty="0">
                <a:solidFill>
                  <a:srgbClr val="002060"/>
                </a:solidFill>
              </a:rPr>
              <a:t> </a:t>
            </a:r>
            <a:r>
              <a:rPr lang="en-US" sz="8000" dirty="0" err="1">
                <a:solidFill>
                  <a:srgbClr val="002060"/>
                </a:solidFill>
              </a:rPr>
              <a:t>chung</a:t>
            </a:r>
            <a:r>
              <a:rPr lang="en-US" sz="8000" dirty="0">
                <a:solidFill>
                  <a:srgbClr val="002060"/>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gắn</a:t>
            </a:r>
            <a:r>
              <a:rPr lang="en-US" sz="8000" dirty="0">
                <a:solidFill>
                  <a:srgbClr val="002060"/>
                </a:solidFill>
              </a:rPr>
              <a:t> </a:t>
            </a:r>
            <a:r>
              <a:rPr lang="en-US" sz="8000" dirty="0" err="1">
                <a:solidFill>
                  <a:srgbClr val="002060"/>
                </a:solidFill>
              </a:rPr>
              <a:t>bó</a:t>
            </a:r>
            <a:r>
              <a:rPr lang="en-US" sz="8000" dirty="0">
                <a:solidFill>
                  <a:srgbClr val="002060"/>
                </a:solidFill>
              </a:rPr>
              <a:t> </a:t>
            </a:r>
            <a:r>
              <a:rPr lang="en-US" sz="8000" dirty="0" err="1">
                <a:solidFill>
                  <a:srgbClr val="002060"/>
                </a:solidFill>
              </a:rPr>
              <a:t>yêu</a:t>
            </a:r>
            <a:r>
              <a:rPr lang="en-US" sz="8000" dirty="0">
                <a:solidFill>
                  <a:srgbClr val="002060"/>
                </a:solidFill>
              </a:rPr>
              <a:t> </a:t>
            </a:r>
            <a:r>
              <a:rPr lang="en-US" sz="8000" dirty="0" err="1">
                <a:solidFill>
                  <a:srgbClr val="002060"/>
                </a:solidFill>
              </a:rPr>
              <a:t>thương</a:t>
            </a:r>
            <a:r>
              <a:rPr lang="en-US" sz="8000" dirty="0">
                <a:solidFill>
                  <a:srgbClr val="002060"/>
                </a:solidFill>
              </a:rPr>
              <a:t>. </a:t>
            </a:r>
            <a:endParaRPr lang="vi-VN" sz="8000" dirty="0">
              <a:solidFill>
                <a:srgbClr val="002060"/>
              </a:solidFill>
            </a:endParaRPr>
          </a:p>
        </p:txBody>
      </p:sp>
    </p:spTree>
    <p:extLst>
      <p:ext uri="{BB962C8B-B14F-4D97-AF65-F5344CB8AC3E}">
        <p14:creationId xmlns:p14="http://schemas.microsoft.com/office/powerpoint/2010/main" val="3095310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vi-VN" sz="8000" u="sng" dirty="0">
                <a:solidFill>
                  <a:srgbClr val="FF0000"/>
                </a:solidFill>
              </a:rPr>
              <a:t>**</a:t>
            </a:r>
            <a:r>
              <a:rPr lang="en-US" sz="8000" u="sng" dirty="0">
                <a:solidFill>
                  <a:srgbClr val="FF0000"/>
                </a:solidFill>
              </a:rPr>
              <a:t>:</a:t>
            </a:r>
            <a:r>
              <a:rPr lang="en-US" sz="8000" dirty="0">
                <a:solidFill>
                  <a:schemeClr val="bg1"/>
                </a:solidFill>
              </a:rPr>
              <a:t> </a:t>
            </a:r>
            <a:r>
              <a:rPr lang="en-US" sz="8000" dirty="0" err="1">
                <a:solidFill>
                  <a:srgbClr val="002060"/>
                </a:solidFill>
              </a:rPr>
              <a:t>Dìu</a:t>
            </a:r>
            <a:r>
              <a:rPr lang="en-US" sz="8000" dirty="0">
                <a:solidFill>
                  <a:srgbClr val="002060"/>
                </a:solidFill>
              </a:rPr>
              <a:t> </a:t>
            </a:r>
            <a:r>
              <a:rPr lang="en-US" sz="8000" dirty="0" err="1">
                <a:solidFill>
                  <a:srgbClr val="002060"/>
                </a:solidFill>
              </a:rPr>
              <a:t>nhau</a:t>
            </a:r>
            <a:r>
              <a:rPr lang="en-US" sz="8000" dirty="0">
                <a:solidFill>
                  <a:srgbClr val="002060"/>
                </a:solidFill>
              </a:rPr>
              <a:t> </a:t>
            </a:r>
            <a:r>
              <a:rPr lang="en-US" sz="8000" dirty="0" err="1">
                <a:solidFill>
                  <a:srgbClr val="002060"/>
                </a:solidFill>
              </a:rPr>
              <a:t>đi</a:t>
            </a:r>
            <a:r>
              <a:rPr lang="en-US" sz="8000" dirty="0">
                <a:solidFill>
                  <a:srgbClr val="002060"/>
                </a:solidFill>
              </a:rPr>
              <a:t> </a:t>
            </a:r>
            <a:r>
              <a:rPr lang="en-US" sz="8000" dirty="0" err="1">
                <a:solidFill>
                  <a:srgbClr val="002060"/>
                </a:solidFill>
              </a:rPr>
              <a:t>trong</a:t>
            </a:r>
            <a:r>
              <a:rPr lang="en-US" sz="8000" dirty="0">
                <a:solidFill>
                  <a:srgbClr val="002060"/>
                </a:solidFill>
              </a:rPr>
              <a:t> </a:t>
            </a:r>
            <a:r>
              <a:rPr lang="en-US" sz="8000" dirty="0" err="1">
                <a:solidFill>
                  <a:srgbClr val="002060"/>
                </a:solidFill>
              </a:rPr>
              <a:t>cuộc</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lúc</a:t>
            </a:r>
            <a:r>
              <a:rPr lang="en-US" sz="8000" dirty="0">
                <a:solidFill>
                  <a:srgbClr val="002060"/>
                </a:solidFill>
              </a:rPr>
              <a:t> </a:t>
            </a:r>
            <a:r>
              <a:rPr lang="en-US" sz="8000" dirty="0" err="1">
                <a:solidFill>
                  <a:srgbClr val="002060"/>
                </a:solidFill>
              </a:rPr>
              <a:t>buồn</a:t>
            </a:r>
            <a:r>
              <a:rPr lang="en-US" sz="8000" dirty="0">
                <a:solidFill>
                  <a:srgbClr val="002060"/>
                </a:solidFill>
              </a:rPr>
              <a:t> </a:t>
            </a:r>
            <a:r>
              <a:rPr lang="en-US" sz="8000" dirty="0" err="1">
                <a:solidFill>
                  <a:srgbClr val="002060"/>
                </a:solidFill>
              </a:rPr>
              <a:t>lúc</a:t>
            </a:r>
            <a:r>
              <a:rPr lang="en-US" sz="8000" dirty="0">
                <a:solidFill>
                  <a:srgbClr val="002060"/>
                </a:solidFill>
              </a:rPr>
              <a:t> </a:t>
            </a:r>
            <a:r>
              <a:rPr lang="en-US" sz="8000" dirty="0" err="1">
                <a:solidFill>
                  <a:srgbClr val="002060"/>
                </a:solidFill>
              </a:rPr>
              <a:t>vui</a:t>
            </a:r>
            <a:r>
              <a:rPr lang="en-US" sz="8000" dirty="0">
                <a:solidFill>
                  <a:srgbClr val="002060"/>
                </a:solidFill>
              </a:rPr>
              <a:t>. </a:t>
            </a:r>
            <a:r>
              <a:rPr lang="en-US" sz="8000" dirty="0" err="1">
                <a:solidFill>
                  <a:srgbClr val="002060"/>
                </a:solidFill>
              </a:rPr>
              <a:t>Để</a:t>
            </a:r>
            <a:r>
              <a:rPr lang="en-US" sz="8000" dirty="0">
                <a:solidFill>
                  <a:srgbClr val="002060"/>
                </a:solidFill>
              </a:rPr>
              <a:t> </a:t>
            </a:r>
            <a:r>
              <a:rPr lang="en-US" sz="8000" dirty="0" err="1">
                <a:solidFill>
                  <a:srgbClr val="002060"/>
                </a:solidFill>
              </a:rPr>
              <a:t>nên</a:t>
            </a:r>
            <a:r>
              <a:rPr lang="en-US" sz="8000" dirty="0">
                <a:solidFill>
                  <a:srgbClr val="002060"/>
                </a:solidFill>
              </a:rPr>
              <a:t> </a:t>
            </a:r>
            <a:r>
              <a:rPr lang="en-US" sz="8000" dirty="0" err="1">
                <a:solidFill>
                  <a:srgbClr val="002060"/>
                </a:solidFill>
              </a:rPr>
              <a:t>mái</a:t>
            </a:r>
            <a:r>
              <a:rPr lang="en-US" sz="8000" dirty="0">
                <a:solidFill>
                  <a:srgbClr val="002060"/>
                </a:solidFill>
              </a:rPr>
              <a:t> </a:t>
            </a:r>
            <a:r>
              <a:rPr lang="en-US" sz="8000" dirty="0" err="1">
                <a:solidFill>
                  <a:srgbClr val="002060"/>
                </a:solidFill>
              </a:rPr>
              <a:t>ấm</a:t>
            </a:r>
            <a:r>
              <a:rPr lang="en-US" sz="8000" dirty="0">
                <a:solidFill>
                  <a:srgbClr val="002060"/>
                </a:solidFill>
              </a:rPr>
              <a:t> </a:t>
            </a:r>
            <a:r>
              <a:rPr lang="en-US" sz="8000" dirty="0" err="1">
                <a:solidFill>
                  <a:srgbClr val="002060"/>
                </a:solidFill>
              </a:rPr>
              <a:t>gia</a:t>
            </a:r>
            <a:r>
              <a:rPr lang="en-US" sz="8000" dirty="0">
                <a:solidFill>
                  <a:srgbClr val="002060"/>
                </a:solidFill>
              </a:rPr>
              <a:t> </a:t>
            </a:r>
            <a:r>
              <a:rPr lang="en-US" sz="8000" dirty="0" err="1">
                <a:solidFill>
                  <a:srgbClr val="002060"/>
                </a:solidFill>
              </a:rPr>
              <a:t>đình</a:t>
            </a:r>
            <a:r>
              <a:rPr lang="en-US" sz="8000" dirty="0">
                <a:solidFill>
                  <a:srgbClr val="002060"/>
                </a:solidFill>
              </a:rPr>
              <a:t> </a:t>
            </a:r>
            <a:r>
              <a:rPr lang="en-US" sz="8000" dirty="0" err="1">
                <a:solidFill>
                  <a:srgbClr val="002060"/>
                </a:solidFill>
              </a:rPr>
              <a:t>ngợi</a:t>
            </a:r>
            <a:r>
              <a:rPr lang="en-US" sz="8000" dirty="0">
                <a:solidFill>
                  <a:srgbClr val="002060"/>
                </a:solidFill>
              </a:rPr>
              <a:t> </a:t>
            </a:r>
            <a:r>
              <a:rPr lang="en-US" sz="8000" dirty="0" err="1">
                <a:solidFill>
                  <a:srgbClr val="002060"/>
                </a:solidFill>
              </a:rPr>
              <a:t>khen</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hiển</a:t>
            </a:r>
            <a:r>
              <a:rPr lang="en-US" sz="8000" dirty="0">
                <a:solidFill>
                  <a:srgbClr val="002060"/>
                </a:solidFill>
              </a:rPr>
              <a:t> </a:t>
            </a:r>
            <a:r>
              <a:rPr lang="en-US" sz="8000" dirty="0" err="1">
                <a:solidFill>
                  <a:srgbClr val="002060"/>
                </a:solidFill>
              </a:rPr>
              <a:t>vinh</a:t>
            </a:r>
            <a:r>
              <a:rPr lang="en-US" sz="8000" dirty="0">
                <a:solidFill>
                  <a:srgbClr val="002060"/>
                </a:solidFill>
              </a:rPr>
              <a:t>.</a:t>
            </a:r>
            <a:endParaRPr lang="vi-VN" sz="8000" dirty="0">
              <a:solidFill>
                <a:srgbClr val="002060"/>
              </a:solidFill>
            </a:endParaRPr>
          </a:p>
        </p:txBody>
      </p:sp>
    </p:spTree>
    <p:extLst>
      <p:ext uri="{BB962C8B-B14F-4D97-AF65-F5344CB8AC3E}">
        <p14:creationId xmlns:p14="http://schemas.microsoft.com/office/powerpoint/2010/main" val="8849287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10000"/>
              </a:lnSpc>
            </a:pPr>
            <a:r>
              <a:rPr lang="en-US" sz="6900" u="sng" dirty="0" err="1">
                <a:solidFill>
                  <a:srgbClr val="FF0000"/>
                </a:solidFill>
              </a:rPr>
              <a:t>Đk</a:t>
            </a:r>
            <a:r>
              <a:rPr lang="en-US" sz="6900" u="sng" dirty="0">
                <a:solidFill>
                  <a:srgbClr val="FF0000"/>
                </a:solidFill>
              </a:rPr>
              <a:t>:</a:t>
            </a:r>
            <a:r>
              <a:rPr lang="en-US" sz="6900" dirty="0">
                <a:solidFill>
                  <a:schemeClr val="bg1"/>
                </a:solidFill>
              </a:rPr>
              <a:t> </a:t>
            </a:r>
            <a:r>
              <a:rPr lang="en-US" sz="6900" dirty="0">
                <a:solidFill>
                  <a:srgbClr val="002060"/>
                </a:solidFill>
              </a:rPr>
              <a:t>Cho </a:t>
            </a:r>
            <a:r>
              <a:rPr lang="en-US" sz="6900" dirty="0" err="1">
                <a:solidFill>
                  <a:srgbClr val="002060"/>
                </a:solidFill>
              </a:rPr>
              <a:t>hoa</a:t>
            </a:r>
            <a:r>
              <a:rPr lang="en-US" sz="6900" dirty="0">
                <a:solidFill>
                  <a:srgbClr val="002060"/>
                </a:solidFill>
              </a:rPr>
              <a:t> </a:t>
            </a:r>
            <a:r>
              <a:rPr lang="en-US" sz="6900" dirty="0" err="1">
                <a:solidFill>
                  <a:srgbClr val="002060"/>
                </a:solidFill>
              </a:rPr>
              <a:t>yêu</a:t>
            </a:r>
            <a:r>
              <a:rPr lang="en-US" sz="6900" dirty="0">
                <a:solidFill>
                  <a:srgbClr val="002060"/>
                </a:solidFill>
              </a:rPr>
              <a:t> </a:t>
            </a:r>
            <a:r>
              <a:rPr lang="en-US" sz="6900" dirty="0" err="1">
                <a:solidFill>
                  <a:srgbClr val="002060"/>
                </a:solidFill>
              </a:rPr>
              <a:t>thương</a:t>
            </a:r>
            <a:r>
              <a:rPr lang="en-US" sz="6900" dirty="0">
                <a:solidFill>
                  <a:srgbClr val="002060"/>
                </a:solidFill>
              </a:rPr>
              <a:t> </a:t>
            </a:r>
            <a:r>
              <a:rPr lang="en-US" sz="6900" dirty="0" err="1">
                <a:solidFill>
                  <a:srgbClr val="002060"/>
                </a:solidFill>
              </a:rPr>
              <a:t>kết</a:t>
            </a:r>
            <a:r>
              <a:rPr lang="en-US" sz="6900" dirty="0">
                <a:solidFill>
                  <a:srgbClr val="002060"/>
                </a:solidFill>
              </a:rPr>
              <a:t> </a:t>
            </a:r>
            <a:r>
              <a:rPr lang="en-US" sz="6900" dirty="0" err="1">
                <a:solidFill>
                  <a:srgbClr val="002060"/>
                </a:solidFill>
              </a:rPr>
              <a:t>trái</a:t>
            </a:r>
            <a:r>
              <a:rPr lang="en-US" sz="6900" dirty="0">
                <a:solidFill>
                  <a:srgbClr val="002060"/>
                </a:solidFill>
              </a:rPr>
              <a:t> </a:t>
            </a:r>
            <a:r>
              <a:rPr lang="en-US" sz="6900" dirty="0" err="1">
                <a:solidFill>
                  <a:srgbClr val="002060"/>
                </a:solidFill>
              </a:rPr>
              <a:t>đơm</a:t>
            </a:r>
            <a:r>
              <a:rPr lang="en-US" sz="6900" dirty="0">
                <a:solidFill>
                  <a:srgbClr val="002060"/>
                </a:solidFill>
              </a:rPr>
              <a:t> </a:t>
            </a:r>
            <a:r>
              <a:rPr lang="en-US" sz="6900" dirty="0" err="1">
                <a:solidFill>
                  <a:srgbClr val="002060"/>
                </a:solidFill>
              </a:rPr>
              <a:t>hương</a:t>
            </a:r>
            <a:r>
              <a:rPr lang="en-US" sz="6900" dirty="0">
                <a:solidFill>
                  <a:srgbClr val="002060"/>
                </a:solidFill>
              </a:rPr>
              <a:t>, </a:t>
            </a:r>
            <a:r>
              <a:rPr lang="en-US" sz="6900" dirty="0" err="1">
                <a:solidFill>
                  <a:srgbClr val="002060"/>
                </a:solidFill>
              </a:rPr>
              <a:t>trung</a:t>
            </a:r>
            <a:r>
              <a:rPr lang="en-US" sz="6900" dirty="0">
                <a:solidFill>
                  <a:srgbClr val="002060"/>
                </a:solidFill>
              </a:rPr>
              <a:t> </a:t>
            </a:r>
            <a:r>
              <a:rPr lang="en-US" sz="6900" dirty="0" err="1">
                <a:solidFill>
                  <a:srgbClr val="002060"/>
                </a:solidFill>
              </a:rPr>
              <a:t>trinh</a:t>
            </a:r>
            <a:r>
              <a:rPr lang="en-US" sz="6900" dirty="0">
                <a:solidFill>
                  <a:srgbClr val="002060"/>
                </a:solidFill>
              </a:rPr>
              <a:t> tin </a:t>
            </a:r>
            <a:r>
              <a:rPr lang="en-US" sz="6900" dirty="0" err="1">
                <a:solidFill>
                  <a:srgbClr val="002060"/>
                </a:solidFill>
              </a:rPr>
              <a:t>yêu</a:t>
            </a:r>
            <a:r>
              <a:rPr lang="en-US" sz="6900" dirty="0">
                <a:solidFill>
                  <a:srgbClr val="002060"/>
                </a:solidFill>
              </a:rPr>
              <a:t> </a:t>
            </a:r>
            <a:r>
              <a:rPr lang="en-US" sz="6900" dirty="0" err="1">
                <a:solidFill>
                  <a:srgbClr val="002060"/>
                </a:solidFill>
              </a:rPr>
              <a:t>bác</a:t>
            </a:r>
            <a:r>
              <a:rPr lang="en-US" sz="6900" dirty="0">
                <a:solidFill>
                  <a:srgbClr val="002060"/>
                </a:solidFill>
              </a:rPr>
              <a:t> </a:t>
            </a:r>
            <a:r>
              <a:rPr lang="en-US" sz="6900" dirty="0" err="1">
                <a:solidFill>
                  <a:srgbClr val="002060"/>
                </a:solidFill>
              </a:rPr>
              <a:t>ái</a:t>
            </a:r>
            <a:r>
              <a:rPr lang="en-US" sz="6900" dirty="0">
                <a:solidFill>
                  <a:srgbClr val="002060"/>
                </a:solidFill>
              </a:rPr>
              <a:t> </a:t>
            </a:r>
            <a:r>
              <a:rPr lang="en-US" sz="6900" dirty="0" err="1">
                <a:solidFill>
                  <a:srgbClr val="002060"/>
                </a:solidFill>
              </a:rPr>
              <a:t>nêu</a:t>
            </a:r>
            <a:r>
              <a:rPr lang="en-US" sz="6900" dirty="0">
                <a:solidFill>
                  <a:srgbClr val="002060"/>
                </a:solidFill>
              </a:rPr>
              <a:t> </a:t>
            </a:r>
            <a:r>
              <a:rPr lang="en-US" sz="6900" dirty="0" err="1">
                <a:solidFill>
                  <a:srgbClr val="002060"/>
                </a:solidFill>
              </a:rPr>
              <a:t>gương</a:t>
            </a:r>
            <a:r>
              <a:rPr lang="en-US" sz="6900" dirty="0">
                <a:solidFill>
                  <a:srgbClr val="002060"/>
                </a:solidFill>
              </a:rPr>
              <a:t>. </a:t>
            </a:r>
            <a:r>
              <a:rPr lang="en-US" sz="6900" dirty="0" err="1">
                <a:solidFill>
                  <a:srgbClr val="002060"/>
                </a:solidFill>
              </a:rPr>
              <a:t>Khiêm</a:t>
            </a:r>
            <a:r>
              <a:rPr lang="en-US" sz="6900" dirty="0">
                <a:solidFill>
                  <a:srgbClr val="002060"/>
                </a:solidFill>
              </a:rPr>
              <a:t> </a:t>
            </a:r>
            <a:r>
              <a:rPr lang="en-US" sz="6900" dirty="0" err="1">
                <a:solidFill>
                  <a:srgbClr val="002060"/>
                </a:solidFill>
              </a:rPr>
              <a:t>nhu</a:t>
            </a:r>
            <a:r>
              <a:rPr lang="en-US" sz="6900" dirty="0">
                <a:solidFill>
                  <a:srgbClr val="002060"/>
                </a:solidFill>
              </a:rPr>
              <a:t> </a:t>
            </a:r>
            <a:r>
              <a:rPr lang="en-US" sz="6900" dirty="0" err="1">
                <a:solidFill>
                  <a:srgbClr val="002060"/>
                </a:solidFill>
              </a:rPr>
              <a:t>đơn</a:t>
            </a:r>
            <a:r>
              <a:rPr lang="en-US" sz="6900" dirty="0">
                <a:solidFill>
                  <a:srgbClr val="002060"/>
                </a:solidFill>
              </a:rPr>
              <a:t> </a:t>
            </a:r>
            <a:r>
              <a:rPr lang="en-US" sz="6900" dirty="0" err="1">
                <a:solidFill>
                  <a:srgbClr val="002060"/>
                </a:solidFill>
              </a:rPr>
              <a:t>sơ</a:t>
            </a:r>
            <a:r>
              <a:rPr lang="en-US" sz="6900" dirty="0">
                <a:solidFill>
                  <a:srgbClr val="002060"/>
                </a:solidFill>
              </a:rPr>
              <a:t> </a:t>
            </a:r>
            <a:r>
              <a:rPr lang="en-US" sz="6900" dirty="0" err="1">
                <a:solidFill>
                  <a:srgbClr val="002060"/>
                </a:solidFill>
              </a:rPr>
              <a:t>giống</a:t>
            </a:r>
            <a:r>
              <a:rPr lang="en-US" sz="6900" dirty="0">
                <a:solidFill>
                  <a:srgbClr val="002060"/>
                </a:solidFill>
              </a:rPr>
              <a:t> </a:t>
            </a:r>
            <a:r>
              <a:rPr lang="en-US" sz="6900" dirty="0" err="1">
                <a:solidFill>
                  <a:srgbClr val="002060"/>
                </a:solidFill>
              </a:rPr>
              <a:t>Thánh</a:t>
            </a:r>
            <a:r>
              <a:rPr lang="en-US" sz="6900" dirty="0">
                <a:solidFill>
                  <a:srgbClr val="002060"/>
                </a:solidFill>
              </a:rPr>
              <a:t> </a:t>
            </a:r>
            <a:r>
              <a:rPr lang="en-US" sz="6900" dirty="0" err="1">
                <a:solidFill>
                  <a:srgbClr val="002060"/>
                </a:solidFill>
              </a:rPr>
              <a:t>Gia</a:t>
            </a:r>
            <a:r>
              <a:rPr lang="en-US" sz="6900" dirty="0">
                <a:solidFill>
                  <a:srgbClr val="002060"/>
                </a:solidFill>
              </a:rPr>
              <a:t> </a:t>
            </a:r>
            <a:r>
              <a:rPr lang="en-US" sz="6900" dirty="0" err="1">
                <a:solidFill>
                  <a:srgbClr val="002060"/>
                </a:solidFill>
              </a:rPr>
              <a:t>xưa</a:t>
            </a:r>
            <a:r>
              <a:rPr lang="en-US" sz="6900" dirty="0">
                <a:solidFill>
                  <a:srgbClr val="002060"/>
                </a:solidFill>
              </a:rPr>
              <a:t>, </a:t>
            </a:r>
            <a:r>
              <a:rPr lang="en-US" sz="6900" dirty="0" err="1">
                <a:solidFill>
                  <a:srgbClr val="002060"/>
                </a:solidFill>
              </a:rPr>
              <a:t>sống</a:t>
            </a:r>
            <a:r>
              <a:rPr lang="en-US" sz="6900" dirty="0">
                <a:solidFill>
                  <a:srgbClr val="002060"/>
                </a:solidFill>
              </a:rPr>
              <a:t> </a:t>
            </a:r>
            <a:r>
              <a:rPr lang="en-US" sz="6900" dirty="0" err="1">
                <a:solidFill>
                  <a:srgbClr val="002060"/>
                </a:solidFill>
              </a:rPr>
              <a:t>trọn</a:t>
            </a:r>
            <a:r>
              <a:rPr lang="en-US" sz="6900" dirty="0">
                <a:solidFill>
                  <a:srgbClr val="002060"/>
                </a:solidFill>
              </a:rPr>
              <a:t> </a:t>
            </a:r>
            <a:r>
              <a:rPr lang="en-US" sz="6900" dirty="0" err="1">
                <a:solidFill>
                  <a:srgbClr val="002060"/>
                </a:solidFill>
              </a:rPr>
              <a:t>một</a:t>
            </a:r>
            <a:r>
              <a:rPr lang="en-US" sz="6900" dirty="0">
                <a:solidFill>
                  <a:srgbClr val="002060"/>
                </a:solidFill>
              </a:rPr>
              <a:t> </a:t>
            </a:r>
            <a:r>
              <a:rPr lang="en-US" sz="6900" dirty="0" err="1">
                <a:solidFill>
                  <a:srgbClr val="002060"/>
                </a:solidFill>
              </a:rPr>
              <a:t>đời</a:t>
            </a:r>
            <a:r>
              <a:rPr lang="en-US" sz="6900" dirty="0">
                <a:solidFill>
                  <a:srgbClr val="002060"/>
                </a:solidFill>
              </a:rPr>
              <a:t> </a:t>
            </a:r>
            <a:r>
              <a:rPr lang="en-US" sz="6900" dirty="0" err="1">
                <a:solidFill>
                  <a:srgbClr val="002060"/>
                </a:solidFill>
              </a:rPr>
              <a:t>xứng</a:t>
            </a:r>
            <a:r>
              <a:rPr lang="en-US" sz="6900" dirty="0">
                <a:solidFill>
                  <a:srgbClr val="002060"/>
                </a:solidFill>
              </a:rPr>
              <a:t> </a:t>
            </a:r>
            <a:r>
              <a:rPr lang="en-US" sz="6900" dirty="0" err="1">
                <a:solidFill>
                  <a:srgbClr val="002060"/>
                </a:solidFill>
              </a:rPr>
              <a:t>với</a:t>
            </a:r>
            <a:r>
              <a:rPr lang="en-US" sz="6900" dirty="0">
                <a:solidFill>
                  <a:srgbClr val="002060"/>
                </a:solidFill>
              </a:rPr>
              <a:t> </a:t>
            </a:r>
            <a:r>
              <a:rPr lang="en-US" sz="6900" dirty="0" err="1">
                <a:solidFill>
                  <a:srgbClr val="002060"/>
                </a:solidFill>
              </a:rPr>
              <a:t>ơn</a:t>
            </a:r>
            <a:r>
              <a:rPr lang="en-US" sz="6900" dirty="0">
                <a:solidFill>
                  <a:srgbClr val="002060"/>
                </a:solidFill>
              </a:rPr>
              <a:t> </a:t>
            </a:r>
            <a:r>
              <a:rPr lang="en-US" sz="6900" dirty="0" err="1">
                <a:solidFill>
                  <a:srgbClr val="002060"/>
                </a:solidFill>
              </a:rPr>
              <a:t>gọi</a:t>
            </a:r>
            <a:r>
              <a:rPr lang="en-US" sz="6900" dirty="0">
                <a:solidFill>
                  <a:srgbClr val="002060"/>
                </a:solidFill>
              </a:rPr>
              <a:t>.</a:t>
            </a:r>
            <a:endParaRPr lang="vi-VN" sz="6900" dirty="0">
              <a:solidFill>
                <a:srgbClr val="002060"/>
              </a:solidFill>
            </a:endParaRPr>
          </a:p>
        </p:txBody>
      </p:sp>
    </p:spTree>
    <p:extLst>
      <p:ext uri="{BB962C8B-B14F-4D97-AF65-F5344CB8AC3E}">
        <p14:creationId xmlns:p14="http://schemas.microsoft.com/office/powerpoint/2010/main" val="32542703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en-US" sz="8000" u="sng" dirty="0">
                <a:solidFill>
                  <a:srgbClr val="FF0000"/>
                </a:solidFill>
              </a:rPr>
              <a:t>Tk2:</a:t>
            </a:r>
            <a:r>
              <a:rPr lang="en-US" sz="8000" dirty="0">
                <a:solidFill>
                  <a:srgbClr val="FF0000"/>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sống</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đức</a:t>
            </a:r>
            <a:r>
              <a:rPr lang="en-US" sz="8000" dirty="0">
                <a:solidFill>
                  <a:srgbClr val="002060"/>
                </a:solidFill>
              </a:rPr>
              <a:t> tin. </a:t>
            </a:r>
            <a:r>
              <a:rPr lang="en-US" sz="8000" dirty="0" err="1">
                <a:solidFill>
                  <a:srgbClr val="002060"/>
                </a:solidFill>
              </a:rPr>
              <a:t>Làm</a:t>
            </a:r>
            <a:r>
              <a:rPr lang="en-US" sz="8000" dirty="0">
                <a:solidFill>
                  <a:srgbClr val="002060"/>
                </a:solidFill>
              </a:rPr>
              <a:t> </a:t>
            </a:r>
            <a:r>
              <a:rPr lang="en-US" sz="8000" dirty="0" err="1">
                <a:solidFill>
                  <a:srgbClr val="002060"/>
                </a:solidFill>
              </a:rPr>
              <a:t>gương</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các</a:t>
            </a:r>
            <a:r>
              <a:rPr lang="en-US" sz="8000" dirty="0">
                <a:solidFill>
                  <a:srgbClr val="002060"/>
                </a:solidFill>
              </a:rPr>
              <a:t> </a:t>
            </a:r>
            <a:r>
              <a:rPr lang="en-US" sz="8000" dirty="0" err="1">
                <a:solidFill>
                  <a:srgbClr val="002060"/>
                </a:solidFill>
              </a:rPr>
              <a:t>gia</a:t>
            </a:r>
            <a:r>
              <a:rPr lang="en-US" sz="8000" dirty="0">
                <a:solidFill>
                  <a:srgbClr val="002060"/>
                </a:solidFill>
              </a:rPr>
              <a:t> </a:t>
            </a:r>
            <a:r>
              <a:rPr lang="en-US" sz="8000" dirty="0" err="1">
                <a:solidFill>
                  <a:srgbClr val="002060"/>
                </a:solidFill>
              </a:rPr>
              <a:t>đình</a:t>
            </a:r>
            <a:r>
              <a:rPr lang="en-US" sz="8000" dirty="0">
                <a:solidFill>
                  <a:srgbClr val="002060"/>
                </a:solidFill>
              </a:rPr>
              <a:t> </a:t>
            </a:r>
            <a:r>
              <a:rPr lang="en-US" sz="8000" dirty="0" err="1">
                <a:solidFill>
                  <a:srgbClr val="002060"/>
                </a:solidFill>
              </a:rPr>
              <a:t>cuộc</a:t>
            </a:r>
            <a:r>
              <a:rPr lang="en-US" sz="8000" dirty="0">
                <a:solidFill>
                  <a:srgbClr val="002060"/>
                </a:solidFill>
              </a:rPr>
              <a:t> </a:t>
            </a:r>
            <a:r>
              <a:rPr lang="en-US" sz="8000" dirty="0" err="1">
                <a:solidFill>
                  <a:srgbClr val="002060"/>
                </a:solidFill>
              </a:rPr>
              <a:t>sống</a:t>
            </a:r>
            <a:r>
              <a:rPr lang="en-US" sz="8000" dirty="0">
                <a:solidFill>
                  <a:srgbClr val="002060"/>
                </a:solidFill>
              </a:rPr>
              <a:t> </a:t>
            </a:r>
            <a:r>
              <a:rPr lang="en-US" sz="8000" dirty="0" err="1">
                <a:solidFill>
                  <a:srgbClr val="002060"/>
                </a:solidFill>
              </a:rPr>
              <a:t>hy</a:t>
            </a:r>
            <a:r>
              <a:rPr lang="en-US" sz="8000" dirty="0">
                <a:solidFill>
                  <a:srgbClr val="002060"/>
                </a:solidFill>
              </a:rPr>
              <a:t> </a:t>
            </a:r>
            <a:r>
              <a:rPr lang="en-US" sz="8000" dirty="0" err="1">
                <a:solidFill>
                  <a:srgbClr val="002060"/>
                </a:solidFill>
              </a:rPr>
              <a:t>sinh</a:t>
            </a:r>
            <a:r>
              <a:rPr lang="en-US" sz="8000" dirty="0">
                <a:solidFill>
                  <a:srgbClr val="002060"/>
                </a:solidFill>
              </a:rPr>
              <a:t>. </a:t>
            </a:r>
            <a:endParaRPr lang="vi-VN" sz="8000" dirty="0">
              <a:solidFill>
                <a:srgbClr val="002060"/>
              </a:solidFill>
            </a:endParaRPr>
          </a:p>
        </p:txBody>
      </p:sp>
    </p:spTree>
    <p:extLst>
      <p:ext uri="{BB962C8B-B14F-4D97-AF65-F5344CB8AC3E}">
        <p14:creationId xmlns:p14="http://schemas.microsoft.com/office/powerpoint/2010/main" val="3658772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20000"/>
              </a:lnSpc>
            </a:pPr>
            <a:r>
              <a:rPr lang="vi-VN" sz="7700" u="sng" dirty="0">
                <a:solidFill>
                  <a:srgbClr val="FF0000"/>
                </a:solidFill>
              </a:rPr>
              <a:t>**</a:t>
            </a:r>
            <a:r>
              <a:rPr lang="en-US" sz="7700" u="sng" dirty="0">
                <a:solidFill>
                  <a:srgbClr val="FF0000"/>
                </a:solidFill>
              </a:rPr>
              <a:t>:</a:t>
            </a:r>
            <a:r>
              <a:rPr lang="en-US" sz="7700" dirty="0">
                <a:solidFill>
                  <a:schemeClr val="bg1"/>
                </a:solidFill>
              </a:rPr>
              <a:t> </a:t>
            </a:r>
            <a:r>
              <a:rPr lang="en-US" sz="7700" dirty="0" err="1">
                <a:solidFill>
                  <a:srgbClr val="002060"/>
                </a:solidFill>
              </a:rPr>
              <a:t>Cùng</a:t>
            </a:r>
            <a:r>
              <a:rPr lang="en-US" sz="7700" dirty="0">
                <a:solidFill>
                  <a:srgbClr val="002060"/>
                </a:solidFill>
              </a:rPr>
              <a:t> </a:t>
            </a:r>
            <a:r>
              <a:rPr lang="en-US" sz="7700" dirty="0" err="1">
                <a:solidFill>
                  <a:srgbClr val="002060"/>
                </a:solidFill>
              </a:rPr>
              <a:t>nhau</a:t>
            </a:r>
            <a:r>
              <a:rPr lang="en-US" sz="7700" dirty="0">
                <a:solidFill>
                  <a:srgbClr val="002060"/>
                </a:solidFill>
              </a:rPr>
              <a:t> </a:t>
            </a:r>
            <a:r>
              <a:rPr lang="en-US" sz="7700" dirty="0" err="1">
                <a:solidFill>
                  <a:srgbClr val="002060"/>
                </a:solidFill>
              </a:rPr>
              <a:t>noi</a:t>
            </a:r>
            <a:r>
              <a:rPr lang="en-US" sz="7700" dirty="0">
                <a:solidFill>
                  <a:srgbClr val="002060"/>
                </a:solidFill>
              </a:rPr>
              <a:t> </a:t>
            </a:r>
            <a:r>
              <a:rPr lang="en-US" sz="7700" dirty="0" err="1">
                <a:solidFill>
                  <a:srgbClr val="002060"/>
                </a:solidFill>
              </a:rPr>
              <a:t>gương</a:t>
            </a:r>
            <a:r>
              <a:rPr lang="en-US" sz="7700" dirty="0">
                <a:solidFill>
                  <a:srgbClr val="002060"/>
                </a:solidFill>
              </a:rPr>
              <a:t> </a:t>
            </a:r>
            <a:r>
              <a:rPr lang="en-US" sz="7700" dirty="0" err="1">
                <a:solidFill>
                  <a:srgbClr val="002060"/>
                </a:solidFill>
              </a:rPr>
              <a:t>của</a:t>
            </a:r>
            <a:r>
              <a:rPr lang="en-US" sz="7700" dirty="0">
                <a:solidFill>
                  <a:srgbClr val="002060"/>
                </a:solidFill>
              </a:rPr>
              <a:t> </a:t>
            </a:r>
            <a:r>
              <a:rPr lang="en-US" sz="7700" dirty="0" err="1">
                <a:solidFill>
                  <a:srgbClr val="002060"/>
                </a:solidFill>
              </a:rPr>
              <a:t>Mẹ</a:t>
            </a:r>
            <a:r>
              <a:rPr lang="en-US" sz="7700" dirty="0">
                <a:solidFill>
                  <a:srgbClr val="002060"/>
                </a:solidFill>
              </a:rPr>
              <a:t> </a:t>
            </a:r>
            <a:r>
              <a:rPr lang="en-US" sz="7700" dirty="0" err="1">
                <a:solidFill>
                  <a:srgbClr val="002060"/>
                </a:solidFill>
              </a:rPr>
              <a:t>sống</a:t>
            </a:r>
            <a:r>
              <a:rPr lang="en-US" sz="7700" dirty="0">
                <a:solidFill>
                  <a:srgbClr val="002060"/>
                </a:solidFill>
              </a:rPr>
              <a:t> </a:t>
            </a:r>
            <a:r>
              <a:rPr lang="en-US" sz="7700" dirty="0" err="1">
                <a:solidFill>
                  <a:srgbClr val="002060"/>
                </a:solidFill>
              </a:rPr>
              <a:t>Lời</a:t>
            </a:r>
            <a:r>
              <a:rPr lang="en-US" sz="7700" dirty="0">
                <a:solidFill>
                  <a:srgbClr val="002060"/>
                </a:solidFill>
              </a:rPr>
              <a:t> </a:t>
            </a:r>
            <a:r>
              <a:rPr lang="en-US" sz="7700" dirty="0" err="1">
                <a:solidFill>
                  <a:srgbClr val="002060"/>
                </a:solidFill>
              </a:rPr>
              <a:t>Chúa</a:t>
            </a:r>
            <a:r>
              <a:rPr lang="en-US" sz="7700" dirty="0">
                <a:solidFill>
                  <a:srgbClr val="002060"/>
                </a:solidFill>
              </a:rPr>
              <a:t> </a:t>
            </a:r>
            <a:r>
              <a:rPr lang="en-US" sz="7700" dirty="0" err="1">
                <a:solidFill>
                  <a:srgbClr val="002060"/>
                </a:solidFill>
              </a:rPr>
              <a:t>luôn</a:t>
            </a:r>
            <a:r>
              <a:rPr lang="en-US" sz="7700" dirty="0">
                <a:solidFill>
                  <a:srgbClr val="002060"/>
                </a:solidFill>
              </a:rPr>
              <a:t>. </a:t>
            </a:r>
            <a:r>
              <a:rPr lang="en-US" sz="7700" dirty="0" err="1">
                <a:solidFill>
                  <a:srgbClr val="002060"/>
                </a:solidFill>
              </a:rPr>
              <a:t>Làm</a:t>
            </a:r>
            <a:r>
              <a:rPr lang="en-US" sz="7700" dirty="0">
                <a:solidFill>
                  <a:srgbClr val="002060"/>
                </a:solidFill>
              </a:rPr>
              <a:t> </a:t>
            </a:r>
            <a:r>
              <a:rPr lang="en-US" sz="7700" dirty="0" err="1">
                <a:solidFill>
                  <a:srgbClr val="002060"/>
                </a:solidFill>
              </a:rPr>
              <a:t>cho</a:t>
            </a:r>
            <a:r>
              <a:rPr lang="en-US" sz="7700" dirty="0">
                <a:solidFill>
                  <a:srgbClr val="002060"/>
                </a:solidFill>
              </a:rPr>
              <a:t> </a:t>
            </a:r>
            <a:r>
              <a:rPr lang="en-US" sz="7700" dirty="0" err="1">
                <a:solidFill>
                  <a:srgbClr val="002060"/>
                </a:solidFill>
              </a:rPr>
              <a:t>hạt</a:t>
            </a:r>
            <a:r>
              <a:rPr lang="en-US" sz="7700" dirty="0">
                <a:solidFill>
                  <a:srgbClr val="002060"/>
                </a:solidFill>
              </a:rPr>
              <a:t> </a:t>
            </a:r>
            <a:r>
              <a:rPr lang="en-US" sz="7700" dirty="0" err="1">
                <a:solidFill>
                  <a:srgbClr val="002060"/>
                </a:solidFill>
              </a:rPr>
              <a:t>giống</a:t>
            </a:r>
            <a:r>
              <a:rPr lang="en-US" sz="7700" dirty="0">
                <a:solidFill>
                  <a:srgbClr val="002060"/>
                </a:solidFill>
              </a:rPr>
              <a:t> Tin </a:t>
            </a:r>
            <a:r>
              <a:rPr lang="en-US" sz="7700" dirty="0" err="1">
                <a:solidFill>
                  <a:srgbClr val="002060"/>
                </a:solidFill>
              </a:rPr>
              <a:t>Mừng</a:t>
            </a:r>
            <a:r>
              <a:rPr lang="en-US" sz="7700" dirty="0">
                <a:solidFill>
                  <a:srgbClr val="002060"/>
                </a:solidFill>
              </a:rPr>
              <a:t> </a:t>
            </a:r>
            <a:r>
              <a:rPr lang="en-US" sz="7700" dirty="0" err="1">
                <a:solidFill>
                  <a:srgbClr val="002060"/>
                </a:solidFill>
              </a:rPr>
              <a:t>được</a:t>
            </a:r>
            <a:r>
              <a:rPr lang="en-US" sz="7700" dirty="0">
                <a:solidFill>
                  <a:srgbClr val="002060"/>
                </a:solidFill>
              </a:rPr>
              <a:t> </a:t>
            </a:r>
            <a:r>
              <a:rPr lang="en-US" sz="7700" dirty="0" err="1">
                <a:solidFill>
                  <a:srgbClr val="002060"/>
                </a:solidFill>
              </a:rPr>
              <a:t>đâm</a:t>
            </a:r>
            <a:r>
              <a:rPr lang="en-US" sz="7700" dirty="0">
                <a:solidFill>
                  <a:srgbClr val="002060"/>
                </a:solidFill>
              </a:rPr>
              <a:t> </a:t>
            </a:r>
            <a:r>
              <a:rPr lang="en-US" sz="7700" dirty="0" err="1">
                <a:solidFill>
                  <a:srgbClr val="002060"/>
                </a:solidFill>
              </a:rPr>
              <a:t>nhánh</a:t>
            </a:r>
            <a:r>
              <a:rPr lang="en-US" sz="7700" dirty="0">
                <a:solidFill>
                  <a:srgbClr val="002060"/>
                </a:solidFill>
              </a:rPr>
              <a:t> </a:t>
            </a:r>
            <a:r>
              <a:rPr lang="en-US" sz="7700" dirty="0" err="1">
                <a:solidFill>
                  <a:srgbClr val="002060"/>
                </a:solidFill>
              </a:rPr>
              <a:t>trổ</a:t>
            </a:r>
            <a:r>
              <a:rPr lang="en-US" sz="7700" dirty="0">
                <a:solidFill>
                  <a:srgbClr val="002060"/>
                </a:solidFill>
              </a:rPr>
              <a:t> </a:t>
            </a:r>
            <a:r>
              <a:rPr lang="en-US" sz="7700" dirty="0" err="1">
                <a:solidFill>
                  <a:srgbClr val="002060"/>
                </a:solidFill>
              </a:rPr>
              <a:t>bông</a:t>
            </a:r>
            <a:r>
              <a:rPr lang="en-US" sz="7700" dirty="0">
                <a:solidFill>
                  <a:srgbClr val="002060"/>
                </a:solidFill>
              </a:rPr>
              <a:t>.</a:t>
            </a:r>
            <a:endParaRPr lang="vi-VN" sz="7700" dirty="0">
              <a:solidFill>
                <a:srgbClr val="002060"/>
              </a:solidFill>
            </a:endParaRPr>
          </a:p>
        </p:txBody>
      </p:sp>
    </p:spTree>
    <p:extLst>
      <p:ext uri="{BB962C8B-B14F-4D97-AF65-F5344CB8AC3E}">
        <p14:creationId xmlns:p14="http://schemas.microsoft.com/office/powerpoint/2010/main" val="4142876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en-US" sz="5900" u="sng" dirty="0">
                <a:solidFill>
                  <a:srgbClr val="FF0000"/>
                </a:solidFill>
                <a:latin typeface="+mj-lt"/>
              </a:rPr>
              <a:t>Tk3:</a:t>
            </a:r>
            <a:r>
              <a:rPr lang="vi-VN" sz="5900" dirty="0">
                <a:solidFill>
                  <a:srgbClr val="FF0000"/>
                </a:solidFill>
                <a:latin typeface="+mj-lt"/>
              </a:rPr>
              <a:t> </a:t>
            </a:r>
            <a:r>
              <a:rPr lang="en-US" sz="5900" dirty="0" err="1">
                <a:solidFill>
                  <a:srgbClr val="002060"/>
                </a:solidFill>
                <a:latin typeface="+mj-lt"/>
              </a:rPr>
              <a:t>Trăm</a:t>
            </a:r>
            <a:r>
              <a:rPr lang="en-US" sz="5900" dirty="0">
                <a:solidFill>
                  <a:srgbClr val="002060"/>
                </a:solidFill>
                <a:latin typeface="+mj-lt"/>
              </a:rPr>
              <a:t> </a:t>
            </a:r>
            <a:r>
              <a:rPr lang="en-US" sz="5900" dirty="0" err="1">
                <a:solidFill>
                  <a:srgbClr val="002060"/>
                </a:solidFill>
                <a:latin typeface="+mj-lt"/>
              </a:rPr>
              <a:t>năm</a:t>
            </a:r>
            <a:r>
              <a:rPr lang="en-US" sz="5900" dirty="0">
                <a:solidFill>
                  <a:srgbClr val="002060"/>
                </a:solidFill>
                <a:latin typeface="+mj-lt"/>
              </a:rPr>
              <a:t> </a:t>
            </a:r>
            <a:r>
              <a:rPr lang="en-US" sz="5900" dirty="0" err="1">
                <a:solidFill>
                  <a:srgbClr val="002060"/>
                </a:solidFill>
                <a:latin typeface="+mj-lt"/>
              </a:rPr>
              <a:t>xin</a:t>
            </a:r>
            <a:r>
              <a:rPr lang="en-US" sz="5900" dirty="0">
                <a:solidFill>
                  <a:srgbClr val="002060"/>
                </a:solidFill>
                <a:latin typeface="+mj-lt"/>
              </a:rPr>
              <a:t> </a:t>
            </a:r>
            <a:r>
              <a:rPr lang="en-US" sz="5900" dirty="0" err="1">
                <a:solidFill>
                  <a:srgbClr val="002060"/>
                </a:solidFill>
                <a:latin typeface="+mj-lt"/>
              </a:rPr>
              <a:t>giữ</a:t>
            </a:r>
            <a:r>
              <a:rPr lang="en-US" sz="5900" dirty="0">
                <a:solidFill>
                  <a:srgbClr val="002060"/>
                </a:solidFill>
                <a:latin typeface="+mj-lt"/>
              </a:rPr>
              <a:t> </a:t>
            </a:r>
            <a:r>
              <a:rPr lang="en-US" sz="5900" dirty="0" err="1">
                <a:solidFill>
                  <a:srgbClr val="002060"/>
                </a:solidFill>
                <a:latin typeface="+mj-lt"/>
              </a:rPr>
              <a:t>câu</a:t>
            </a:r>
            <a:r>
              <a:rPr lang="en-US" sz="5900" dirty="0">
                <a:solidFill>
                  <a:srgbClr val="002060"/>
                </a:solidFill>
                <a:latin typeface="+mj-lt"/>
              </a:rPr>
              <a:t> </a:t>
            </a:r>
            <a:r>
              <a:rPr lang="en-US" sz="5900" dirty="0" err="1">
                <a:solidFill>
                  <a:srgbClr val="002060"/>
                </a:solidFill>
                <a:latin typeface="+mj-lt"/>
              </a:rPr>
              <a:t>thề</a:t>
            </a:r>
            <a:r>
              <a:rPr lang="en-US" sz="5900" dirty="0">
                <a:solidFill>
                  <a:srgbClr val="002060"/>
                </a:solidFill>
                <a:latin typeface="+mj-lt"/>
              </a:rPr>
              <a:t> </a:t>
            </a:r>
            <a:r>
              <a:rPr lang="en-US" sz="5900" dirty="0" err="1">
                <a:solidFill>
                  <a:srgbClr val="002060"/>
                </a:solidFill>
                <a:latin typeface="+mj-lt"/>
              </a:rPr>
              <a:t>hương</a:t>
            </a:r>
            <a:r>
              <a:rPr lang="en-US" sz="5900" dirty="0">
                <a:solidFill>
                  <a:srgbClr val="002060"/>
                </a:solidFill>
                <a:latin typeface="+mj-lt"/>
              </a:rPr>
              <a:t> </a:t>
            </a:r>
            <a:r>
              <a:rPr lang="en-US" sz="5900" dirty="0" err="1">
                <a:solidFill>
                  <a:srgbClr val="002060"/>
                </a:solidFill>
                <a:latin typeface="+mj-lt"/>
              </a:rPr>
              <a:t>tình</a:t>
            </a:r>
            <a:r>
              <a:rPr lang="en-US" sz="5900" dirty="0">
                <a:solidFill>
                  <a:srgbClr val="002060"/>
                </a:solidFill>
                <a:latin typeface="+mj-lt"/>
              </a:rPr>
              <a:t> </a:t>
            </a:r>
            <a:r>
              <a:rPr lang="en-US" sz="5900" dirty="0" err="1">
                <a:solidFill>
                  <a:srgbClr val="002060"/>
                </a:solidFill>
                <a:latin typeface="+mj-lt"/>
              </a:rPr>
              <a:t>chất</a:t>
            </a:r>
            <a:r>
              <a:rPr lang="en-US" sz="5900" dirty="0">
                <a:solidFill>
                  <a:srgbClr val="002060"/>
                </a:solidFill>
                <a:latin typeface="+mj-lt"/>
              </a:rPr>
              <a:t> </a:t>
            </a:r>
            <a:r>
              <a:rPr lang="en-US" sz="5900" dirty="0" err="1">
                <a:solidFill>
                  <a:srgbClr val="002060"/>
                </a:solidFill>
                <a:latin typeface="+mj-lt"/>
              </a:rPr>
              <a:t>ngất</a:t>
            </a:r>
            <a:r>
              <a:rPr lang="en-US" sz="5900" dirty="0">
                <a:solidFill>
                  <a:srgbClr val="002060"/>
                </a:solidFill>
                <a:latin typeface="+mj-lt"/>
              </a:rPr>
              <a:t> men say. Chung </a:t>
            </a:r>
            <a:r>
              <a:rPr lang="en-US" sz="5900" dirty="0" err="1">
                <a:solidFill>
                  <a:srgbClr val="002060"/>
                </a:solidFill>
                <a:latin typeface="+mj-lt"/>
              </a:rPr>
              <a:t>nhau</a:t>
            </a:r>
            <a:r>
              <a:rPr lang="en-US" sz="5900" dirty="0">
                <a:solidFill>
                  <a:srgbClr val="002060"/>
                </a:solidFill>
                <a:latin typeface="+mj-lt"/>
              </a:rPr>
              <a:t> </a:t>
            </a:r>
            <a:r>
              <a:rPr lang="en-US" sz="5900" dirty="0" err="1">
                <a:solidFill>
                  <a:srgbClr val="002060"/>
                </a:solidFill>
                <a:latin typeface="+mj-lt"/>
              </a:rPr>
              <a:t>xây</a:t>
            </a:r>
            <a:r>
              <a:rPr lang="en-US" sz="5900" dirty="0">
                <a:solidFill>
                  <a:srgbClr val="002060"/>
                </a:solidFill>
                <a:latin typeface="+mj-lt"/>
              </a:rPr>
              <a:t> </a:t>
            </a:r>
            <a:r>
              <a:rPr lang="en-US" sz="5900" dirty="0" err="1">
                <a:solidFill>
                  <a:srgbClr val="002060"/>
                </a:solidFill>
                <a:latin typeface="+mj-lt"/>
              </a:rPr>
              <a:t>bao</a:t>
            </a:r>
            <a:r>
              <a:rPr lang="en-US" sz="5900" dirty="0">
                <a:solidFill>
                  <a:srgbClr val="002060"/>
                </a:solidFill>
                <a:latin typeface="+mj-lt"/>
              </a:rPr>
              <a:t> </a:t>
            </a:r>
            <a:r>
              <a:rPr lang="en-US" sz="5900" dirty="0" err="1">
                <a:solidFill>
                  <a:srgbClr val="002060"/>
                </a:solidFill>
                <a:latin typeface="+mj-lt"/>
              </a:rPr>
              <a:t>mơ</a:t>
            </a:r>
            <a:r>
              <a:rPr lang="en-US" sz="5900" dirty="0">
                <a:solidFill>
                  <a:srgbClr val="002060"/>
                </a:solidFill>
                <a:latin typeface="+mj-lt"/>
              </a:rPr>
              <a:t> </a:t>
            </a:r>
            <a:r>
              <a:rPr lang="en-US" sz="5900" dirty="0" err="1">
                <a:solidFill>
                  <a:srgbClr val="002060"/>
                </a:solidFill>
                <a:latin typeface="+mj-lt"/>
              </a:rPr>
              <a:t>ước</a:t>
            </a:r>
            <a:r>
              <a:rPr lang="en-US" sz="5900" dirty="0">
                <a:solidFill>
                  <a:srgbClr val="002060"/>
                </a:solidFill>
                <a:latin typeface="+mj-lt"/>
              </a:rPr>
              <a:t> </a:t>
            </a:r>
            <a:r>
              <a:rPr lang="en-US" sz="5900" dirty="0" err="1">
                <a:solidFill>
                  <a:srgbClr val="002060"/>
                </a:solidFill>
                <a:latin typeface="+mj-lt"/>
              </a:rPr>
              <a:t>hoa</a:t>
            </a:r>
            <a:r>
              <a:rPr lang="en-US" sz="5900" dirty="0">
                <a:solidFill>
                  <a:srgbClr val="002060"/>
                </a:solidFill>
                <a:latin typeface="+mj-lt"/>
              </a:rPr>
              <a:t> </a:t>
            </a:r>
            <a:r>
              <a:rPr lang="en-US" sz="5900" dirty="0" err="1">
                <a:solidFill>
                  <a:srgbClr val="002060"/>
                </a:solidFill>
                <a:latin typeface="+mj-lt"/>
              </a:rPr>
              <a:t>tình</a:t>
            </a:r>
            <a:r>
              <a:rPr lang="en-US" sz="5900" dirty="0">
                <a:solidFill>
                  <a:srgbClr val="002060"/>
                </a:solidFill>
                <a:latin typeface="+mj-lt"/>
              </a:rPr>
              <a:t> </a:t>
            </a:r>
            <a:r>
              <a:rPr lang="en-US" sz="5900" dirty="0" err="1">
                <a:solidFill>
                  <a:srgbClr val="002060"/>
                </a:solidFill>
                <a:latin typeface="+mj-lt"/>
              </a:rPr>
              <a:t>thơm</a:t>
            </a:r>
            <a:r>
              <a:rPr lang="en-US" sz="5900" dirty="0">
                <a:solidFill>
                  <a:srgbClr val="002060"/>
                </a:solidFill>
                <a:latin typeface="+mj-lt"/>
              </a:rPr>
              <a:t> </a:t>
            </a:r>
            <a:r>
              <a:rPr lang="en-US" sz="5900" dirty="0" err="1">
                <a:solidFill>
                  <a:srgbClr val="002060"/>
                </a:solidFill>
                <a:latin typeface="+mj-lt"/>
              </a:rPr>
              <a:t>ngát</a:t>
            </a:r>
            <a:r>
              <a:rPr lang="en-US" sz="5900" dirty="0">
                <a:solidFill>
                  <a:srgbClr val="002060"/>
                </a:solidFill>
                <a:latin typeface="+mj-lt"/>
              </a:rPr>
              <a:t> </a:t>
            </a:r>
            <a:r>
              <a:rPr lang="en-US" sz="5900" dirty="0" err="1">
                <a:solidFill>
                  <a:srgbClr val="002060"/>
                </a:solidFill>
                <a:latin typeface="+mj-lt"/>
              </a:rPr>
              <a:t>vườn</a:t>
            </a:r>
            <a:r>
              <a:rPr lang="en-US" sz="5900" dirty="0">
                <a:solidFill>
                  <a:srgbClr val="002060"/>
                </a:solidFill>
                <a:latin typeface="+mj-lt"/>
              </a:rPr>
              <a:t> </a:t>
            </a:r>
            <a:r>
              <a:rPr lang="en-US" sz="5900" dirty="0" err="1">
                <a:solidFill>
                  <a:srgbClr val="002060"/>
                </a:solidFill>
                <a:latin typeface="+mj-lt"/>
              </a:rPr>
              <a:t>xuân</a:t>
            </a:r>
            <a:r>
              <a:rPr lang="en-US" sz="5900" dirty="0">
                <a:solidFill>
                  <a:srgbClr val="002060"/>
                </a:solidFill>
                <a:latin typeface="+mj-lt"/>
              </a:rPr>
              <a:t>. Mai </a:t>
            </a:r>
            <a:r>
              <a:rPr lang="en-US" sz="5900" dirty="0" err="1">
                <a:solidFill>
                  <a:srgbClr val="002060"/>
                </a:solidFill>
                <a:latin typeface="+mj-lt"/>
              </a:rPr>
              <a:t>sau</a:t>
            </a:r>
            <a:r>
              <a:rPr lang="en-US" sz="5900" dirty="0">
                <a:solidFill>
                  <a:srgbClr val="002060"/>
                </a:solidFill>
                <a:latin typeface="+mj-lt"/>
              </a:rPr>
              <a:t> con </a:t>
            </a:r>
            <a:r>
              <a:rPr lang="en-US" sz="5900" dirty="0" err="1">
                <a:solidFill>
                  <a:srgbClr val="002060"/>
                </a:solidFill>
                <a:latin typeface="+mj-lt"/>
              </a:rPr>
              <a:t>cháu</a:t>
            </a:r>
            <a:r>
              <a:rPr lang="en-US" sz="5900" dirty="0">
                <a:solidFill>
                  <a:srgbClr val="002060"/>
                </a:solidFill>
                <a:latin typeface="+mj-lt"/>
              </a:rPr>
              <a:t> </a:t>
            </a:r>
            <a:r>
              <a:rPr lang="en-US" sz="5900" dirty="0" err="1">
                <a:solidFill>
                  <a:srgbClr val="002060"/>
                </a:solidFill>
                <a:latin typeface="+mj-lt"/>
              </a:rPr>
              <a:t>vui</a:t>
            </a:r>
            <a:r>
              <a:rPr lang="en-US" sz="5900" dirty="0">
                <a:solidFill>
                  <a:srgbClr val="002060"/>
                </a:solidFill>
                <a:latin typeface="+mj-lt"/>
              </a:rPr>
              <a:t> </a:t>
            </a:r>
            <a:r>
              <a:rPr lang="en-US" sz="5900" dirty="0" err="1">
                <a:solidFill>
                  <a:srgbClr val="002060"/>
                </a:solidFill>
                <a:latin typeface="+mj-lt"/>
              </a:rPr>
              <a:t>vầy</a:t>
            </a:r>
            <a:r>
              <a:rPr lang="en-US" sz="5900" dirty="0">
                <a:solidFill>
                  <a:srgbClr val="002060"/>
                </a:solidFill>
                <a:latin typeface="+mj-lt"/>
              </a:rPr>
              <a:t> </a:t>
            </a:r>
            <a:r>
              <a:rPr lang="en-US" sz="5900" dirty="0" err="1">
                <a:solidFill>
                  <a:srgbClr val="002060"/>
                </a:solidFill>
                <a:latin typeface="+mj-lt"/>
              </a:rPr>
              <a:t>gia</a:t>
            </a:r>
            <a:r>
              <a:rPr lang="en-US" sz="5900" dirty="0">
                <a:solidFill>
                  <a:srgbClr val="002060"/>
                </a:solidFill>
                <a:latin typeface="+mj-lt"/>
              </a:rPr>
              <a:t> </a:t>
            </a:r>
            <a:r>
              <a:rPr lang="en-US" sz="5900" dirty="0" err="1">
                <a:solidFill>
                  <a:srgbClr val="002060"/>
                </a:solidFill>
                <a:latin typeface="+mj-lt"/>
              </a:rPr>
              <a:t>đình</a:t>
            </a:r>
            <a:r>
              <a:rPr lang="en-US" sz="5900" dirty="0">
                <a:solidFill>
                  <a:srgbClr val="002060"/>
                </a:solidFill>
                <a:latin typeface="+mj-lt"/>
              </a:rPr>
              <a:t> </a:t>
            </a:r>
            <a:r>
              <a:rPr lang="en-US" sz="5900" dirty="0" err="1">
                <a:solidFill>
                  <a:srgbClr val="002060"/>
                </a:solidFill>
                <a:latin typeface="+mj-lt"/>
              </a:rPr>
              <a:t>hạnh</a:t>
            </a:r>
            <a:r>
              <a:rPr lang="en-US" sz="5900" dirty="0">
                <a:solidFill>
                  <a:srgbClr val="002060"/>
                </a:solidFill>
                <a:latin typeface="+mj-lt"/>
              </a:rPr>
              <a:t> </a:t>
            </a:r>
            <a:r>
              <a:rPr lang="en-US" sz="5900" dirty="0" err="1">
                <a:solidFill>
                  <a:srgbClr val="002060"/>
                </a:solidFill>
                <a:latin typeface="+mj-lt"/>
              </a:rPr>
              <a:t>phúc</a:t>
            </a:r>
            <a:r>
              <a:rPr lang="en-US" sz="5900" dirty="0">
                <a:solidFill>
                  <a:srgbClr val="002060"/>
                </a:solidFill>
                <a:latin typeface="+mj-lt"/>
              </a:rPr>
              <a:t> an </a:t>
            </a:r>
            <a:r>
              <a:rPr lang="en-US" sz="5900" dirty="0" err="1">
                <a:solidFill>
                  <a:srgbClr val="002060"/>
                </a:solidFill>
                <a:latin typeface="+mj-lt"/>
              </a:rPr>
              <a:t>vui</a:t>
            </a:r>
            <a:r>
              <a:rPr lang="en-US" sz="5900" dirty="0">
                <a:solidFill>
                  <a:srgbClr val="002060"/>
                </a:solidFill>
                <a:latin typeface="+mj-lt"/>
              </a:rPr>
              <a:t>. </a:t>
            </a:r>
            <a:r>
              <a:rPr lang="en-US" sz="5900" dirty="0" err="1">
                <a:solidFill>
                  <a:srgbClr val="002060"/>
                </a:solidFill>
                <a:latin typeface="+mj-lt"/>
              </a:rPr>
              <a:t>Yêu</a:t>
            </a:r>
            <a:r>
              <a:rPr lang="en-US" sz="5900" dirty="0">
                <a:solidFill>
                  <a:srgbClr val="002060"/>
                </a:solidFill>
                <a:latin typeface="+mj-lt"/>
              </a:rPr>
              <a:t> </a:t>
            </a:r>
            <a:r>
              <a:rPr lang="en-US" sz="5900" dirty="0" err="1">
                <a:solidFill>
                  <a:srgbClr val="002060"/>
                </a:solidFill>
                <a:latin typeface="+mj-lt"/>
              </a:rPr>
              <a:t>thương</a:t>
            </a:r>
            <a:r>
              <a:rPr lang="en-US" sz="5900" dirty="0">
                <a:solidFill>
                  <a:srgbClr val="002060"/>
                </a:solidFill>
                <a:latin typeface="+mj-lt"/>
              </a:rPr>
              <a:t> </a:t>
            </a:r>
            <a:r>
              <a:rPr lang="en-US" sz="5900" dirty="0" err="1">
                <a:solidFill>
                  <a:srgbClr val="002060"/>
                </a:solidFill>
                <a:latin typeface="+mj-lt"/>
              </a:rPr>
              <a:t>mơ</a:t>
            </a:r>
            <a:r>
              <a:rPr lang="en-US" sz="5900" dirty="0">
                <a:solidFill>
                  <a:srgbClr val="002060"/>
                </a:solidFill>
                <a:latin typeface="+mj-lt"/>
              </a:rPr>
              <a:t> </a:t>
            </a:r>
            <a:r>
              <a:rPr lang="en-US" sz="5900" dirty="0" err="1">
                <a:solidFill>
                  <a:srgbClr val="002060"/>
                </a:solidFill>
                <a:latin typeface="+mj-lt"/>
              </a:rPr>
              <a:t>sương</a:t>
            </a:r>
            <a:r>
              <a:rPr lang="en-US" sz="5900" dirty="0">
                <a:solidFill>
                  <a:srgbClr val="002060"/>
                </a:solidFill>
                <a:latin typeface="+mj-lt"/>
              </a:rPr>
              <a:t> </a:t>
            </a:r>
            <a:r>
              <a:rPr lang="en-US" sz="5900" dirty="0" err="1">
                <a:solidFill>
                  <a:srgbClr val="002060"/>
                </a:solidFill>
                <a:latin typeface="+mj-lt"/>
              </a:rPr>
              <a:t>cho</a:t>
            </a:r>
            <a:r>
              <a:rPr lang="en-US" sz="5900" dirty="0">
                <a:solidFill>
                  <a:srgbClr val="002060"/>
                </a:solidFill>
                <a:latin typeface="+mj-lt"/>
              </a:rPr>
              <a:t> </a:t>
            </a:r>
            <a:r>
              <a:rPr lang="en-US" sz="5900" dirty="0" err="1">
                <a:solidFill>
                  <a:srgbClr val="002060"/>
                </a:solidFill>
                <a:latin typeface="+mj-lt"/>
              </a:rPr>
              <a:t>đời</a:t>
            </a:r>
            <a:r>
              <a:rPr lang="en-US" sz="5900" dirty="0">
                <a:solidFill>
                  <a:srgbClr val="002060"/>
                </a:solidFill>
                <a:latin typeface="+mj-lt"/>
              </a:rPr>
              <a:t> </a:t>
            </a:r>
            <a:r>
              <a:rPr lang="en-US" sz="5900" dirty="0" err="1">
                <a:solidFill>
                  <a:srgbClr val="002060"/>
                </a:solidFill>
                <a:latin typeface="+mj-lt"/>
              </a:rPr>
              <a:t>cho</a:t>
            </a:r>
            <a:r>
              <a:rPr lang="en-US" sz="5900" dirty="0">
                <a:solidFill>
                  <a:srgbClr val="002060"/>
                </a:solidFill>
                <a:latin typeface="+mj-lt"/>
              </a:rPr>
              <a:t> </a:t>
            </a:r>
            <a:r>
              <a:rPr lang="en-US" sz="5900" dirty="0" err="1">
                <a:solidFill>
                  <a:srgbClr val="002060"/>
                </a:solidFill>
                <a:latin typeface="+mj-lt"/>
              </a:rPr>
              <a:t>rừng</a:t>
            </a:r>
            <a:r>
              <a:rPr lang="en-US" sz="5900" dirty="0">
                <a:solidFill>
                  <a:srgbClr val="002060"/>
                </a:solidFill>
                <a:latin typeface="+mj-lt"/>
              </a:rPr>
              <a:t> </a:t>
            </a:r>
            <a:r>
              <a:rPr lang="en-US" sz="5900" dirty="0" err="1">
                <a:solidFill>
                  <a:srgbClr val="002060"/>
                </a:solidFill>
                <a:latin typeface="+mj-lt"/>
              </a:rPr>
              <a:t>xanh</a:t>
            </a:r>
            <a:r>
              <a:rPr lang="en-US" sz="5900" dirty="0">
                <a:solidFill>
                  <a:srgbClr val="002060"/>
                </a:solidFill>
                <a:latin typeface="+mj-lt"/>
              </a:rPr>
              <a:t> </a:t>
            </a:r>
            <a:r>
              <a:rPr lang="en-US" sz="5900" dirty="0" err="1">
                <a:solidFill>
                  <a:srgbClr val="002060"/>
                </a:solidFill>
                <a:latin typeface="+mj-lt"/>
              </a:rPr>
              <a:t>lá</a:t>
            </a:r>
            <a:r>
              <a:rPr lang="en-US" sz="5900" dirty="0">
                <a:solidFill>
                  <a:srgbClr val="002060"/>
                </a:solidFill>
                <a:latin typeface="+mj-lt"/>
              </a:rPr>
              <a:t> </a:t>
            </a:r>
            <a:r>
              <a:rPr lang="en-US" sz="5900" dirty="0" err="1">
                <a:solidFill>
                  <a:srgbClr val="002060"/>
                </a:solidFill>
                <a:latin typeface="+mj-lt"/>
              </a:rPr>
              <a:t>hương</a:t>
            </a:r>
            <a:r>
              <a:rPr lang="en-US" sz="5900" dirty="0">
                <a:solidFill>
                  <a:srgbClr val="002060"/>
                </a:solidFill>
                <a:latin typeface="+mj-lt"/>
              </a:rPr>
              <a:t> </a:t>
            </a:r>
            <a:r>
              <a:rPr lang="en-US" sz="5900" dirty="0" err="1">
                <a:solidFill>
                  <a:srgbClr val="002060"/>
                </a:solidFill>
                <a:latin typeface="+mj-lt"/>
              </a:rPr>
              <a:t>thơm</a:t>
            </a:r>
            <a:r>
              <a:rPr lang="en-US" sz="5900" dirty="0">
                <a:solidFill>
                  <a:srgbClr val="002060"/>
                </a:solidFill>
                <a:latin typeface="+mj-lt"/>
              </a:rPr>
              <a:t>.</a:t>
            </a:r>
            <a:endParaRPr lang="vi-VN" sz="5900" dirty="0">
              <a:solidFill>
                <a:srgbClr val="002060"/>
              </a:solidFill>
              <a:latin typeface="+mj-lt"/>
            </a:endParaRPr>
          </a:p>
        </p:txBody>
      </p:sp>
    </p:spTree>
    <p:extLst>
      <p:ext uri="{BB962C8B-B14F-4D97-AF65-F5344CB8AC3E}">
        <p14:creationId xmlns:p14="http://schemas.microsoft.com/office/powerpoint/2010/main" val="217197970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857999"/>
          </a:xfrm>
        </p:spPr>
        <p:txBody>
          <a:bodyPr>
            <a:noAutofit/>
          </a:bodyPr>
          <a:lstStyle/>
          <a:p>
            <a:pPr algn="just">
              <a:lnSpc>
                <a:spcPct val="110000"/>
              </a:lnSpc>
            </a:pPr>
            <a:r>
              <a:rPr lang="en-US" sz="6900" u="sng" dirty="0" err="1">
                <a:solidFill>
                  <a:srgbClr val="FF0000"/>
                </a:solidFill>
              </a:rPr>
              <a:t>Đk</a:t>
            </a:r>
            <a:r>
              <a:rPr lang="en-US" sz="6900" u="sng" dirty="0">
                <a:solidFill>
                  <a:srgbClr val="FF0000"/>
                </a:solidFill>
              </a:rPr>
              <a:t>:</a:t>
            </a:r>
            <a:r>
              <a:rPr lang="en-US" sz="6900" dirty="0">
                <a:solidFill>
                  <a:schemeClr val="bg1"/>
                </a:solidFill>
              </a:rPr>
              <a:t> </a:t>
            </a:r>
            <a:r>
              <a:rPr lang="en-US" sz="6700" dirty="0">
                <a:solidFill>
                  <a:srgbClr val="002060"/>
                </a:solidFill>
              </a:rPr>
              <a:t>Cho </a:t>
            </a:r>
            <a:r>
              <a:rPr lang="en-US" sz="6700" dirty="0" err="1">
                <a:solidFill>
                  <a:srgbClr val="002060"/>
                </a:solidFill>
              </a:rPr>
              <a:t>hoa</a:t>
            </a:r>
            <a:r>
              <a:rPr lang="en-US" sz="6700" dirty="0">
                <a:solidFill>
                  <a:srgbClr val="002060"/>
                </a:solidFill>
              </a:rPr>
              <a:t> </a:t>
            </a:r>
            <a:r>
              <a:rPr lang="en-US" sz="6700" dirty="0" err="1">
                <a:solidFill>
                  <a:srgbClr val="002060"/>
                </a:solidFill>
              </a:rPr>
              <a:t>yêu</a:t>
            </a:r>
            <a:r>
              <a:rPr lang="en-US" sz="6700" dirty="0">
                <a:solidFill>
                  <a:srgbClr val="002060"/>
                </a:solidFill>
              </a:rPr>
              <a:t> </a:t>
            </a:r>
            <a:r>
              <a:rPr lang="en-US" sz="6700" dirty="0" err="1">
                <a:solidFill>
                  <a:srgbClr val="002060"/>
                </a:solidFill>
              </a:rPr>
              <a:t>thương</a:t>
            </a:r>
            <a:r>
              <a:rPr lang="en-US" sz="6700" dirty="0">
                <a:solidFill>
                  <a:srgbClr val="002060"/>
                </a:solidFill>
              </a:rPr>
              <a:t> </a:t>
            </a:r>
            <a:r>
              <a:rPr lang="en-US" sz="6700" dirty="0" err="1">
                <a:solidFill>
                  <a:srgbClr val="002060"/>
                </a:solidFill>
              </a:rPr>
              <a:t>kết</a:t>
            </a:r>
            <a:r>
              <a:rPr lang="en-US" sz="6700" dirty="0">
                <a:solidFill>
                  <a:srgbClr val="002060"/>
                </a:solidFill>
              </a:rPr>
              <a:t> </a:t>
            </a:r>
            <a:r>
              <a:rPr lang="en-US" sz="6700" dirty="0" err="1">
                <a:solidFill>
                  <a:srgbClr val="002060"/>
                </a:solidFill>
              </a:rPr>
              <a:t>trái</a:t>
            </a:r>
            <a:r>
              <a:rPr lang="en-US" sz="6700" dirty="0">
                <a:solidFill>
                  <a:srgbClr val="002060"/>
                </a:solidFill>
              </a:rPr>
              <a:t> </a:t>
            </a:r>
            <a:r>
              <a:rPr lang="en-US" sz="6700" dirty="0" err="1">
                <a:solidFill>
                  <a:srgbClr val="002060"/>
                </a:solidFill>
              </a:rPr>
              <a:t>đơm</a:t>
            </a:r>
            <a:r>
              <a:rPr lang="en-US" sz="6700" dirty="0">
                <a:solidFill>
                  <a:srgbClr val="002060"/>
                </a:solidFill>
              </a:rPr>
              <a:t> </a:t>
            </a:r>
            <a:r>
              <a:rPr lang="en-US" sz="6700" dirty="0" err="1">
                <a:solidFill>
                  <a:srgbClr val="002060"/>
                </a:solidFill>
              </a:rPr>
              <a:t>hương</a:t>
            </a:r>
            <a:r>
              <a:rPr lang="en-US" sz="6700" dirty="0">
                <a:solidFill>
                  <a:srgbClr val="002060"/>
                </a:solidFill>
              </a:rPr>
              <a:t>, </a:t>
            </a:r>
            <a:r>
              <a:rPr lang="en-US" sz="6700" dirty="0" err="1">
                <a:solidFill>
                  <a:srgbClr val="002060"/>
                </a:solidFill>
              </a:rPr>
              <a:t>trung</a:t>
            </a:r>
            <a:r>
              <a:rPr lang="en-US" sz="6700" dirty="0">
                <a:solidFill>
                  <a:srgbClr val="002060"/>
                </a:solidFill>
              </a:rPr>
              <a:t> </a:t>
            </a:r>
            <a:r>
              <a:rPr lang="en-US" sz="6700" dirty="0" err="1">
                <a:solidFill>
                  <a:srgbClr val="002060"/>
                </a:solidFill>
              </a:rPr>
              <a:t>trinh</a:t>
            </a:r>
            <a:r>
              <a:rPr lang="en-US" sz="6700" dirty="0">
                <a:solidFill>
                  <a:srgbClr val="002060"/>
                </a:solidFill>
              </a:rPr>
              <a:t> tin </a:t>
            </a:r>
            <a:r>
              <a:rPr lang="en-US" sz="6700" dirty="0" err="1">
                <a:solidFill>
                  <a:srgbClr val="002060"/>
                </a:solidFill>
              </a:rPr>
              <a:t>yêu</a:t>
            </a:r>
            <a:r>
              <a:rPr lang="en-US" sz="6700" dirty="0">
                <a:solidFill>
                  <a:srgbClr val="002060"/>
                </a:solidFill>
              </a:rPr>
              <a:t> </a:t>
            </a:r>
            <a:r>
              <a:rPr lang="en-US" sz="6700" dirty="0" err="1">
                <a:solidFill>
                  <a:srgbClr val="002060"/>
                </a:solidFill>
              </a:rPr>
              <a:t>bác</a:t>
            </a:r>
            <a:r>
              <a:rPr lang="en-US" sz="6700" dirty="0">
                <a:solidFill>
                  <a:srgbClr val="002060"/>
                </a:solidFill>
              </a:rPr>
              <a:t> </a:t>
            </a:r>
            <a:r>
              <a:rPr lang="en-US" sz="6700" dirty="0" err="1">
                <a:solidFill>
                  <a:srgbClr val="002060"/>
                </a:solidFill>
              </a:rPr>
              <a:t>ái</a:t>
            </a:r>
            <a:r>
              <a:rPr lang="en-US" sz="6700" dirty="0">
                <a:solidFill>
                  <a:srgbClr val="002060"/>
                </a:solidFill>
              </a:rPr>
              <a:t> </a:t>
            </a:r>
            <a:r>
              <a:rPr lang="en-US" sz="6700" dirty="0" err="1">
                <a:solidFill>
                  <a:srgbClr val="002060"/>
                </a:solidFill>
              </a:rPr>
              <a:t>nêu</a:t>
            </a:r>
            <a:r>
              <a:rPr lang="en-US" sz="6700" dirty="0">
                <a:solidFill>
                  <a:srgbClr val="002060"/>
                </a:solidFill>
              </a:rPr>
              <a:t> </a:t>
            </a:r>
            <a:r>
              <a:rPr lang="en-US" sz="6700" dirty="0" err="1">
                <a:solidFill>
                  <a:srgbClr val="002060"/>
                </a:solidFill>
              </a:rPr>
              <a:t>gương</a:t>
            </a:r>
            <a:r>
              <a:rPr lang="en-US" sz="6700" dirty="0">
                <a:solidFill>
                  <a:srgbClr val="002060"/>
                </a:solidFill>
              </a:rPr>
              <a:t>. </a:t>
            </a:r>
            <a:r>
              <a:rPr lang="en-US" sz="6700" dirty="0" err="1">
                <a:solidFill>
                  <a:srgbClr val="002060"/>
                </a:solidFill>
              </a:rPr>
              <a:t>Khiêm</a:t>
            </a:r>
            <a:r>
              <a:rPr lang="en-US" sz="6700" dirty="0">
                <a:solidFill>
                  <a:srgbClr val="002060"/>
                </a:solidFill>
              </a:rPr>
              <a:t> </a:t>
            </a:r>
            <a:r>
              <a:rPr lang="en-US" sz="6700" dirty="0" err="1">
                <a:solidFill>
                  <a:srgbClr val="002060"/>
                </a:solidFill>
              </a:rPr>
              <a:t>nhu</a:t>
            </a:r>
            <a:r>
              <a:rPr lang="en-US" sz="6700" dirty="0">
                <a:solidFill>
                  <a:srgbClr val="002060"/>
                </a:solidFill>
              </a:rPr>
              <a:t> </a:t>
            </a:r>
            <a:r>
              <a:rPr lang="en-US" sz="6700" dirty="0" err="1">
                <a:solidFill>
                  <a:srgbClr val="002060"/>
                </a:solidFill>
              </a:rPr>
              <a:t>đơn</a:t>
            </a:r>
            <a:r>
              <a:rPr lang="en-US" sz="6700" dirty="0">
                <a:solidFill>
                  <a:srgbClr val="002060"/>
                </a:solidFill>
              </a:rPr>
              <a:t> </a:t>
            </a:r>
            <a:r>
              <a:rPr lang="en-US" sz="6700" dirty="0" err="1">
                <a:solidFill>
                  <a:srgbClr val="002060"/>
                </a:solidFill>
              </a:rPr>
              <a:t>sơ</a:t>
            </a:r>
            <a:r>
              <a:rPr lang="en-US" sz="6700" dirty="0">
                <a:solidFill>
                  <a:srgbClr val="002060"/>
                </a:solidFill>
              </a:rPr>
              <a:t> </a:t>
            </a:r>
            <a:r>
              <a:rPr lang="en-US" sz="6700" dirty="0" err="1">
                <a:solidFill>
                  <a:srgbClr val="002060"/>
                </a:solidFill>
              </a:rPr>
              <a:t>giống</a:t>
            </a:r>
            <a:r>
              <a:rPr lang="en-US" sz="6700" dirty="0">
                <a:solidFill>
                  <a:srgbClr val="002060"/>
                </a:solidFill>
              </a:rPr>
              <a:t> </a:t>
            </a:r>
            <a:r>
              <a:rPr lang="en-US" sz="6700" dirty="0" err="1">
                <a:solidFill>
                  <a:srgbClr val="002060"/>
                </a:solidFill>
              </a:rPr>
              <a:t>Thánh</a:t>
            </a:r>
            <a:r>
              <a:rPr lang="en-US" sz="6700" dirty="0">
                <a:solidFill>
                  <a:srgbClr val="002060"/>
                </a:solidFill>
              </a:rPr>
              <a:t> </a:t>
            </a:r>
            <a:r>
              <a:rPr lang="en-US" sz="6700" dirty="0" err="1">
                <a:solidFill>
                  <a:srgbClr val="002060"/>
                </a:solidFill>
              </a:rPr>
              <a:t>Gia</a:t>
            </a:r>
            <a:r>
              <a:rPr lang="en-US" sz="6700" dirty="0">
                <a:solidFill>
                  <a:srgbClr val="002060"/>
                </a:solidFill>
              </a:rPr>
              <a:t> </a:t>
            </a:r>
            <a:r>
              <a:rPr lang="en-US" sz="6700" dirty="0" err="1">
                <a:solidFill>
                  <a:srgbClr val="002060"/>
                </a:solidFill>
              </a:rPr>
              <a:t>xưa</a:t>
            </a:r>
            <a:r>
              <a:rPr lang="en-US" sz="6700" dirty="0">
                <a:solidFill>
                  <a:srgbClr val="002060"/>
                </a:solidFill>
              </a:rPr>
              <a:t>, </a:t>
            </a:r>
            <a:r>
              <a:rPr lang="en-US" sz="6700" dirty="0" err="1">
                <a:solidFill>
                  <a:srgbClr val="002060"/>
                </a:solidFill>
              </a:rPr>
              <a:t>sống</a:t>
            </a:r>
            <a:r>
              <a:rPr lang="en-US" sz="6700" dirty="0">
                <a:solidFill>
                  <a:srgbClr val="002060"/>
                </a:solidFill>
              </a:rPr>
              <a:t> </a:t>
            </a:r>
            <a:r>
              <a:rPr lang="en-US" sz="6700" dirty="0" err="1">
                <a:solidFill>
                  <a:srgbClr val="002060"/>
                </a:solidFill>
              </a:rPr>
              <a:t>trọn</a:t>
            </a:r>
            <a:r>
              <a:rPr lang="en-US" sz="6700" dirty="0">
                <a:solidFill>
                  <a:srgbClr val="002060"/>
                </a:solidFill>
              </a:rPr>
              <a:t> </a:t>
            </a:r>
            <a:r>
              <a:rPr lang="en-US" sz="6700" dirty="0" err="1">
                <a:solidFill>
                  <a:srgbClr val="002060"/>
                </a:solidFill>
              </a:rPr>
              <a:t>một</a:t>
            </a:r>
            <a:r>
              <a:rPr lang="en-US" sz="6700" dirty="0">
                <a:solidFill>
                  <a:srgbClr val="002060"/>
                </a:solidFill>
              </a:rPr>
              <a:t> </a:t>
            </a:r>
            <a:r>
              <a:rPr lang="en-US" sz="6700" dirty="0" err="1">
                <a:solidFill>
                  <a:srgbClr val="002060"/>
                </a:solidFill>
              </a:rPr>
              <a:t>đời</a:t>
            </a:r>
            <a:r>
              <a:rPr lang="en-US" sz="6700" dirty="0">
                <a:solidFill>
                  <a:srgbClr val="002060"/>
                </a:solidFill>
              </a:rPr>
              <a:t> </a:t>
            </a:r>
            <a:r>
              <a:rPr lang="en-US" sz="6700" dirty="0" err="1">
                <a:solidFill>
                  <a:srgbClr val="002060"/>
                </a:solidFill>
              </a:rPr>
              <a:t>xứng</a:t>
            </a:r>
            <a:r>
              <a:rPr lang="en-US" sz="6700" dirty="0">
                <a:solidFill>
                  <a:srgbClr val="002060"/>
                </a:solidFill>
              </a:rPr>
              <a:t> </a:t>
            </a:r>
            <a:r>
              <a:rPr lang="en-US" sz="6700" dirty="0" err="1">
                <a:solidFill>
                  <a:srgbClr val="002060"/>
                </a:solidFill>
              </a:rPr>
              <a:t>với</a:t>
            </a:r>
            <a:r>
              <a:rPr lang="en-US" sz="6700" dirty="0">
                <a:solidFill>
                  <a:srgbClr val="002060"/>
                </a:solidFill>
              </a:rPr>
              <a:t> </a:t>
            </a:r>
            <a:r>
              <a:rPr lang="en-US" sz="6700" dirty="0" err="1">
                <a:solidFill>
                  <a:srgbClr val="002060"/>
                </a:solidFill>
              </a:rPr>
              <a:t>ơn</a:t>
            </a:r>
            <a:r>
              <a:rPr lang="en-US" sz="6700" dirty="0">
                <a:solidFill>
                  <a:srgbClr val="002060"/>
                </a:solidFill>
              </a:rPr>
              <a:t> </a:t>
            </a:r>
            <a:r>
              <a:rPr lang="en-US" sz="6700" dirty="0" err="1">
                <a:solidFill>
                  <a:srgbClr val="002060"/>
                </a:solidFill>
              </a:rPr>
              <a:t>gọi</a:t>
            </a:r>
            <a:r>
              <a:rPr lang="en-US" sz="6700" dirty="0">
                <a:solidFill>
                  <a:srgbClr val="002060"/>
                </a:solidFill>
              </a:rPr>
              <a:t>.</a:t>
            </a:r>
            <a:endParaRPr lang="vi-VN" sz="6700" dirty="0">
              <a:solidFill>
                <a:srgbClr val="002060"/>
              </a:solidFill>
            </a:endParaRPr>
          </a:p>
        </p:txBody>
      </p:sp>
    </p:spTree>
    <p:extLst>
      <p:ext uri="{BB962C8B-B14F-4D97-AF65-F5344CB8AC3E}">
        <p14:creationId xmlns:p14="http://schemas.microsoft.com/office/powerpoint/2010/main" val="9772966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913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vi-VN" sz="8000" u="sng" dirty="0">
                <a:solidFill>
                  <a:srgbClr val="FF0000"/>
                </a:solidFill>
                <a:latin typeface="+mj-lt"/>
              </a:rPr>
              <a:t>ĐK:</a:t>
            </a:r>
            <a:r>
              <a:rPr lang="vi-VN" sz="8000" dirty="0">
                <a:solidFill>
                  <a:srgbClr val="FF000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chúng</a:t>
            </a:r>
            <a:r>
              <a:rPr lang="en-US" sz="8000" dirty="0">
                <a:solidFill>
                  <a:srgbClr val="002060"/>
                </a:solidFill>
                <a:latin typeface="+mj-lt"/>
              </a:rPr>
              <a:t> con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thắm</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tựa</a:t>
            </a:r>
            <a:r>
              <a:rPr lang="en-US" sz="8000" dirty="0">
                <a:solidFill>
                  <a:srgbClr val="002060"/>
                </a:solidFill>
                <a:latin typeface="+mj-lt"/>
              </a:rPr>
              <a:t> </a:t>
            </a:r>
            <a:r>
              <a:rPr lang="en-US" sz="8000" dirty="0" err="1">
                <a:solidFill>
                  <a:srgbClr val="002060"/>
                </a:solidFill>
                <a:latin typeface="+mj-lt"/>
              </a:rPr>
              <a:t>nắng</a:t>
            </a:r>
            <a:r>
              <a:rPr lang="en-US" sz="8000" dirty="0">
                <a:solidFill>
                  <a:srgbClr val="002060"/>
                </a:solidFill>
                <a:latin typeface="+mj-lt"/>
              </a:rPr>
              <a:t> ban </a:t>
            </a:r>
            <a:r>
              <a:rPr lang="en-US" sz="8000" dirty="0" err="1">
                <a:solidFill>
                  <a:srgbClr val="002060"/>
                </a:solidFill>
                <a:latin typeface="+mj-lt"/>
              </a:rPr>
              <a:t>mai</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hôm</a:t>
            </a:r>
            <a:r>
              <a:rPr lang="en-US" sz="8000" dirty="0">
                <a:solidFill>
                  <a:srgbClr val="002060"/>
                </a:solidFill>
                <a:latin typeface="+mj-lt"/>
              </a:rPr>
              <a:t> nay,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giữ</a:t>
            </a:r>
            <a:r>
              <a:rPr lang="en-US" sz="8000" dirty="0">
                <a:solidFill>
                  <a:srgbClr val="002060"/>
                </a:solidFill>
                <a:latin typeface="+mj-lt"/>
              </a:rPr>
              <a:t> </a:t>
            </a:r>
            <a:r>
              <a:rPr lang="en-US" sz="8000" dirty="0" err="1">
                <a:solidFill>
                  <a:srgbClr val="002060"/>
                </a:solidFill>
                <a:latin typeface="+mj-lt"/>
              </a:rPr>
              <a:t>trung</a:t>
            </a:r>
            <a:r>
              <a:rPr lang="en-US" sz="8000" dirty="0">
                <a:solidFill>
                  <a:srgbClr val="002060"/>
                </a:solidFill>
                <a:latin typeface="+mj-lt"/>
              </a:rPr>
              <a:t> </a:t>
            </a:r>
            <a:r>
              <a:rPr lang="en-US" sz="8000" dirty="0" err="1">
                <a:solidFill>
                  <a:srgbClr val="002060"/>
                </a:solidFill>
                <a:latin typeface="+mj-lt"/>
              </a:rPr>
              <a:t>thành</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36388417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773481" y="220459"/>
            <a:ext cx="6951476" cy="1118255"/>
          </a:xfrm>
          <a:prstGeom prst="rect">
            <a:avLst/>
          </a:prstGeom>
          <a:noFill/>
        </p:spPr>
        <p:txBody>
          <a:bodyPr wrap="none" lIns="91438" tIns="45719" rIns="91438" bIns="45719" rtlCol="0">
            <a:spAutoFit/>
          </a:bodyPr>
          <a:lstStyle/>
          <a:p>
            <a:r>
              <a:rPr lang="en-US" sz="6700" dirty="0" err="1">
                <a:solidFill>
                  <a:srgbClr val="002060"/>
                </a:solidFill>
                <a:latin typeface="+mj-lt"/>
                <a:ea typeface="SalinaDisplay" pitchFamily="18" charset="0"/>
                <a:cs typeface="SalinaDisplay" pitchFamily="18" charset="0"/>
              </a:rPr>
              <a:t>Thánh</a:t>
            </a:r>
            <a:r>
              <a:rPr lang="en-US" sz="6700" dirty="0">
                <a:solidFill>
                  <a:srgbClr val="002060"/>
                </a:solidFill>
                <a:latin typeface="+mj-lt"/>
                <a:ea typeface="SalinaDisplay" pitchFamily="18" charset="0"/>
                <a:cs typeface="SalinaDisplay" pitchFamily="18" charset="0"/>
              </a:rPr>
              <a:t> </a:t>
            </a:r>
            <a:r>
              <a:rPr lang="en-US" sz="6700" dirty="0" err="1">
                <a:solidFill>
                  <a:srgbClr val="002060"/>
                </a:solidFill>
                <a:latin typeface="+mj-lt"/>
                <a:ea typeface="SalinaDisplay" pitchFamily="18" charset="0"/>
                <a:cs typeface="SalinaDisplay" pitchFamily="18" charset="0"/>
              </a:rPr>
              <a:t>Lê</a:t>
            </a:r>
            <a:r>
              <a:rPr lang="en-US" sz="6700" dirty="0">
                <a:solidFill>
                  <a:srgbClr val="002060"/>
                </a:solidFill>
                <a:latin typeface="+mj-lt"/>
                <a:ea typeface="SalinaDisplay" pitchFamily="18" charset="0"/>
                <a:cs typeface="SalinaDisplay" pitchFamily="18" charset="0"/>
              </a:rPr>
              <a:t>̃ </a:t>
            </a:r>
            <a:r>
              <a:rPr lang="en-US" sz="6700" dirty="0" err="1">
                <a:solidFill>
                  <a:srgbClr val="002060"/>
                </a:solidFill>
                <a:latin typeface="+mj-lt"/>
                <a:ea typeface="SalinaDisplay" pitchFamily="18" charset="0"/>
                <a:cs typeface="SalinaDisplay" pitchFamily="18" charset="0"/>
              </a:rPr>
              <a:t>Hôn</a:t>
            </a:r>
            <a:r>
              <a:rPr lang="en-US" sz="6700" dirty="0">
                <a:solidFill>
                  <a:srgbClr val="002060"/>
                </a:solidFill>
                <a:latin typeface="+mj-lt"/>
                <a:ea typeface="SalinaDisplay" pitchFamily="18" charset="0"/>
                <a:cs typeface="SalinaDisplay" pitchFamily="18" charset="0"/>
              </a:rPr>
              <a:t> </a:t>
            </a:r>
            <a:r>
              <a:rPr lang="en-US" sz="6700" dirty="0" err="1">
                <a:solidFill>
                  <a:srgbClr val="002060"/>
                </a:solidFill>
                <a:latin typeface="+mj-lt"/>
                <a:ea typeface="SalinaDisplay" pitchFamily="18" charset="0"/>
                <a:cs typeface="SalinaDisplay" pitchFamily="18" charset="0"/>
              </a:rPr>
              <a:t>Phối</a:t>
            </a:r>
            <a:endParaRPr lang="en-US" sz="6700" dirty="0">
              <a:solidFill>
                <a:srgbClr val="002060"/>
              </a:solidFill>
              <a:latin typeface="+mj-lt"/>
              <a:ea typeface="SalinaDisplay" pitchFamily="18" charset="0"/>
              <a:cs typeface="SalinaDisplay" pitchFamily="18" charset="0"/>
            </a:endParaRPr>
          </a:p>
        </p:txBody>
      </p:sp>
      <p:sp>
        <p:nvSpPr>
          <p:cNvPr id="8" name="TextBox 7"/>
          <p:cNvSpPr txBox="1"/>
          <p:nvPr/>
        </p:nvSpPr>
        <p:spPr>
          <a:xfrm>
            <a:off x="6868613" y="1328455"/>
            <a:ext cx="1392263" cy="2800767"/>
          </a:xfrm>
          <a:prstGeom prst="rect">
            <a:avLst/>
          </a:prstGeom>
          <a:noFill/>
        </p:spPr>
        <p:txBody>
          <a:bodyPr wrap="none" lIns="91438" tIns="45719" rIns="91438" bIns="45719" rtlCol="0">
            <a:spAutoFit/>
          </a:bodyPr>
          <a:lstStyle/>
          <a:p>
            <a:pPr algn="ctr"/>
            <a:r>
              <a:rPr lang="en-US" sz="5900">
                <a:solidFill>
                  <a:srgbClr val="FF0000"/>
                </a:solidFill>
              </a:rPr>
              <a:t>Anh</a:t>
            </a:r>
            <a:endParaRPr lang="en-US" sz="5900" dirty="0">
              <a:solidFill>
                <a:srgbClr val="FF0000"/>
              </a:solidFill>
            </a:endParaRPr>
          </a:p>
          <a:p>
            <a:pPr algn="ctr"/>
            <a:r>
              <a:rPr lang="en-US" sz="5900" dirty="0" err="1">
                <a:solidFill>
                  <a:srgbClr val="FF0000"/>
                </a:solidFill>
              </a:rPr>
              <a:t>và</a:t>
            </a:r>
            <a:endParaRPr lang="en-US" sz="5900" dirty="0">
              <a:solidFill>
                <a:srgbClr val="FF0000"/>
              </a:solidFill>
            </a:endParaRPr>
          </a:p>
          <a:p>
            <a:pPr algn="ctr"/>
            <a:r>
              <a:rPr lang="en-US" sz="5900">
                <a:solidFill>
                  <a:srgbClr val="FF0000"/>
                </a:solidFill>
              </a:rPr>
              <a:t> </a:t>
            </a:r>
            <a:r>
              <a:rPr lang="en-US" sz="5900">
                <a:solidFill>
                  <a:srgbClr val="FF0000"/>
                </a:solidFill>
              </a:rPr>
              <a:t>Chị</a:t>
            </a:r>
            <a:endParaRPr lang="en-US" sz="5900" dirty="0">
              <a:solidFill>
                <a:srgbClr val="FF0000"/>
              </a:solidFill>
            </a:endParaRPr>
          </a:p>
        </p:txBody>
      </p:sp>
    </p:spTree>
    <p:extLst>
      <p:ext uri="{BB962C8B-B14F-4D97-AF65-F5344CB8AC3E}">
        <p14:creationId xmlns:p14="http://schemas.microsoft.com/office/powerpoint/2010/main" val="4012827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1701</Words>
  <Application>Microsoft Office PowerPoint</Application>
  <PresentationFormat>Custom</PresentationFormat>
  <Paragraphs>115</Paragraphs>
  <Slides>71</Slides>
  <Notes>0</Notes>
  <HiddenSlides>0</HiddenSlides>
  <MMClips>0</MMClips>
  <ScaleCrop>false</ScaleCrop>
  <HeadingPairs>
    <vt:vector size="4" baseType="variant">
      <vt:variant>
        <vt:lpstr>Theme</vt:lpstr>
      </vt:variant>
      <vt:variant>
        <vt:i4>7</vt:i4>
      </vt:variant>
      <vt:variant>
        <vt:lpstr>Slide Titles</vt:lpstr>
      </vt:variant>
      <vt:variant>
        <vt:i4>71</vt:i4>
      </vt:variant>
    </vt:vector>
  </HeadingPairs>
  <TitlesOfParts>
    <vt:vector size="78" baseType="lpstr">
      <vt:lpstr>3_Office Theme</vt:lpstr>
      <vt:lpstr>1_Office Theme</vt:lpstr>
      <vt:lpstr>12_Office Theme</vt:lpstr>
      <vt:lpstr>4_Office Theme</vt:lpstr>
      <vt:lpstr>36_Default Design</vt:lpstr>
      <vt:lpstr>38_Default Design</vt:lpstr>
      <vt:lpstr>5_Office Theme</vt:lpstr>
      <vt:lpstr>PowerPoint Presentation</vt:lpstr>
      <vt:lpstr>Ca Nhập Lễ Đưa Nhau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Đáp Ca Vịnh Ca 127 Ngọc Kôn</vt:lpstr>
      <vt:lpstr>Thánh Vịnh 127 Phúc Cho Những Ai Huyền Linh</vt:lpstr>
      <vt:lpstr>Đk: Phúc cho những ai tôn sợ Thiên Chúa. Phúc cho những ai sống theo Lời Người.</vt:lpstr>
      <vt:lpstr>Tk1: Hiền thê trong gia cư bạn như một thân nho tốt tươi. Nàng đem bao nhiêu hoan lạc với muôn trái thơm dịu ngọt.</vt:lpstr>
      <vt:lpstr>**: Này đây vây chung quanh bạn đàn con khôn ngoan xinh đẹp. Tựa như Ô-liu xanh rờn chồi non đang lớn Chúa thương chở che.</vt:lpstr>
      <vt:lpstr>Đk: Phúc cho những ai tôn sợ Thiên Chúa. Phúc cho những ai sống theo Lời Người.</vt:lpstr>
      <vt:lpstr>Tk2: Người thương luôn ban cho bạn an bình hân hoan sướng vui. Vì đây bao nhiêu phúc lộc chứa chan suốt trong một đời.</vt:lpstr>
      <vt:lpstr>**: Bạn ơi công lao tay bạn dài lâu ra hoa thơm nụ. Mừng cho Si-on hưng thịnh và vui con cháu lớn khôn tài hoa.</vt:lpstr>
      <vt:lpstr>Đk: Phúc cho những ai tôn sợ Thiên Chúa. Phúc cho những ai sống theo Lời Người.</vt:lpstr>
      <vt:lpstr>Tk3: Hồn con ca lên muôn lời tán tụng danh Cha suốt đời. Ngài ban cho con gia đình có mẹ có cha an bình.</vt:lpstr>
      <vt:lpstr>**: Niềm vui con sẽ lãnh nhận dựng xây mái ấm lâu bền. Tình yêu mãi thắm tươi mầu cùng ca khen Chúa phúc cho đời con.</vt:lpstr>
      <vt:lpstr>Đk: Phúc cho những ai tôn sợ Thiên Chúa. Phúc cho những ai sống theo Lời Người.</vt:lpstr>
      <vt:lpstr>Thiên Chúa là tình yêu, chúng ta hãy yêu thương nhau như Thiên Chúa đã yêu thương chúng ta.</vt:lpstr>
      <vt:lpstr>PowerPoint Presentation</vt:lpstr>
      <vt:lpstr>PowerPoint Presentation</vt:lpstr>
      <vt:lpstr>Tk1: Yêu thương là tấm bánh, là ly rượu nên của lễ dâng. Xin cho yêu thương này luôn liên kết tình thủy chung.</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Tk2: Xin dâng tình yêu con, xin Chúa thương dệt vuông tròn. Xin cho hai tâm hồn xây hạnh phúc một mùa xuân.</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Tk3: Xin cho đời trăm năm luôn sáng ngời như vầng trăng rằm. Xin cho duyên vợ chồng luôn chan chứa tựa Biển Đông.</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PowerPoint Presentation</vt:lpstr>
      <vt:lpstr>PowerPoint Presentation</vt:lpstr>
      <vt:lpstr>Ca Nguyện Hiệp Lễ Tình Yêu Dâng Phanxicô</vt:lpstr>
      <vt:lpstr>Tk1: Tình yêu con giờ đây như là hoa mới nở trong đêm sương, mới nở trong đêm trường. Nguyện dâng là dâng lên Chúa, mong Ngài ban sắc hương. </vt:lpstr>
      <vt:lpstr>**: Tình yêu con bây giờ, mong chờ với ước mơ. Dâng những ước mơ, nhờ ơn Chúa dệt thắm đời. </vt:lpstr>
      <vt:lpstr>Đk: Xin dâng lên Thiên Chúa, mưa nắng hèn trong đời. Đường đời gian khó. Xin thương dìu dắt. Đường đời tăm tối. Xin Chúa làm vầng trăng.</vt:lpstr>
      <vt:lpstr>Tk2: Đời trăm năm từ đây xin từ đây lối mở đưa nhau đi, cách trở đưa nhau về. Trần gian nhiều khi mưa gió, có tình Cha dắt qua. </vt:lpstr>
      <vt:lpstr>**: Đời trăm năm đâu ngờ, đâu ngờ hương sắc phai. Xin mãi không phai, tình yêu Chúa mặc cho người.</vt:lpstr>
      <vt:lpstr>Đk: Xin dâng lên Thiên Chúa, mưa nắng hèn trong đời. Đường đời gian khó. Xin thương dìu dắt. Đường đời tăm tối. Xin Chúa làm vầng trăng.</vt:lpstr>
      <vt:lpstr>Tk3: Đường ra đi ngày mai ôi ngày mai nâng đỡ trên đôi vai, gian khổ vương trên đường. Nguyện dâng mồ hôi nước mắt, mong đời sau sẽ vui. </vt:lpstr>
      <vt:lpstr>**: Đường ra đi xa mờ, nương nhờ tay Chúa đưa. Cho nắng hay mưa, tình Cha bóng rợp che đầu.</vt:lpstr>
      <vt:lpstr>Đk: Xin dâng lên Thiên Chúa, mưa nắng hèn trong đời. Đường đời gian khó. Xin thương dìu dắt. Đường đời tăm tối. Xin Chúa làm vầng trăng.</vt:lpstr>
      <vt:lpstr>PowerPoint Presentation</vt:lpstr>
      <vt:lpstr>Ca Kết Lễ Xin Mẹ Ngọc Kôn</vt:lpstr>
      <vt:lpstr>Tk1:  Mẹ ơi! Xin cho đôi bạn suốt đời thủy chung. Mẹ ơi! Xin cho đôi bạn gắn bó yêu thương. </vt:lpstr>
      <vt:lpstr>**: Dìu nhau đi trong cuộc đời lúc buồn lúc vui. Để nên mái ấm gia đình ngợi khen Chúa hiển vinh.</vt:lpstr>
      <vt:lpstr>Đk: Cho hoa yêu thương kết trái đơm hương, trung trinh tin yêu bác ái nêu gương. Khiêm nhu đơn sơ giống Thánh Gia xưa, sống trọn một đời xứng với ơn gọi.</vt:lpstr>
      <vt:lpstr>Tk2:  Mẹ ơi! Xin cho đôi bạn sống đời đức tin. Làm gương cho các gia đình cuộc sống hy sinh. </vt:lpstr>
      <vt:lpstr>**: Cùng nhau noi gương của Mẹ sống Lời Chúa luôn. Làm cho hạt giống Tin Mừng được đâm nhánh trổ bông.</vt:lpstr>
      <vt:lpstr>Đk: Cho hoa yêu thương kết trái đơm hương, trung trinh tin yêu bác ái nêu gương. Khiêm nhu đơn sơ giống Thánh Gia xưa, sống trọn một đời xứng với ơn gọi.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Hùng Nam</cp:lastModifiedBy>
  <cp:revision>113</cp:revision>
  <dcterms:created xsi:type="dcterms:W3CDTF">2023-07-01T15:31:22Z</dcterms:created>
  <dcterms:modified xsi:type="dcterms:W3CDTF">2024-12-21T09:42:26Z</dcterms:modified>
</cp:coreProperties>
</file>