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6" r:id="rId5"/>
    <p:sldMasterId id="2147483724" r:id="rId6"/>
    <p:sldMasterId id="2147483736" r:id="rId7"/>
  </p:sldMasterIdLst>
  <p:notesMasterIdLst>
    <p:notesMasterId r:id="rId82"/>
  </p:notesMasterIdLst>
  <p:sldIdLst>
    <p:sldId id="946" r:id="rId8"/>
    <p:sldId id="875" r:id="rId9"/>
    <p:sldId id="890" r:id="rId10"/>
    <p:sldId id="878" r:id="rId11"/>
    <p:sldId id="891" r:id="rId12"/>
    <p:sldId id="901" r:id="rId13"/>
    <p:sldId id="880" r:id="rId14"/>
    <p:sldId id="902" r:id="rId15"/>
    <p:sldId id="986" r:id="rId16"/>
    <p:sldId id="977" r:id="rId17"/>
    <p:sldId id="979" r:id="rId18"/>
    <p:sldId id="980" r:id="rId19"/>
    <p:sldId id="981" r:id="rId20"/>
    <p:sldId id="982" r:id="rId21"/>
    <p:sldId id="983" r:id="rId22"/>
    <p:sldId id="984" r:id="rId23"/>
    <p:sldId id="987" r:id="rId24"/>
    <p:sldId id="967" r:id="rId25"/>
    <p:sldId id="968" r:id="rId26"/>
    <p:sldId id="969" r:id="rId27"/>
    <p:sldId id="970" r:id="rId28"/>
    <p:sldId id="971" r:id="rId29"/>
    <p:sldId id="972" r:id="rId30"/>
    <p:sldId id="973" r:id="rId31"/>
    <p:sldId id="974" r:id="rId32"/>
    <p:sldId id="988" r:id="rId33"/>
    <p:sldId id="992" r:id="rId34"/>
    <p:sldId id="797" r:id="rId35"/>
    <p:sldId id="798" r:id="rId36"/>
    <p:sldId id="799" r:id="rId37"/>
    <p:sldId id="800" r:id="rId38"/>
    <p:sldId id="903" r:id="rId39"/>
    <p:sldId id="893" r:id="rId40"/>
    <p:sldId id="904" r:id="rId41"/>
    <p:sldId id="993" r:id="rId42"/>
    <p:sldId id="804" r:id="rId43"/>
    <p:sldId id="989" r:id="rId44"/>
    <p:sldId id="905" r:id="rId45"/>
    <p:sldId id="947" r:id="rId46"/>
    <p:sldId id="948" r:id="rId47"/>
    <p:sldId id="949" r:id="rId48"/>
    <p:sldId id="950" r:id="rId49"/>
    <p:sldId id="951" r:id="rId50"/>
    <p:sldId id="952" r:id="rId51"/>
    <p:sldId id="953" r:id="rId52"/>
    <p:sldId id="954" r:id="rId53"/>
    <p:sldId id="955" r:id="rId54"/>
    <p:sldId id="956" r:id="rId55"/>
    <p:sldId id="764" r:id="rId56"/>
    <p:sldId id="472" r:id="rId57"/>
    <p:sldId id="473" r:id="rId58"/>
    <p:sldId id="616" r:id="rId59"/>
    <p:sldId id="914" r:id="rId60"/>
    <p:sldId id="782" r:id="rId61"/>
    <p:sldId id="915" r:id="rId62"/>
    <p:sldId id="888" r:id="rId63"/>
    <p:sldId id="990" r:id="rId64"/>
    <p:sldId id="488" r:id="rId65"/>
    <p:sldId id="489" r:id="rId66"/>
    <p:sldId id="493" r:id="rId67"/>
    <p:sldId id="495" r:id="rId68"/>
    <p:sldId id="868" r:id="rId69"/>
    <p:sldId id="809" r:id="rId70"/>
    <p:sldId id="991" r:id="rId71"/>
    <p:sldId id="957" r:id="rId72"/>
    <p:sldId id="958" r:id="rId73"/>
    <p:sldId id="959" r:id="rId74"/>
    <p:sldId id="960" r:id="rId75"/>
    <p:sldId id="961" r:id="rId76"/>
    <p:sldId id="962" r:id="rId77"/>
    <p:sldId id="963" r:id="rId78"/>
    <p:sldId id="964" r:id="rId79"/>
    <p:sldId id="965" r:id="rId80"/>
    <p:sldId id="966"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059" autoAdjust="0"/>
  </p:normalViewPr>
  <p:slideViewPr>
    <p:cSldViewPr>
      <p:cViewPr>
        <p:scale>
          <a:sx n="125" d="100"/>
          <a:sy n="125" d="100"/>
        </p:scale>
        <p:origin x="-1618" y="-538"/>
      </p:cViewPr>
      <p:guideLst>
        <p:guide orient="horz" pos="1620"/>
        <p:guide pos="2880"/>
      </p:guideLst>
    </p:cSldViewPr>
  </p:slideViewPr>
  <p:outlineViewPr>
    <p:cViewPr>
      <p:scale>
        <a:sx n="33" d="100"/>
        <a:sy n="33" d="100"/>
      </p:scale>
      <p:origin x="53" y="4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839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9207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621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76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1880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3034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38473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763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03897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666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9592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82496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47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1975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35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3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76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601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99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5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7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18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62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46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890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311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53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523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15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37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838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1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79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040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50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70129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176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152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0.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8199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0355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368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6261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515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91872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1199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1943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smtClean="0">
              <a:solidFill>
                <a:srgbClr val="FF0000"/>
              </a:solidFill>
              <a:latin typeface="+mj-lt"/>
              <a:cs typeface="Times New Roman" panose="02020603050405020304" pitchFamily="18" charset="0"/>
            </a:endParaRPr>
          </a:p>
          <a:p>
            <a:pPr eaLnBrk="1" hangingPunct="1">
              <a:lnSpc>
                <a:spcPct val="150000"/>
              </a:lnSpc>
            </a:pPr>
            <a:r>
              <a:rPr lang="en-US" sz="7200" b="0" dirty="0" smtClean="0">
                <a:solidFill>
                  <a:srgbClr val="FF0000"/>
                </a:solidFill>
                <a:latin typeface="+mj-lt"/>
                <a:cs typeface="Times New Roman" panose="02020603050405020304" pitchFamily="18" charset="0"/>
              </a:rPr>
              <a:t>KINH VINH DANH</a:t>
            </a:r>
            <a:endParaRPr lang="vi-VN" sz="72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322453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smtClean="0">
                <a:solidFill>
                  <a:srgbClr val="FF0000"/>
                </a:solidFill>
                <a:latin typeface="+mj-lt"/>
                <a:cs typeface="Times New Roman" panose="02020603050405020304" pitchFamily="18" charset="0"/>
              </a:rPr>
              <a:t>Chủ</a:t>
            </a:r>
            <a:r>
              <a:rPr lang="en-US" sz="4000" b="0" u="sng" dirty="0" smtClean="0">
                <a:solidFill>
                  <a:srgbClr val="FF0000"/>
                </a:solidFill>
                <a:latin typeface="+mj-lt"/>
                <a:cs typeface="Times New Roman" panose="02020603050405020304" pitchFamily="18" charset="0"/>
              </a:rPr>
              <a:t> </a:t>
            </a:r>
            <a:r>
              <a:rPr lang="en-US" sz="4000" b="0" u="sng" dirty="0" err="1" smtClean="0">
                <a:solidFill>
                  <a:srgbClr val="FF0000"/>
                </a:solidFill>
                <a:latin typeface="+mj-lt"/>
                <a:cs typeface="Times New Roman" panose="02020603050405020304" pitchFamily="18" charset="0"/>
              </a:rPr>
              <a:t>tế</a:t>
            </a:r>
            <a:r>
              <a:rPr lang="en-US" sz="4000" b="0" u="sng" dirty="0" smtClean="0">
                <a:solidFill>
                  <a:srgbClr val="FF0000"/>
                </a:solidFill>
                <a:latin typeface="+mj-lt"/>
                <a:cs typeface="Times New Roman" panose="02020603050405020304" pitchFamily="18" charset="0"/>
              </a:rPr>
              <a:t>:</a:t>
            </a:r>
            <a:r>
              <a:rPr lang="en-US" sz="4000" b="0"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Vinh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danh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Thiên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Chúa</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các</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tầng</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trời</a:t>
            </a:r>
            <a:r>
              <a:rPr lang="en-US" sz="5400" b="0" i="1" dirty="0" smtClean="0">
                <a:solidFill>
                  <a:srgbClr val="FF0000"/>
                </a:solidFill>
                <a:latin typeface="+mj-lt"/>
                <a:cs typeface="Times New Roman" panose="02020603050405020304" pitchFamily="18" charset="0"/>
              </a:rPr>
              <a:t>.</a:t>
            </a:r>
            <a:br>
              <a:rPr lang="en-US" sz="5400" b="0" i="1" dirty="0" smtClean="0">
                <a:solidFill>
                  <a:srgbClr val="FF0000"/>
                </a:solidFill>
                <a:latin typeface="+mj-lt"/>
                <a:cs typeface="Times New Roman" panose="02020603050405020304" pitchFamily="18" charset="0"/>
              </a:rPr>
            </a:br>
            <a:r>
              <a:rPr lang="vi-VN" sz="5400" b="0" dirty="0" smtClean="0">
                <a:solidFill>
                  <a:srgbClr val="FF0000"/>
                </a:solidFill>
                <a:latin typeface="+mj-lt"/>
                <a:cs typeface="Times New Roman" panose="02020603050405020304" pitchFamily="18" charset="0"/>
              </a:rPr>
              <a:t>A+B:</a:t>
            </a:r>
            <a:r>
              <a:rPr lang="vi-VN" sz="5400" b="0" dirty="0" smtClean="0">
                <a:solidFill>
                  <a:srgbClr val="003399"/>
                </a:solidFill>
                <a:latin typeface="+mj-lt"/>
                <a:cs typeface="Times New Roman" panose="02020603050405020304" pitchFamily="18" charset="0"/>
              </a:rPr>
              <a:t> Và bình </a:t>
            </a:r>
            <a:r>
              <a:rPr lang="vi-VN" sz="5400" b="0" dirty="0">
                <a:solidFill>
                  <a:srgbClr val="003399"/>
                </a:solidFill>
                <a:latin typeface="+mj-lt"/>
                <a:cs typeface="Times New Roman" panose="02020603050405020304" pitchFamily="18" charset="0"/>
              </a:rPr>
              <a:t>an dưới thế cho người thiện </a:t>
            </a:r>
            <a:r>
              <a:rPr lang="vi-VN" sz="5400" b="0" dirty="0" smtClean="0">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a:t>
            </a:r>
            <a:endParaRPr lang="vi-VN"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198898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887811" name="Rectangle 3"/>
          <p:cNvSpPr>
            <a:spLocks noGrp="1" noChangeArrowheads="1"/>
          </p:cNvSpPr>
          <p:nvPr>
            <p:ph type="body" idx="1"/>
          </p:nvPr>
        </p:nvSpPr>
        <p:spPr>
          <a:xfrm>
            <a:off x="0" y="895350"/>
            <a:ext cx="9144000" cy="4248150"/>
          </a:xfrm>
        </p:spPr>
        <p:txBody>
          <a:bodyPr>
            <a:noAutofit/>
          </a:bodyPr>
          <a:lstStyle/>
          <a:p>
            <a:pPr marL="0" indent="0" algn="ctr">
              <a:lnSpc>
                <a:spcPct val="120000"/>
              </a:lnSpc>
              <a:buNone/>
              <a:defRPr/>
            </a:pPr>
            <a:r>
              <a:rPr lang="vi-VN" altLang="vi-VN" sz="6000" b="0" u="sng" dirty="0" smtClean="0">
                <a:solidFill>
                  <a:srgbClr val="FF0000"/>
                </a:solidFill>
                <a:effectLst/>
                <a:latin typeface="+mj-lt"/>
                <a:cs typeface="Times New Roman" panose="02020603050405020304" pitchFamily="18" charset="0"/>
              </a:rPr>
              <a:t>NHẬP LỄ</a:t>
            </a:r>
          </a:p>
          <a:p>
            <a:pPr marL="0" indent="0" algn="ctr" eaLnBrk="1" hangingPunct="1">
              <a:lnSpc>
                <a:spcPct val="115000"/>
              </a:lnSpc>
              <a:buNone/>
              <a:defRPr/>
            </a:pPr>
            <a:r>
              <a:rPr lang="en-US" sz="6600" b="0" dirty="0">
                <a:solidFill>
                  <a:srgbClr val="FF0000"/>
                </a:solidFill>
                <a:effectLst/>
                <a:latin typeface="+mj-lt"/>
                <a:cs typeface="Times New Roman" pitchFamily="18" charset="0"/>
              </a:rPr>
              <a:t>GƯƠNG THÁNH </a:t>
            </a:r>
            <a:r>
              <a:rPr lang="en-US" sz="6600" b="0" dirty="0" smtClean="0">
                <a:solidFill>
                  <a:srgbClr val="FF0000"/>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r>
            <a:br>
              <a:rPr lang="en-US" sz="6600" b="0" dirty="0" smtClean="0">
                <a:solidFill>
                  <a:srgbClr val="003399"/>
                </a:solidFill>
                <a:effectLst/>
                <a:latin typeface="+mj-lt"/>
                <a:cs typeface="Times New Roman" pitchFamily="18" charset="0"/>
              </a:rPr>
            </a:br>
            <a:r>
              <a:rPr lang="en-US" sz="6600" b="0" i="1" dirty="0" err="1" smtClean="0">
                <a:solidFill>
                  <a:srgbClr val="003399"/>
                </a:solidFill>
                <a:effectLst/>
                <a:latin typeface="+mj-lt"/>
                <a:cs typeface="Times New Roman" pitchFamily="18" charset="0"/>
              </a:rPr>
              <a:t>Vũ</a:t>
            </a:r>
            <a:r>
              <a:rPr lang="en-US" sz="6600" b="0" i="1" dirty="0" smtClean="0">
                <a:solidFill>
                  <a:srgbClr val="003399"/>
                </a:solidFill>
                <a:effectLst/>
                <a:latin typeface="+mj-lt"/>
                <a:cs typeface="Times New Roman" pitchFamily="18" charset="0"/>
              </a:rPr>
              <a:t> </a:t>
            </a:r>
            <a:r>
              <a:rPr lang="en-US" sz="6600" b="0" i="1" dirty="0" err="1" smtClean="0">
                <a:solidFill>
                  <a:srgbClr val="003399"/>
                </a:solidFill>
                <a:effectLst/>
                <a:latin typeface="+mj-lt"/>
                <a:cs typeface="Times New Roman" pitchFamily="18" charset="0"/>
              </a:rPr>
              <a:t>Đình</a:t>
            </a:r>
            <a:r>
              <a:rPr lang="en-US" sz="6600" b="0" i="1" dirty="0" smtClean="0">
                <a:solidFill>
                  <a:srgbClr val="003399"/>
                </a:solidFill>
                <a:effectLst/>
                <a:latin typeface="+mj-lt"/>
                <a:cs typeface="Times New Roman" pitchFamily="18" charset="0"/>
              </a:rPr>
              <a:t> </a:t>
            </a:r>
            <a:r>
              <a:rPr lang="en-US" sz="6600" b="0" i="1" dirty="0" err="1" smtClean="0">
                <a:solidFill>
                  <a:srgbClr val="003399"/>
                </a:solidFill>
                <a:effectLst/>
                <a:latin typeface="+mj-lt"/>
                <a:cs typeface="Times New Roman" pitchFamily="18" charset="0"/>
              </a:rPr>
              <a:t>Ân</a:t>
            </a:r>
            <a:endParaRPr lang="en-US" sz="66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4757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ngợi</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p>
          <a:p>
            <a:pPr algn="l" eaLnBrk="1" hangingPunct="1">
              <a:lnSpc>
                <a:spcPct val="140000"/>
              </a:lnSpc>
            </a:pPr>
            <a:r>
              <a:rPr lang="en-US" sz="5000" b="0" u="sng"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Chúng</a:t>
            </a:r>
            <a:r>
              <a:rPr lang="en-US" sz="5000" b="0" dirty="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chúc</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tụng</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Chúa</a:t>
            </a:r>
            <a:r>
              <a:rPr lang="en-US" sz="5000" b="0" dirty="0">
                <a:solidFill>
                  <a:srgbClr val="003399"/>
                </a:solidFill>
                <a:latin typeface="+mj-lt"/>
                <a:cs typeface="Times New Roman" panose="02020603050405020304" pitchFamily="18" charset="0"/>
              </a:rPr>
              <a:t>. </a:t>
            </a:r>
            <a:r>
              <a:rPr lang="en-US" sz="5000" b="0" dirty="0" smtClean="0">
                <a:solidFill>
                  <a:srgbClr val="003399"/>
                </a:solidFill>
                <a:latin typeface="+mj-lt"/>
                <a:cs typeface="Times New Roman" panose="02020603050405020304" pitchFamily="18" charset="0"/>
              </a:rPr>
              <a:t/>
            </a:r>
            <a:br>
              <a:rPr lang="en-US" sz="5000" b="0" dirty="0" smtClean="0">
                <a:solidFill>
                  <a:srgbClr val="003399"/>
                </a:solidFill>
                <a:latin typeface="+mj-lt"/>
                <a:cs typeface="Times New Roman" panose="02020603050405020304" pitchFamily="18" charset="0"/>
              </a:rPr>
            </a:br>
            <a:r>
              <a:rPr lang="en-US" sz="5000" b="0"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thờ</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lạy</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endParaRPr lang="en-US" sz="5000" b="0" dirty="0">
              <a:solidFill>
                <a:srgbClr val="003399"/>
              </a:solidFill>
              <a:latin typeface="+mj-lt"/>
              <a:cs typeface="Times New Roman" panose="02020603050405020304" pitchFamily="18" charset="0"/>
            </a:endParaRPr>
          </a:p>
          <a:p>
            <a:pPr algn="l" eaLnBrk="1" hangingPunct="1">
              <a:lnSpc>
                <a:spcPct val="140000"/>
              </a:lnSpc>
            </a:pPr>
            <a:r>
              <a:rPr lang="en-US" sz="5000" b="0"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tôn</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vinh</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9908080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cảm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tạ</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vinh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quang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Vua trên </a:t>
            </a:r>
            <a:r>
              <a:rPr lang="vi-VN" sz="4800" b="0" dirty="0">
                <a:solidFill>
                  <a:srgbClr val="003399"/>
                </a:solidFill>
                <a:latin typeface="+mj-lt"/>
                <a:cs typeface="Times New Roman" panose="02020603050405020304" pitchFamily="18" charset="0"/>
              </a:rPr>
              <a:t>trời, là </a:t>
            </a:r>
            <a:r>
              <a:rPr lang="vi-VN" sz="4800" b="0" dirty="0" smtClean="0">
                <a:solidFill>
                  <a:srgbClr val="003399"/>
                </a:solidFill>
                <a:latin typeface="+mj-lt"/>
                <a:cs typeface="Times New Roman" panose="02020603050405020304" pitchFamily="18" charset="0"/>
              </a:rPr>
              <a:t>Chúa Cha toàn </a:t>
            </a:r>
            <a:r>
              <a:rPr lang="vi-VN" sz="4800" b="0" dirty="0">
                <a:solidFill>
                  <a:srgbClr val="003399"/>
                </a:solidFill>
                <a:latin typeface="+mj-lt"/>
                <a:cs typeface="Times New Roman" panose="02020603050405020304" pitchFamily="18" charset="0"/>
              </a:rPr>
              <a:t>năng</a:t>
            </a:r>
            <a:r>
              <a:rPr lang="vi-VN" sz="4800" b="0" dirty="0" smtClean="0">
                <a:solidFill>
                  <a:srgbClr val="003399"/>
                </a:solidFill>
                <a:latin typeface="+mj-lt"/>
                <a:cs typeface="Times New Roman" panose="02020603050405020304" pitchFamily="18" charset="0"/>
              </a:rPr>
              <a:t>.</a:t>
            </a:r>
            <a:endParaRPr lang="vi-VN"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0096712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Thiên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Chúa</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Giêsu</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Kitô</a:t>
            </a:r>
            <a:r>
              <a:rPr lang="en-US" sz="4800" b="0" dirty="0" smtClean="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latin typeface="+mj-lt"/>
                <a:cs typeface="Times New Roman" panose="02020603050405020304" pitchFamily="18" charset="0"/>
              </a:rPr>
              <a:t>B: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Chiên Thiên Chúa là Con Đức Chúa Cha.</a:t>
            </a:r>
            <a:endParaRPr lang="vi-VN" sz="4800" b="0" dirty="0">
              <a:solidFill>
                <a:srgbClr val="003399"/>
              </a:solidFill>
              <a:latin typeface="+mj-lt"/>
              <a:cs typeface="Times New Roman" panose="02020603050405020304" pitchFamily="18" charset="0"/>
            </a:endParaRPr>
          </a:p>
        </p:txBody>
      </p:sp>
      <p:sp>
        <p:nvSpPr>
          <p:cNvPr id="2" name="TextBox 1"/>
          <p:cNvSpPr txBox="1"/>
          <p:nvPr/>
        </p:nvSpPr>
        <p:spPr>
          <a:xfrm>
            <a:off x="0" y="7429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92271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smtClean="0">
                <a:solidFill>
                  <a:srgbClr val="FF0000"/>
                </a:solidFill>
                <a:latin typeface="+mj-lt"/>
                <a:cs typeface="Times New Roman" panose="02020603050405020304" pitchFamily="18" charset="0"/>
              </a:rPr>
              <a:t>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gian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chúng</a:t>
            </a:r>
            <a:r>
              <a:rPr lang="en-US" sz="5400" b="0" dirty="0" smtClean="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latin typeface="+mj-lt"/>
                <a:cs typeface="Times New Roman" panose="02020603050405020304" pitchFamily="18" charset="0"/>
              </a:rPr>
              <a:t>B:</a:t>
            </a:r>
            <a:r>
              <a:rPr lang="en-US" sz="5400" b="0" dirty="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tội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gian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xin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nhậm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lời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cầu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khẩn</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0627714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FF0000"/>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ngự</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hữu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Đức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xin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xót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Vì lạy </a:t>
            </a:r>
            <a:r>
              <a:rPr lang="vi-VN" sz="4800" b="0" dirty="0" smtClean="0">
                <a:solidFill>
                  <a:srgbClr val="FF0000"/>
                </a:solidFill>
                <a:latin typeface="+mj-lt"/>
                <a:cs typeface="Times New Roman" panose="02020603050405020304" pitchFamily="18" charset="0"/>
              </a:rPr>
              <a:t>Chúa Giêsu Kitô, </a:t>
            </a:r>
            <a:r>
              <a:rPr lang="vi-VN" sz="4800" b="0" dirty="0">
                <a:solidFill>
                  <a:srgbClr val="003399"/>
                </a:solidFill>
                <a:latin typeface="+mj-lt"/>
                <a:cs typeface="Times New Roman" panose="02020603050405020304" pitchFamily="18" charset="0"/>
              </a:rPr>
              <a:t>chỉ có </a:t>
            </a:r>
            <a:r>
              <a:rPr lang="vi-VN" sz="4800" b="0" dirty="0" smtClean="0">
                <a:solidFill>
                  <a:srgbClr val="003399"/>
                </a:solidFill>
                <a:latin typeface="+mj-lt"/>
                <a:cs typeface="Times New Roman" panose="02020603050405020304" pitchFamily="18" charset="0"/>
              </a:rPr>
              <a:t>Chúa là Đấng Thánh.</a:t>
            </a:r>
            <a:endParaRPr lang="vi-VN" sz="4800" b="0" dirty="0">
              <a:solidFill>
                <a:srgbClr val="003399"/>
              </a:solidFill>
              <a:latin typeface="+mj-lt"/>
              <a:cs typeface="Times New Roman" panose="02020603050405020304" pitchFamily="18" charset="0"/>
            </a:endParaRPr>
          </a:p>
        </p:txBody>
      </p:sp>
      <p:sp>
        <p:nvSpPr>
          <p:cNvPr id="4" name="TextBox 3"/>
          <p:cNvSpPr txBox="1"/>
          <p:nvPr/>
        </p:nvSpPr>
        <p:spPr>
          <a:xfrm>
            <a:off x="1661160" y="21907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68091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đấng</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tối</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cao</a:t>
            </a:r>
            <a:r>
              <a:rPr lang="en-US" sz="44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a:t>
            </a:r>
            <a:r>
              <a:rPr lang="en-US" sz="4400" b="0" u="sng" dirty="0">
                <a:solidFill>
                  <a:srgbClr val="FF0000"/>
                </a:solidFill>
                <a:latin typeface="+mj-lt"/>
                <a:cs typeface="Times New Roman" panose="02020603050405020304" pitchFamily="18" charset="0"/>
              </a:rPr>
              <a:t>B</a:t>
            </a:r>
            <a:r>
              <a:rPr lang="vi-VN" sz="4400" b="0" u="sng" dirty="0" smtClean="0">
                <a:solidFill>
                  <a:srgbClr val="FF0000"/>
                </a:solidFill>
                <a:latin typeface="+mj-lt"/>
                <a:cs typeface="Times New Roman" panose="02020603050405020304" pitchFamily="18" charset="0"/>
              </a:rPr>
              <a:t>:</a:t>
            </a:r>
            <a:r>
              <a:rPr lang="vi-VN" sz="4400" b="0" dirty="0" smtClean="0">
                <a:solidFill>
                  <a:srgbClr val="003399"/>
                </a:solidFill>
                <a:latin typeface="+mj-lt"/>
                <a:cs typeface="Times New Roman" panose="02020603050405020304" pitchFamily="18" charset="0"/>
              </a:rPr>
              <a:t> Cùng Đức Chúa Thánh Thần trong </a:t>
            </a:r>
            <a:r>
              <a:rPr lang="vi-VN" sz="4400" b="0" dirty="0">
                <a:solidFill>
                  <a:srgbClr val="003399"/>
                </a:solidFill>
                <a:latin typeface="+mj-lt"/>
                <a:cs typeface="Times New Roman" panose="02020603050405020304" pitchFamily="18" charset="0"/>
              </a:rPr>
              <a:t>vinh quang </a:t>
            </a:r>
            <a:r>
              <a:rPr lang="vi-VN" sz="4400" b="0" dirty="0" smtClean="0">
                <a:solidFill>
                  <a:srgbClr val="003399"/>
                </a:solidFill>
                <a:latin typeface="+mj-lt"/>
                <a:cs typeface="Times New Roman" panose="02020603050405020304" pitchFamily="18" charset="0"/>
              </a:rPr>
              <a:t>Đức Chúa Cha. </a:t>
            </a:r>
            <a:endParaRPr lang="vi-VN" sz="4400" b="0" dirty="0">
              <a:solidFill>
                <a:srgbClr val="003399"/>
              </a:solidFill>
              <a:latin typeface="+mj-lt"/>
              <a:cs typeface="Times New Roman" panose="02020603050405020304" pitchFamily="18" charset="0"/>
            </a:endParaRP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Amen.</a:t>
            </a:r>
            <a:endParaRPr lang="vi-VN" sz="4400" b="0" u="sng"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3287191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smtClean="0">
                <a:solidFill>
                  <a:srgbClr val="FF0000"/>
                </a:solidFill>
                <a:cs typeface="Times New Roman" pitchFamily="18" charset="0"/>
              </a:rPr>
              <a:t>Bài</a:t>
            </a:r>
            <a:r>
              <a:rPr lang="en-US" sz="3600" dirty="0" smtClean="0">
                <a:solidFill>
                  <a:srgbClr val="FF0000"/>
                </a:solidFill>
                <a:cs typeface="Times New Roman" pitchFamily="18" charset="0"/>
              </a:rPr>
              <a:t> </a:t>
            </a:r>
            <a:r>
              <a:rPr lang="en-US" sz="3600" dirty="0" err="1" smtClean="0">
                <a:solidFill>
                  <a:srgbClr val="FF0000"/>
                </a:solidFill>
                <a:cs typeface="Times New Roman" pitchFamily="18" charset="0"/>
              </a:rPr>
              <a:t>Đọc</a:t>
            </a:r>
            <a:r>
              <a:rPr lang="en-US" sz="3600" dirty="0" smtClean="0">
                <a:solidFill>
                  <a:srgbClr val="FF0000"/>
                </a:solidFill>
                <a:cs typeface="Times New Roman" pitchFamily="18" charset="0"/>
              </a:rPr>
              <a:t> 1:</a:t>
            </a:r>
          </a:p>
          <a:p>
            <a:r>
              <a:rPr lang="en-US" sz="3200" b="1" dirty="0" err="1">
                <a:solidFill>
                  <a:srgbClr val="C00000"/>
                </a:solidFill>
              </a:rPr>
              <a:t>Bài</a:t>
            </a:r>
            <a:r>
              <a:rPr lang="en-US" sz="3200" b="1" dirty="0">
                <a:solidFill>
                  <a:srgbClr val="C00000"/>
                </a:solidFill>
              </a:rPr>
              <a:t> </a:t>
            </a:r>
            <a:r>
              <a:rPr lang="en-US" sz="3200" b="1" dirty="0" err="1">
                <a:solidFill>
                  <a:srgbClr val="C00000"/>
                </a:solidFill>
              </a:rPr>
              <a:t>trích</a:t>
            </a:r>
            <a:r>
              <a:rPr lang="en-US" sz="3200" b="1" dirty="0">
                <a:solidFill>
                  <a:srgbClr val="C00000"/>
                </a:solidFill>
              </a:rPr>
              <a:t> </a:t>
            </a:r>
            <a:r>
              <a:rPr lang="en-US" sz="3200" b="1" dirty="0" err="1">
                <a:solidFill>
                  <a:srgbClr val="C00000"/>
                </a:solidFill>
              </a:rPr>
              <a:t>sách</a:t>
            </a:r>
            <a:r>
              <a:rPr lang="en-US" sz="3200" b="1" dirty="0">
                <a:solidFill>
                  <a:srgbClr val="C00000"/>
                </a:solidFill>
              </a:rPr>
              <a:t> Sa-mu-en </a:t>
            </a:r>
            <a:r>
              <a:rPr lang="en-US" sz="3200" b="1" dirty="0" err="1">
                <a:solidFill>
                  <a:srgbClr val="C00000"/>
                </a:solidFill>
              </a:rPr>
              <a:t>quyển</a:t>
            </a:r>
            <a:r>
              <a:rPr lang="en-US" sz="3200" b="1" dirty="0">
                <a:solidFill>
                  <a:srgbClr val="C00000"/>
                </a:solidFill>
              </a:rPr>
              <a:t> </a:t>
            </a:r>
            <a:r>
              <a:rPr lang="en-US" sz="3200" b="1" dirty="0" err="1">
                <a:solidFill>
                  <a:srgbClr val="C00000"/>
                </a:solidFill>
              </a:rPr>
              <a:t>thứ</a:t>
            </a:r>
            <a:r>
              <a:rPr lang="en-US" sz="3200" b="1" dirty="0">
                <a:solidFill>
                  <a:srgbClr val="C00000"/>
                </a:solidFill>
              </a:rPr>
              <a:t> </a:t>
            </a:r>
            <a:r>
              <a:rPr lang="en-US" sz="3200" b="1" dirty="0" err="1">
                <a:solidFill>
                  <a:srgbClr val="C00000"/>
                </a:solidFill>
              </a:rPr>
              <a:t>nhất</a:t>
            </a:r>
            <a:r>
              <a:rPr lang="en-US" sz="3200" b="1" dirty="0" smtClean="0">
                <a:solidFill>
                  <a:srgbClr val="C00000"/>
                </a:solidFill>
              </a:rPr>
              <a:t>.</a:t>
            </a:r>
            <a:r>
              <a:rPr lang="en-US" sz="2000" i="1" dirty="0" smtClean="0">
                <a:solidFill>
                  <a:srgbClr val="002060"/>
                </a:solidFill>
              </a:rPr>
              <a:t/>
            </a:r>
            <a:br>
              <a:rPr lang="en-US" sz="2000" i="1" dirty="0" smtClean="0">
                <a:solidFill>
                  <a:srgbClr val="002060"/>
                </a:solidFill>
              </a:rPr>
            </a:br>
            <a:r>
              <a:rPr lang="vi-VN" sz="2000" i="1" dirty="0" smtClean="0">
                <a:solidFill>
                  <a:srgbClr val="002060"/>
                </a:solidFill>
              </a:rPr>
              <a:t>Mọi </a:t>
            </a:r>
            <a:r>
              <a:rPr lang="vi-VN" sz="2000" i="1" dirty="0">
                <a:solidFill>
                  <a:srgbClr val="002060"/>
                </a:solidFill>
              </a:rPr>
              <a:t>ngày đời ông Sa-mu-en sống, ông sẽ được nhượng cho Đức Chúa</a:t>
            </a:r>
            <a:r>
              <a:rPr lang="vi-VN" sz="2000" i="1" dirty="0" smtClean="0">
                <a:solidFill>
                  <a:srgbClr val="002060"/>
                </a:solidFill>
              </a:rPr>
              <a:t>.</a:t>
            </a:r>
            <a:endParaRPr lang="vi-VN" sz="2000" i="1" dirty="0">
              <a:solidFill>
                <a:srgbClr val="00206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336657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499"/>
          </a:xfrm>
        </p:spPr>
      </p:pic>
    </p:spTree>
    <p:extLst>
      <p:ext uri="{BB962C8B-B14F-4D97-AF65-F5344CB8AC3E}">
        <p14:creationId xmlns:p14="http://schemas.microsoft.com/office/powerpoint/2010/main" val="2757677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85750"/>
            <a:ext cx="9144000" cy="4914899"/>
          </a:xfrm>
        </p:spPr>
        <p:txBody>
          <a:bodyPr>
            <a:noAutofit/>
          </a:bodyPr>
          <a:lstStyle/>
          <a:p>
            <a:pPr marL="0" indent="0" algn="just">
              <a:buNone/>
              <a:defRPr/>
            </a:pPr>
            <a:r>
              <a:rPr lang="en-US" sz="5600" b="0" u="sng" dirty="0" smtClean="0">
                <a:solidFill>
                  <a:srgbClr val="FF0000"/>
                </a:solidFill>
                <a:effectLst/>
                <a:latin typeface="+mj-lt"/>
                <a:cs typeface="Times New Roman" pitchFamily="18" charset="0"/>
              </a:rPr>
              <a:t>Tk1:</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H</a:t>
            </a:r>
            <a:r>
              <a:rPr lang="en-US" sz="5600" b="0" dirty="0" err="1" smtClean="0">
                <a:solidFill>
                  <a:srgbClr val="003399"/>
                </a:solidFill>
                <a:effectLst/>
                <a:latin typeface="+mj-lt"/>
                <a:cs typeface="Times New Roman" pitchFamily="18" charset="0"/>
              </a:rPr>
              <a:t>ồn</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khát</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khao</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mỏi</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mòn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mong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được</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về</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hành</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lang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nhà</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Tâm</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thần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và</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thể</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xác</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hân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hoan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vọng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tới</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trường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sinh</a:t>
            </a:r>
            <a:r>
              <a:rPr lang="en-US" sz="5600" b="0" dirty="0" smtClean="0">
                <a:solidFill>
                  <a:srgbClr val="003399"/>
                </a:solidFill>
                <a:effectLst/>
                <a:latin typeface="+mj-lt"/>
                <a:cs typeface="Times New Roman" pitchFamily="18" charset="0"/>
              </a:rPr>
              <a:t>.</a:t>
            </a:r>
            <a:endParaRPr lang="en-US"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dưới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thuận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hòa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vườn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cây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tốt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trổ</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hoa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lâu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bền</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5368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1513339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Tk2:</a:t>
            </a:r>
            <a:r>
              <a:rPr lang="vi-VN" sz="6000" b="0" dirty="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Thật</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err="1" smtClean="0">
                <a:solidFill>
                  <a:srgbClr val="003399"/>
                </a:solidFill>
                <a:effectLst/>
                <a:latin typeface="+mj-lt"/>
                <a:cs typeface="Times New Roman" pitchFamily="18" charset="0"/>
              </a:rPr>
              <a:t>inh</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a</a:t>
            </a:r>
            <a:r>
              <a:rPr lang="en-US" sz="6000" b="0" dirty="0" err="1" smtClean="0">
                <a:solidFill>
                  <a:srgbClr val="003399"/>
                </a:solidFill>
                <a:effectLst/>
                <a:latin typeface="+mj-lt"/>
                <a:cs typeface="Times New Roman" pitchFamily="18" charset="0"/>
              </a:rPr>
              <a:t>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ương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đề</a:t>
            </a:r>
            <a:r>
              <a:rPr lang="en-US" sz="6000" b="0" dirty="0" smtClean="0">
                <a:solidFill>
                  <a:srgbClr val="003399"/>
                </a:solidFill>
                <a:effectLst/>
                <a:latin typeface="+mj-lt"/>
                <a:cs typeface="Times New Roman" pitchFamily="18" charset="0"/>
              </a:rPr>
              <a:t>n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smtClean="0">
                <a:solidFill>
                  <a:srgbClr val="003399"/>
                </a:solidFill>
                <a:effectLst/>
                <a:latin typeface="+mj-lt"/>
                <a:cs typeface="Times New Roman" pitchFamily="18" charset="0"/>
              </a:rPr>
              <a:t>à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a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kẻ</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hù</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rợ</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smtClean="0">
                <a:solidFill>
                  <a:srgbClr val="003399"/>
                </a:solidFill>
                <a:effectLst/>
                <a:latin typeface="+mj-lt"/>
                <a:cs typeface="Times New Roman" pitchFamily="18" charset="0"/>
              </a:rPr>
              <a:t>hay, </a:t>
            </a:r>
            <a:r>
              <a:rPr lang="vi-VN" sz="6000" b="0" dirty="0" smtClean="0">
                <a:solidFill>
                  <a:srgbClr val="003399"/>
                </a:solidFill>
                <a:effectLst/>
                <a:latin typeface="+mj-lt"/>
                <a:cs typeface="Times New Roman" pitchFamily="18" charset="0"/>
              </a:rPr>
              <a:t>n</a:t>
            </a:r>
            <a:r>
              <a:rPr lang="en-US" sz="6000" b="0" dirty="0" smtClean="0">
                <a:solidFill>
                  <a:srgbClr val="003399"/>
                </a:solidFill>
                <a:effectLst/>
                <a:latin typeface="+mj-lt"/>
                <a:cs typeface="Times New Roman" pitchFamily="18" charset="0"/>
              </a:rPr>
              <a:t>ay </a:t>
            </a:r>
            <a:r>
              <a:rPr lang="vi-VN" sz="6000" b="0" dirty="0" smtClean="0">
                <a:solidFill>
                  <a:srgbClr val="003399"/>
                </a:solidFill>
                <a:effectLst/>
                <a:latin typeface="+mj-lt"/>
                <a:cs typeface="Times New Roman" pitchFamily="18" charset="0"/>
              </a:rPr>
              <a:t>x</a:t>
            </a:r>
            <a:r>
              <a:rPr lang="en-US" sz="6000" b="0" dirty="0" smtClean="0">
                <a:solidFill>
                  <a:srgbClr val="003399"/>
                </a:solidFill>
                <a:effectLst/>
                <a:latin typeface="+mj-lt"/>
                <a:cs typeface="Times New Roman" pitchFamily="18" charset="0"/>
              </a:rPr>
              <a:t>in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đ</a:t>
            </a:r>
            <a:r>
              <a:rPr lang="en-US" sz="6000" b="0" dirty="0" err="1" smtClean="0">
                <a:solidFill>
                  <a:srgbClr val="003399"/>
                </a:solidFill>
                <a:effectLst/>
                <a:latin typeface="+mj-lt"/>
                <a:cs typeface="Times New Roman" pitchFamily="18" charset="0"/>
              </a:rPr>
              <a:t>oái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ghe</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l</a:t>
            </a:r>
            <a:r>
              <a:rPr lang="en-US" sz="6000" b="0" dirty="0" err="1" smtClean="0">
                <a:solidFill>
                  <a:srgbClr val="003399"/>
                </a:solidFill>
                <a:effectLst/>
                <a:latin typeface="+mj-lt"/>
                <a:cs typeface="Times New Roman" pitchFamily="18" charset="0"/>
              </a:rPr>
              <a:t>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504769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hật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vinh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ca </a:t>
            </a:r>
            <a:r>
              <a:rPr lang="en-US" sz="6000" b="0" dirty="0" err="1" smtClean="0">
                <a:solidFill>
                  <a:srgbClr val="003399"/>
                </a:solidFill>
                <a:effectLst/>
                <a:latin typeface="+mj-lt"/>
                <a:cs typeface="Times New Roman" pitchFamily="18" charset="0"/>
              </a:rPr>
              <a:t>tụng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ôi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xem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704208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smtClean="0">
                <a:solidFill>
                  <a:srgbClr val="FF0000"/>
                </a:solidFill>
                <a:cs typeface="Times New Roman" pitchFamily="18" charset="0"/>
              </a:rPr>
              <a:t>Bài</a:t>
            </a:r>
            <a:r>
              <a:rPr lang="en-US" sz="3600" dirty="0" smtClean="0">
                <a:solidFill>
                  <a:srgbClr val="FF0000"/>
                </a:solidFill>
                <a:cs typeface="Times New Roman" pitchFamily="18" charset="0"/>
              </a:rPr>
              <a:t> </a:t>
            </a:r>
            <a:r>
              <a:rPr lang="en-US" sz="3600" dirty="0" err="1" smtClean="0">
                <a:solidFill>
                  <a:srgbClr val="FF0000"/>
                </a:solidFill>
                <a:cs typeface="Times New Roman" pitchFamily="18" charset="0"/>
              </a:rPr>
              <a:t>Đọc</a:t>
            </a:r>
            <a:r>
              <a:rPr lang="en-US" sz="3600" dirty="0" smtClean="0">
                <a:solidFill>
                  <a:srgbClr val="FF0000"/>
                </a:solidFill>
                <a:cs typeface="Times New Roman" pitchFamily="18" charset="0"/>
              </a:rPr>
              <a:t> 2:</a:t>
            </a:r>
          </a:p>
          <a:p>
            <a:r>
              <a:rPr lang="vi-VN" sz="3200" b="1" dirty="0">
                <a:solidFill>
                  <a:srgbClr val="C00000"/>
                </a:solidFill>
              </a:rPr>
              <a:t>Bài trích thư thứ nhất của thánh Gio-an tông đồ</a:t>
            </a:r>
            <a:r>
              <a:rPr lang="vi-VN" sz="3200" b="1" dirty="0" smtClean="0">
                <a:solidFill>
                  <a:srgbClr val="C00000"/>
                </a:solidFill>
              </a:rPr>
              <a:t>.</a:t>
            </a:r>
            <a:endParaRPr lang="en-US" sz="3200" b="1" dirty="0" smtClean="0">
              <a:solidFill>
                <a:srgbClr val="C00000"/>
              </a:solidFill>
            </a:endParaRPr>
          </a:p>
          <a:p>
            <a:r>
              <a:rPr lang="vi-VN" sz="2000" i="1" dirty="0">
                <a:solidFill>
                  <a:srgbClr val="002060"/>
                </a:solidFill>
              </a:rPr>
              <a:t>Chúng ta được gọi là con Thiên Chúa, mà thực sự chúng ta là con Thiên Chúa.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221585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smtClean="0">
                <a:solidFill>
                  <a:srgbClr val="FF0000"/>
                </a:solidFill>
                <a:effectLst/>
                <a:latin typeface="+mj-lt"/>
              </a:rPr>
              <a:t>Alleluia – alleuia:</a:t>
            </a:r>
            <a:r>
              <a:rPr lang="vi-VN" altLang="en-US" sz="4000" b="0" dirty="0" smtClean="0">
                <a:solidFill>
                  <a:srgbClr val="FF0000"/>
                </a:solidFill>
                <a:effectLst/>
                <a:latin typeface="+mj-lt"/>
              </a:rPr>
              <a:t> </a:t>
            </a:r>
          </a:p>
          <a:p>
            <a:pPr marL="0" indent="0" algn="just">
              <a:buNone/>
              <a:defRPr/>
            </a:pPr>
            <a:r>
              <a:rPr lang="en-US" sz="6000" b="0" dirty="0" err="1" smtClean="0">
                <a:solidFill>
                  <a:srgbClr val="003399"/>
                </a:solidFill>
                <a:effectLst/>
                <a:latin typeface="+mj-lt"/>
                <a:cs typeface="Times New Roman" pitchFamily="18" charset="0"/>
              </a:rPr>
              <a:t>Lạy</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để</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dạy</a:t>
            </a:r>
            <a:r>
              <a:rPr lang="en-US" sz="6000" b="0" dirty="0" smtClean="0">
                <a:solidFill>
                  <a:srgbClr val="003399"/>
                </a:solidFill>
                <a:effectLst/>
                <a:latin typeface="+mj-lt"/>
                <a:cs typeface="Times New Roman" pitchFamily="18" charset="0"/>
              </a:rPr>
              <a:t>. </a:t>
            </a:r>
            <a:r>
              <a:rPr lang="vi-VN" altLang="en-US" sz="4000" b="0" dirty="0" smtClean="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3624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smtClean="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355210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0000"/>
                </a:solidFill>
                <a:effectLst/>
                <a:latin typeface="+mj-lt"/>
                <a:cs typeface="Times New Roman" pitchFamily="18" charset="0"/>
              </a:rPr>
              <a:t>KINH TIN KÍNH</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7207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80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tin </a:t>
            </a:r>
            <a:r>
              <a:rPr lang="en-US" sz="5400" b="0" dirty="0" err="1">
                <a:solidFill>
                  <a:srgbClr val="003399"/>
                </a:solidFill>
                <a:effectLst/>
                <a:latin typeface="+mj-lt"/>
                <a:cs typeface="Times New Roman" pitchFamily="18" charset="0"/>
              </a:rPr>
              <a:t>kính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Giêsu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Kitô</a:t>
            </a:r>
            <a:r>
              <a:rPr lang="en-US" sz="5400" b="0" dirty="0">
                <a:solidFill>
                  <a:srgbClr val="003399"/>
                </a:solidFill>
                <a:effectLst/>
                <a:latin typeface="+mj-lt"/>
                <a:cs typeface="Times New Roman" pitchFamily="18" charset="0"/>
              </a:rPr>
              <a:t>, Con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3399"/>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3399"/>
                </a:solidFill>
                <a:effectLst/>
                <a:latin typeface="+mj-lt"/>
                <a:cs typeface="Times New Roman" pitchFamily="18" charset="0"/>
              </a:rPr>
              <a: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bởi</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a:t>
            </a:r>
            <a:r>
              <a:rPr lang="vi-VN" sz="6000" b="0" dirty="0" smtClean="0">
                <a:solidFill>
                  <a:srgbClr val="FF0000"/>
                </a:solidFill>
                <a:effectLst/>
                <a:latin typeface="+mj-lt"/>
                <a:cs typeface="Times New Roman" pitchFamily="18" charset="0"/>
              </a:rPr>
              <a:t>Maria, </a:t>
            </a:r>
            <a:r>
              <a:rPr lang="vi-VN" sz="6000" b="0" dirty="0">
                <a:solidFill>
                  <a:srgbClr val="FF0000"/>
                </a:solidFill>
                <a:effectLst/>
                <a:latin typeface="+mj-lt"/>
                <a:cs typeface="Times New Roman" pitchFamily="18" charset="0"/>
              </a:rPr>
              <a:t>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3399"/>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a:t>
            </a:r>
            <a:r>
              <a:rPr lang="vi-VN" sz="6600" b="0" dirty="0" smtClean="0">
                <a:solidFill>
                  <a:srgbClr val="003399"/>
                </a:solidFill>
                <a:effectLst/>
                <a:latin typeface="+mj-lt"/>
                <a:cs typeface="Times New Roman" pitchFamily="18" charset="0"/>
              </a:rPr>
              <a:t>sự sống </a:t>
            </a:r>
            <a:r>
              <a:rPr lang="vi-VN" sz="6600" b="0" dirty="0">
                <a:solidFill>
                  <a:srgbClr val="003399"/>
                </a:solidFill>
                <a:effectLst/>
                <a:latin typeface="+mj-lt"/>
                <a:cs typeface="Times New Roman" pitchFamily="18" charset="0"/>
              </a:rPr>
              <a:t>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28750"/>
            <a:ext cx="4572000" cy="3665220"/>
          </a:xfrm>
          <a:prstGeom prst="rect">
            <a:avLst/>
          </a:prstGeom>
        </p:spPr>
      </p:pic>
      <p:sp>
        <p:nvSpPr>
          <p:cNvPr id="4" name="Rectangle 3"/>
          <p:cNvSpPr/>
          <p:nvPr/>
        </p:nvSpPr>
        <p:spPr>
          <a:xfrm>
            <a:off x="76200" y="133350"/>
            <a:ext cx="8991600" cy="3801041"/>
          </a:xfrm>
          <a:prstGeom prst="rect">
            <a:avLst/>
          </a:prstGeom>
        </p:spPr>
        <p:txBody>
          <a:bodyPr wrap="square">
            <a:spAutoFit/>
          </a:bodyPr>
          <a:lstStyle/>
          <a:p>
            <a:pPr lvl="0" algn="ctr">
              <a:lnSpc>
                <a:spcPct val="115000"/>
              </a:lnSpc>
              <a:spcBef>
                <a:spcPct val="20000"/>
              </a:spcBef>
              <a:defRPr/>
            </a:pPr>
            <a:r>
              <a:rPr lang="en-US" altLang="vi-VN" sz="4400" dirty="0" smtClean="0">
                <a:solidFill>
                  <a:srgbClr val="003399"/>
                </a:solidFill>
                <a:cs typeface="Times New Roman" panose="02020603050405020304" pitchFamily="18" charset="0"/>
              </a:rPr>
              <a:t>LỜI NGUYỆN TÍN HỮU</a:t>
            </a:r>
          </a:p>
          <a:p>
            <a:pPr lvl="0" algn="just">
              <a:lnSpc>
                <a:spcPct val="115000"/>
              </a:lnSpc>
              <a:spcBef>
                <a:spcPct val="20000"/>
              </a:spcBef>
              <a:defRPr/>
            </a:pPr>
            <a:r>
              <a:rPr lang="en-US" altLang="vi-VN" sz="3200" dirty="0" err="1" smtClean="0">
                <a:solidFill>
                  <a:srgbClr val="003399"/>
                </a:solidFill>
                <a:cs typeface="Times New Roman" panose="02020603050405020304" pitchFamily="18" charset="0"/>
              </a:rPr>
              <a:t>Anh</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chị</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em</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thân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mến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bà</a:t>
            </a:r>
            <a:r>
              <a:rPr lang="en-US" altLang="vi-VN" sz="3200" dirty="0" smtClean="0">
                <a:solidFill>
                  <a:srgbClr val="003399"/>
                </a:solidFill>
                <a:cs typeface="Times New Roman" panose="02020603050405020304" pitchFamily="18" charset="0"/>
              </a:rPr>
              <a:t> Anna </a:t>
            </a:r>
            <a:r>
              <a:rPr lang="en-US" altLang="vi-VN" sz="3200" dirty="0" err="1" smtClean="0">
                <a:solidFill>
                  <a:srgbClr val="003399"/>
                </a:solidFill>
                <a:cs typeface="Times New Roman" panose="02020603050405020304" pitchFamily="18" charset="0"/>
              </a:rPr>
              <a:t>đã</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cầu</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nguyện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với</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lòng</a:t>
            </a:r>
            <a:r>
              <a:rPr lang="en-US" altLang="vi-VN" sz="3200" dirty="0" smtClean="0">
                <a:solidFill>
                  <a:srgbClr val="003399"/>
                </a:solidFill>
                <a:cs typeface="Times New Roman" panose="02020603050405020304" pitchFamily="18" charset="0"/>
              </a:rPr>
              <a:t> tin </a:t>
            </a:r>
            <a:r>
              <a:rPr lang="en-US" altLang="vi-VN" sz="3200" dirty="0" err="1" smtClean="0">
                <a:solidFill>
                  <a:srgbClr val="003399"/>
                </a:solidFill>
                <a:cs typeface="Times New Roman" panose="02020603050405020304" pitchFamily="18" charset="0"/>
              </a:rPr>
              <a:t>tưởng</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mãnh</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liệt</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và</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Chúa</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đã</a:t>
            </a:r>
            <a:r>
              <a:rPr lang="en-US" altLang="vi-VN" sz="3200" dirty="0" smtClean="0">
                <a:solidFill>
                  <a:srgbClr val="003399"/>
                </a:solidFill>
                <a:cs typeface="Times New Roman" panose="02020603050405020304" pitchFamily="18" charset="0"/>
              </a:rPr>
              <a:t> ban </a:t>
            </a:r>
            <a:r>
              <a:rPr lang="en-US" altLang="vi-VN" sz="3200" dirty="0" err="1" smtClean="0">
                <a:solidFill>
                  <a:srgbClr val="003399"/>
                </a:solidFill>
                <a:cs typeface="Times New Roman" panose="02020603050405020304" pitchFamily="18" charset="0"/>
              </a:rPr>
              <a:t>cho</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bà</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một</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đứa</a:t>
            </a:r>
            <a:r>
              <a:rPr lang="en-US" altLang="vi-VN" sz="3200" dirty="0" smtClean="0">
                <a:solidFill>
                  <a:srgbClr val="003399"/>
                </a:solidFill>
                <a:cs typeface="Times New Roman" panose="02020603050405020304" pitchFamily="18" charset="0"/>
              </a:rPr>
              <a:t> con </a:t>
            </a:r>
            <a:r>
              <a:rPr lang="en-US" altLang="vi-VN" sz="3200" dirty="0" err="1" smtClean="0">
                <a:solidFill>
                  <a:srgbClr val="003399"/>
                </a:solidFill>
                <a:cs typeface="Times New Roman" panose="02020603050405020304" pitchFamily="18" charset="0"/>
              </a:rPr>
              <a:t>trai</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mà</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bà</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đã</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kiên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trì</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khẩn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xin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Cùng</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với</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bà</a:t>
            </a:r>
            <a:r>
              <a:rPr lang="en-US" altLang="vi-VN" sz="3200" dirty="0" smtClean="0">
                <a:solidFill>
                  <a:srgbClr val="003399"/>
                </a:solidFill>
                <a:cs typeface="Times New Roman" panose="02020603050405020304" pitchFamily="18" charset="0"/>
              </a:rPr>
              <a:t> Anna , </a:t>
            </a:r>
            <a:r>
              <a:rPr lang="en-US" altLang="vi-VN" sz="3200" dirty="0" err="1" smtClean="0">
                <a:solidFill>
                  <a:srgbClr val="003399"/>
                </a:solidFill>
                <a:cs typeface="Times New Roman" panose="02020603050405020304" pitchFamily="18" charset="0"/>
              </a:rPr>
              <a:t>chúng</a:t>
            </a:r>
            <a:r>
              <a:rPr lang="en-US" altLang="vi-VN" sz="3200" dirty="0" smtClean="0">
                <a:solidFill>
                  <a:srgbClr val="003399"/>
                </a:solidFill>
                <a:cs typeface="Times New Roman" panose="02020603050405020304" pitchFamily="18" charset="0"/>
              </a:rPr>
              <a:t> ta </a:t>
            </a:r>
            <a:r>
              <a:rPr lang="en-US" altLang="vi-VN" sz="3200" dirty="0" err="1" smtClean="0">
                <a:solidFill>
                  <a:srgbClr val="003399"/>
                </a:solidFill>
                <a:cs typeface="Times New Roman" panose="02020603050405020304" pitchFamily="18" charset="0"/>
              </a:rPr>
              <a:t>hãy</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khẩn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cầu</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Thiên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Chúa</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là</a:t>
            </a:r>
            <a:r>
              <a:rPr lang="en-US" altLang="vi-VN" sz="3200" dirty="0" smtClean="0">
                <a:solidFill>
                  <a:srgbClr val="003399"/>
                </a:solidFill>
                <a:cs typeface="Times New Roman" panose="02020603050405020304" pitchFamily="18" charset="0"/>
              </a:rPr>
              <a:t> Cha </a:t>
            </a:r>
            <a:r>
              <a:rPr lang="en-US" altLang="vi-VN" sz="3200" dirty="0" err="1" smtClean="0">
                <a:solidFill>
                  <a:srgbClr val="003399"/>
                </a:solidFill>
                <a:cs typeface="Times New Roman" panose="02020603050405020304" pitchFamily="18" charset="0"/>
              </a:rPr>
              <a:t>nhân</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hậu</a:t>
            </a:r>
            <a:r>
              <a:rPr lang="en-US" altLang="vi-VN" sz="3200" dirty="0" smtClean="0">
                <a:solidFill>
                  <a:srgbClr val="003399"/>
                </a:solidFill>
                <a:cs typeface="Times New Roman" panose="02020603050405020304" pitchFamily="18" charset="0"/>
              </a:rPr>
              <a:t> </a:t>
            </a:r>
            <a:r>
              <a:rPr lang="en-US" altLang="vi-VN" sz="3200" dirty="0" err="1" smtClean="0">
                <a:solidFill>
                  <a:srgbClr val="003399"/>
                </a:solidFill>
                <a:cs typeface="Times New Roman" panose="02020603050405020304" pitchFamily="18" charset="0"/>
              </a:rPr>
              <a:t>từ</a:t>
            </a:r>
            <a:r>
              <a:rPr lang="en-US" altLang="vi-VN" sz="3200" dirty="0" smtClean="0">
                <a:solidFill>
                  <a:srgbClr val="003399"/>
                </a:solidFill>
                <a:cs typeface="Times New Roman" panose="02020603050405020304" pitchFamily="18" charset="0"/>
              </a:rPr>
              <a:t> bi</a:t>
            </a:r>
            <a:endParaRPr lang="en-US" altLang="vi-VN" sz="32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3002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chung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vi-VN" sz="6000" b="0" dirty="0" smtClean="0">
                <a:solidFill>
                  <a:srgbClr val="003399"/>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khuya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sớm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cùng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nhau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đồng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hành</a:t>
            </a:r>
            <a:r>
              <a:rPr lang="en-US" sz="6000" b="0" dirty="0" smtClean="0">
                <a:solidFill>
                  <a:srgbClr val="003399"/>
                </a:solidFill>
                <a:effectLst/>
                <a:latin typeface="+mj-lt"/>
                <a:cs typeface="Times New Roman" pitchFamily="18" charset="0"/>
              </a:rPr>
              <a:t> chia </a:t>
            </a:r>
            <a:r>
              <a:rPr lang="en-US" sz="6000" b="0" dirty="0" err="1" smtClean="0">
                <a:solidFill>
                  <a:srgbClr val="003399"/>
                </a:solidFill>
                <a:effectLst/>
                <a:latin typeface="+mj-lt"/>
                <a:cs typeface="Times New Roman" pitchFamily="18" charset="0"/>
              </a:rPr>
              <a:t>sớt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buồn</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53539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008643" name="Rectangle 3"/>
          <p:cNvSpPr>
            <a:spLocks noGrp="1" noChangeArrowheads="1"/>
          </p:cNvSpPr>
          <p:nvPr>
            <p:ph type="body" idx="1"/>
          </p:nvPr>
        </p:nvSpPr>
        <p:spPr>
          <a:xfrm>
            <a:off x="289309" y="971550"/>
            <a:ext cx="4800600" cy="2743200"/>
          </a:xfrm>
        </p:spPr>
        <p:txBody>
          <a:bodyPr>
            <a:noAutofit/>
          </a:bodyPr>
          <a:lstStyle/>
          <a:p>
            <a:pPr marL="0" indent="0" algn="ctr">
              <a:lnSpc>
                <a:spcPct val="115000"/>
              </a:lnSpc>
              <a:buNone/>
              <a:defRPr/>
            </a:pPr>
            <a:r>
              <a:rPr lang="en-US" altLang="vi-VN" sz="4800" dirty="0" smtClean="0">
                <a:solidFill>
                  <a:srgbClr val="C00000"/>
                </a:solidFill>
                <a:latin typeface="+mj-lt"/>
                <a:cs typeface="Times New Roman" panose="02020603050405020304" pitchFamily="18" charset="0"/>
              </a:rPr>
              <a:t>CA</a:t>
            </a:r>
            <a:r>
              <a:rPr lang="en-US" altLang="vi-VN" sz="4800" b="0" dirty="0" smtClean="0">
                <a:solidFill>
                  <a:srgbClr val="C00000"/>
                </a:solidFill>
                <a:effectLst/>
                <a:latin typeface="+mj-lt"/>
                <a:cs typeface="Times New Roman" panose="02020603050405020304" pitchFamily="18" charset="0"/>
              </a:rPr>
              <a:t> DÂNG LỄ</a:t>
            </a:r>
          </a:p>
          <a:p>
            <a:pPr marL="0" indent="0" algn="ctr">
              <a:lnSpc>
                <a:spcPct val="115000"/>
              </a:lnSpc>
              <a:buNone/>
              <a:defRPr/>
            </a:pPr>
            <a:r>
              <a:rPr lang="vi-VN" sz="5400" b="1" dirty="0" smtClean="0">
                <a:solidFill>
                  <a:srgbClr val="C00000"/>
                </a:solidFill>
              </a:rPr>
              <a:t>L</a:t>
            </a:r>
            <a:r>
              <a:rPr lang="en-US" sz="5400" b="1" dirty="0" smtClean="0">
                <a:solidFill>
                  <a:srgbClr val="C00000"/>
                </a:solidFill>
              </a:rPr>
              <a:t>Ễ</a:t>
            </a:r>
            <a:r>
              <a:rPr lang="vi-VN" sz="5400" b="1" dirty="0" smtClean="0">
                <a:solidFill>
                  <a:srgbClr val="C00000"/>
                </a:solidFill>
              </a:rPr>
              <a:t> </a:t>
            </a:r>
            <a:r>
              <a:rPr lang="vi-VN" sz="5400" b="1" dirty="0">
                <a:solidFill>
                  <a:srgbClr val="C00000"/>
                </a:solidFill>
              </a:rPr>
              <a:t>DÂNG</a:t>
            </a:r>
            <a:r>
              <a:rPr lang="vi-VN" sz="4000" dirty="0">
                <a:solidFill>
                  <a:srgbClr val="C00000"/>
                </a:solidFill>
              </a:rPr>
              <a:t/>
            </a:r>
            <a:br>
              <a:rPr lang="vi-VN" sz="4000" dirty="0">
                <a:solidFill>
                  <a:srgbClr val="C00000"/>
                </a:solidFill>
              </a:rPr>
            </a:br>
            <a:r>
              <a:rPr lang="vi-VN" sz="4000" i="1" dirty="0"/>
              <a:t>Thu Hương</a:t>
            </a:r>
            <a:endParaRPr lang="en-US" altLang="vi-VN" sz="4800" b="0" i="1" dirty="0">
              <a:solidFill>
                <a:srgbClr val="003399"/>
              </a:solidFill>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484" y="119458"/>
            <a:ext cx="3026915" cy="4868464"/>
          </a:xfrm>
          <a:prstGeom prst="rect">
            <a:avLst/>
          </a:prstGeom>
        </p:spPr>
      </p:pic>
    </p:spTree>
    <p:extLst>
      <p:ext uri="{BB962C8B-B14F-4D97-AF65-F5344CB8AC3E}">
        <p14:creationId xmlns:p14="http://schemas.microsoft.com/office/powerpoint/2010/main" val="1868399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62843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0"/>
            <a:ext cx="9144000" cy="5143500"/>
          </a:xfrm>
        </p:spPr>
        <p:txBody>
          <a:bodyPr>
            <a:noAutofit/>
          </a:bodyPr>
          <a:lstStyle/>
          <a:p>
            <a:pPr marL="0" indent="0" algn="just">
              <a:lnSpc>
                <a:spcPct val="115000"/>
              </a:lnSpc>
              <a:buNone/>
              <a:defRPr/>
            </a:pPr>
            <a:r>
              <a:rPr lang="en-US" altLang="vi-VN" sz="5600" b="0" u="sng" dirty="0" smtClean="0">
                <a:solidFill>
                  <a:srgbClr val="FF0000"/>
                </a:solidFill>
                <a:effectLst/>
                <a:latin typeface="+mj-lt"/>
                <a:cs typeface="Times New Roman" panose="02020603050405020304" pitchFamily="18" charset="0"/>
              </a:rPr>
              <a:t>Tk1:</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Đoàn</a:t>
            </a:r>
            <a:r>
              <a:rPr lang="en-US" altLang="vi-VN" sz="5600" b="0" dirty="0" smtClean="0">
                <a:solidFill>
                  <a:srgbClr val="003399"/>
                </a:solidFill>
                <a:effectLst/>
                <a:latin typeface="+mj-lt"/>
                <a:cs typeface="Times New Roman" panose="02020603050405020304" pitchFamily="18" charset="0"/>
              </a:rPr>
              <a:t> con </a:t>
            </a:r>
            <a:r>
              <a:rPr lang="en-US" altLang="vi-VN" sz="5600" b="0" dirty="0" err="1" smtClean="0">
                <a:solidFill>
                  <a:srgbClr val="003399"/>
                </a:solidFill>
                <a:effectLst/>
                <a:latin typeface="+mj-lt"/>
                <a:cs typeface="Times New Roman" panose="02020603050405020304" pitchFamily="18" charset="0"/>
              </a:rPr>
              <a:t>chân</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th</a:t>
            </a:r>
            <a:r>
              <a:rPr lang="vi-VN" altLang="vi-VN" sz="5600" b="0" dirty="0">
                <a:solidFill>
                  <a:srgbClr val="003399"/>
                </a:solidFill>
                <a:effectLst/>
                <a:latin typeface="+mj-lt"/>
                <a:cs typeface="Times New Roman" panose="02020603050405020304" pitchFamily="18" charset="0"/>
              </a:rPr>
              <a:t>à</a:t>
            </a:r>
            <a:r>
              <a:rPr lang="en-US" altLang="vi-VN" sz="5600" b="0" dirty="0" err="1" smtClean="0">
                <a:solidFill>
                  <a:srgbClr val="003399"/>
                </a:solidFill>
                <a:effectLst/>
                <a:latin typeface="+mj-lt"/>
                <a:cs typeface="Times New Roman" panose="02020603050405020304" pitchFamily="18" charset="0"/>
              </a:rPr>
              <a:t>nh</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dâng</a:t>
            </a:r>
            <a:r>
              <a:rPr lang="en-US" altLang="vi-VN" sz="5600" b="0" dirty="0" smtClean="0">
                <a:solidFill>
                  <a:srgbClr val="003399"/>
                </a:solidFill>
                <a:effectLst/>
                <a:latin typeface="+mj-lt"/>
                <a:cs typeface="Times New Roman" panose="02020603050405020304" pitchFamily="18" charset="0"/>
              </a:rPr>
              <a:t> l</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n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c</a:t>
            </a:r>
            <a:r>
              <a:rPr lang="vi-VN" altLang="vi-VN" sz="5600" b="0" dirty="0">
                <a:solidFill>
                  <a:srgbClr val="003399"/>
                </a:solidFill>
                <a:effectLst/>
                <a:latin typeface="+mj-lt"/>
                <a:cs typeface="Times New Roman" panose="02020603050405020304" pitchFamily="18" charset="0"/>
              </a:rPr>
              <a:t>ù</a:t>
            </a:r>
            <a:r>
              <a:rPr lang="en-US" altLang="vi-VN" sz="5600" b="0" dirty="0" smtClean="0">
                <a:solidFill>
                  <a:srgbClr val="003399"/>
                </a:solidFill>
                <a:effectLst/>
                <a:latin typeface="+mj-lt"/>
                <a:cs typeface="Times New Roman" panose="02020603050405020304" pitchFamily="18" charset="0"/>
              </a:rPr>
              <a:t>ng v</a:t>
            </a:r>
            <a:r>
              <a:rPr lang="vi-VN" altLang="vi-VN" sz="5600" b="0" dirty="0" smtClean="0">
                <a:solidFill>
                  <a:srgbClr val="003399"/>
                </a:solidFill>
                <a:effectLst/>
                <a:latin typeface="+mj-lt"/>
                <a:cs typeface="Times New Roman" panose="02020603050405020304" pitchFamily="18" charset="0"/>
              </a:rPr>
              <a:t>ớ</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ướ</a:t>
            </a:r>
            <a:r>
              <a:rPr lang="en-US" altLang="vi-VN" sz="5600" b="0" dirty="0" smtClean="0">
                <a:solidFill>
                  <a:srgbClr val="003399"/>
                </a:solidFill>
                <a:effectLst/>
                <a:latin typeface="+mj-lt"/>
                <a:cs typeface="Times New Roman" panose="02020603050405020304" pitchFamily="18" charset="0"/>
              </a:rPr>
              <a:t>c m</a:t>
            </a:r>
            <a:r>
              <a:rPr lang="vi-VN" altLang="vi-VN" sz="5600" b="0" dirty="0">
                <a:solidFill>
                  <a:srgbClr val="003399"/>
                </a:solidFill>
                <a:effectLst/>
                <a:latin typeface="+mj-lt"/>
                <a:cs typeface="Times New Roman" panose="02020603050405020304" pitchFamily="18" charset="0"/>
              </a:rPr>
              <a:t>ơ</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đắ</a:t>
            </a:r>
            <a:r>
              <a:rPr lang="en-US" altLang="vi-VN" sz="5600" b="0" dirty="0" smtClean="0">
                <a:solidFill>
                  <a:srgbClr val="003399"/>
                </a:solidFill>
                <a:effectLst/>
                <a:latin typeface="+mj-lt"/>
                <a:cs typeface="Times New Roman" panose="02020603050405020304" pitchFamily="18" charset="0"/>
              </a:rPr>
              <a:t>p </a:t>
            </a:r>
            <a:r>
              <a:rPr lang="en-US" altLang="vi-VN" sz="5600" b="0" dirty="0" err="1" smtClean="0">
                <a:solidFill>
                  <a:srgbClr val="003399"/>
                </a:solidFill>
                <a:effectLst/>
                <a:latin typeface="+mj-lt"/>
                <a:cs typeface="Times New Roman" panose="02020603050405020304" pitchFamily="18" charset="0"/>
              </a:rPr>
              <a:t>xây</a:t>
            </a:r>
            <a:r>
              <a:rPr lang="en-US" altLang="vi-VN" sz="5600" b="0" dirty="0" smtClean="0">
                <a:solidFill>
                  <a:srgbClr val="003399"/>
                </a:solidFill>
                <a:effectLst/>
                <a:latin typeface="+mj-lt"/>
                <a:cs typeface="Times New Roman" panose="02020603050405020304" pitchFamily="18" charset="0"/>
              </a:rPr>
              <a:t>. T</a:t>
            </a:r>
            <a:r>
              <a:rPr lang="vi-VN" altLang="vi-VN" sz="5600" b="0" dirty="0" smtClean="0">
                <a:solidFill>
                  <a:srgbClr val="003399"/>
                </a:solidFill>
                <a:effectLst/>
                <a:latin typeface="+mj-lt"/>
                <a:cs typeface="Times New Roman" panose="02020603050405020304" pitchFamily="18" charset="0"/>
              </a:rPr>
              <a:t>ươ</a:t>
            </a:r>
            <a:r>
              <a:rPr lang="en-US" altLang="vi-VN" sz="5600" b="0" dirty="0" smtClean="0">
                <a:solidFill>
                  <a:srgbClr val="003399"/>
                </a:solidFill>
                <a:effectLst/>
                <a:latin typeface="+mj-lt"/>
                <a:cs typeface="Times New Roman" panose="02020603050405020304" pitchFamily="18" charset="0"/>
              </a:rPr>
              <a:t>ng </a:t>
            </a:r>
            <a:r>
              <a:rPr lang="en-US" altLang="vi-VN" sz="5600" b="0" dirty="0" err="1" smtClean="0">
                <a:solidFill>
                  <a:srgbClr val="003399"/>
                </a:solidFill>
                <a:effectLst/>
                <a:latin typeface="+mj-lt"/>
                <a:cs typeface="Times New Roman" panose="02020603050405020304" pitchFamily="18" charset="0"/>
              </a:rPr>
              <a:t>lai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qu</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 h</a:t>
            </a:r>
            <a:r>
              <a:rPr lang="vi-VN" altLang="vi-VN" sz="5600" b="0" dirty="0" smtClean="0">
                <a:solidFill>
                  <a:srgbClr val="003399"/>
                </a:solidFill>
                <a:effectLst/>
                <a:latin typeface="+mj-lt"/>
                <a:cs typeface="Times New Roman" panose="02020603050405020304" pitchFamily="18" charset="0"/>
              </a:rPr>
              <a:t>ươ</a:t>
            </a:r>
            <a:r>
              <a:rPr lang="en-US" altLang="vi-VN" sz="5600" b="0" dirty="0" smtClean="0">
                <a:solidFill>
                  <a:srgbClr val="003399"/>
                </a:solidFill>
                <a:effectLst/>
                <a:latin typeface="+mj-lt"/>
                <a:cs typeface="Times New Roman" panose="02020603050405020304" pitchFamily="18" charset="0"/>
              </a:rPr>
              <a:t>ng r</a:t>
            </a:r>
            <a:r>
              <a:rPr lang="vi-VN" altLang="vi-VN" sz="5600" b="0" dirty="0">
                <a:solidFill>
                  <a:srgbClr val="003399"/>
                </a:solidFill>
                <a:effectLst/>
                <a:latin typeface="+mj-lt"/>
                <a:cs typeface="Times New Roman" panose="02020603050405020304" pitchFamily="18" charset="0"/>
              </a:rPr>
              <a:t>ạ</a:t>
            </a:r>
            <a:r>
              <a:rPr lang="en-US" altLang="vi-VN" sz="5600" b="0" dirty="0" smtClean="0">
                <a:solidFill>
                  <a:srgbClr val="003399"/>
                </a:solidFill>
                <a:effectLst/>
                <a:latin typeface="+mj-lt"/>
                <a:cs typeface="Times New Roman" panose="02020603050405020304" pitchFamily="18" charset="0"/>
              </a:rPr>
              <a:t>ng </a:t>
            </a:r>
            <a:r>
              <a:rPr lang="en-US" altLang="vi-VN" sz="5600" b="0" dirty="0" err="1" smtClean="0">
                <a:solidFill>
                  <a:srgbClr val="003399"/>
                </a:solidFill>
                <a:effectLst/>
                <a:latin typeface="+mj-lt"/>
                <a:cs typeface="Times New Roman" panose="02020603050405020304" pitchFamily="18" charset="0"/>
              </a:rPr>
              <a:t>ng</a:t>
            </a:r>
            <a:r>
              <a:rPr lang="vi-VN" altLang="vi-VN" sz="5600" b="0" dirty="0" smtClean="0">
                <a:solidFill>
                  <a:srgbClr val="003399"/>
                </a:solidFill>
                <a:effectLst/>
                <a:latin typeface="+mj-lt"/>
                <a:cs typeface="Times New Roman" panose="02020603050405020304" pitchFamily="18" charset="0"/>
              </a:rPr>
              <a:t>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anh</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em</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chung</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xây</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tình</a:t>
            </a:r>
            <a:r>
              <a:rPr lang="en-US" altLang="vi-VN" sz="5600" b="0" dirty="0" smtClean="0">
                <a:solidFill>
                  <a:srgbClr val="003399"/>
                </a:solidFill>
                <a:effectLst/>
                <a:latin typeface="+mj-lt"/>
                <a:cs typeface="Times New Roman" panose="02020603050405020304" pitchFamily="18" charset="0"/>
              </a:rPr>
              <a:t> ng</a:t>
            </a:r>
            <a:r>
              <a:rPr lang="vi-VN" altLang="vi-VN" sz="5600" b="0" dirty="0" smtClean="0">
                <a:solidFill>
                  <a:srgbClr val="003399"/>
                </a:solidFill>
                <a:effectLst/>
                <a:latin typeface="+mj-lt"/>
                <a:cs typeface="Times New Roman" panose="02020603050405020304" pitchFamily="18" charset="0"/>
              </a:rPr>
              <a:t>ườ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a:t>
            </a:r>
            <a:endParaRPr lang="en-US" altLang="vi-VN" sz="5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1495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1984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205978"/>
            <a:ext cx="9144000" cy="4937521"/>
          </a:xfrm>
        </p:spPr>
        <p:txBody>
          <a:bodyPr>
            <a:noAutofit/>
          </a:bodyPr>
          <a:lstStyle/>
          <a:p>
            <a:pPr marL="0" indent="0" algn="just">
              <a:buNone/>
              <a:defRPr/>
            </a:pPr>
            <a:r>
              <a:rPr lang="en-US" altLang="vi-VN" sz="5600" b="0" u="sng" dirty="0" smtClean="0">
                <a:solidFill>
                  <a:srgbClr val="FF0000"/>
                </a:solidFill>
                <a:effectLst/>
                <a:latin typeface="+mj-lt"/>
                <a:cs typeface="Times New Roman" panose="02020603050405020304" pitchFamily="18" charset="0"/>
              </a:rPr>
              <a:t>Tk2:</a:t>
            </a:r>
            <a:r>
              <a:rPr lang="en-US" altLang="vi-VN" sz="5600" b="0" dirty="0" smtClean="0">
                <a:solidFill>
                  <a:srgbClr val="003399"/>
                </a:solidFill>
                <a:effectLst/>
                <a:latin typeface="+mj-lt"/>
                <a:cs typeface="Times New Roman" panose="02020603050405020304" pitchFamily="18" charset="0"/>
              </a:rPr>
              <a:t>  </a:t>
            </a:r>
            <a:r>
              <a:rPr lang="vi-VN" altLang="vi-VN" sz="5600" b="0" dirty="0">
                <a:solidFill>
                  <a:srgbClr val="003399"/>
                </a:solidFill>
                <a:effectLst/>
                <a:latin typeface="+mj-lt"/>
                <a:cs typeface="Times New Roman" panose="02020603050405020304" pitchFamily="18" charset="0"/>
              </a:rPr>
              <a:t>Đ</a:t>
            </a:r>
            <a:r>
              <a:rPr lang="en-US" altLang="vi-VN" sz="5600" b="0" dirty="0" smtClean="0">
                <a:solidFill>
                  <a:srgbClr val="003399"/>
                </a:solidFill>
                <a:effectLst/>
                <a:latin typeface="+mj-lt"/>
                <a:cs typeface="Times New Roman" panose="02020603050405020304" pitchFamily="18" charset="0"/>
              </a:rPr>
              <a:t>o</a:t>
            </a:r>
            <a:r>
              <a:rPr lang="vi-VN" altLang="vi-VN" sz="5600" b="0" dirty="0">
                <a:solidFill>
                  <a:srgbClr val="003399"/>
                </a:solidFill>
                <a:effectLst/>
                <a:latin typeface="+mj-lt"/>
                <a:cs typeface="Times New Roman" panose="02020603050405020304" pitchFamily="18" charset="0"/>
              </a:rPr>
              <a:t>à</a:t>
            </a:r>
            <a:r>
              <a:rPr lang="en-US" altLang="vi-VN" sz="5600" b="0" dirty="0" smtClean="0">
                <a:solidFill>
                  <a:srgbClr val="003399"/>
                </a:solidFill>
                <a:effectLst/>
                <a:latin typeface="+mj-lt"/>
                <a:cs typeface="Times New Roman" panose="02020603050405020304" pitchFamily="18" charset="0"/>
              </a:rPr>
              <a:t>n con </a:t>
            </a:r>
            <a:r>
              <a:rPr lang="en-US" altLang="vi-VN" sz="5600" b="0" dirty="0" err="1" smtClean="0">
                <a:solidFill>
                  <a:srgbClr val="003399"/>
                </a:solidFill>
                <a:effectLst/>
                <a:latin typeface="+mj-lt"/>
                <a:cs typeface="Times New Roman" panose="02020603050405020304" pitchFamily="18" charset="0"/>
              </a:rPr>
              <a:t>tâm</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nguy</a:t>
            </a:r>
            <a:r>
              <a:rPr lang="vi-VN" altLang="vi-VN" sz="5600" b="0" dirty="0" smtClean="0">
                <a:solidFill>
                  <a:srgbClr val="003399"/>
                </a:solidFill>
                <a:effectLst/>
                <a:latin typeface="+mj-lt"/>
                <a:cs typeface="Times New Roman" panose="02020603050405020304" pitchFamily="18" charset="0"/>
              </a:rPr>
              <a:t>ệ</a:t>
            </a:r>
            <a:r>
              <a:rPr lang="en-US" altLang="vi-VN" sz="5600" b="0" dirty="0" smtClean="0">
                <a:solidFill>
                  <a:srgbClr val="003399"/>
                </a:solidFill>
                <a:effectLst/>
                <a:latin typeface="+mj-lt"/>
                <a:cs typeface="Times New Roman" panose="02020603050405020304" pitchFamily="18" charset="0"/>
              </a:rPr>
              <a:t>n </a:t>
            </a:r>
            <a:r>
              <a:rPr lang="en-US" altLang="vi-VN" sz="5600" b="0" dirty="0" err="1" smtClean="0">
                <a:solidFill>
                  <a:srgbClr val="003399"/>
                </a:solidFill>
                <a:effectLst/>
                <a:latin typeface="+mj-lt"/>
                <a:cs typeface="Times New Roman" panose="02020603050405020304" pitchFamily="18" charset="0"/>
              </a:rPr>
              <a:t>lu</a:t>
            </a:r>
            <a:r>
              <a:rPr lang="vi-VN" altLang="vi-VN" sz="5600" b="0" dirty="0">
                <a:solidFill>
                  <a:srgbClr val="003399"/>
                </a:solidFill>
                <a:effectLst/>
                <a:latin typeface="+mj-lt"/>
                <a:cs typeface="Times New Roman" panose="02020603050405020304" pitchFamily="18" charset="0"/>
              </a:rPr>
              <a:t>ô</a:t>
            </a:r>
            <a:r>
              <a:rPr lang="en-US" altLang="vi-VN" sz="5600" b="0" dirty="0" smtClean="0">
                <a:solidFill>
                  <a:srgbClr val="003399"/>
                </a:solidFill>
                <a:effectLst/>
                <a:latin typeface="+mj-lt"/>
                <a:cs typeface="Times New Roman" panose="02020603050405020304" pitchFamily="18" charset="0"/>
              </a:rPr>
              <a:t>n y</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u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b</a:t>
            </a:r>
            <a:r>
              <a:rPr lang="vi-VN" altLang="vi-VN" sz="5600" b="0" dirty="0" smtClean="0">
                <a:solidFill>
                  <a:srgbClr val="003399"/>
                </a:solidFill>
                <a:effectLst/>
                <a:latin typeface="+mj-lt"/>
                <a:cs typeface="Times New Roman" panose="02020603050405020304" pitchFamily="18" charset="0"/>
              </a:rPr>
              <a:t>ề</a:t>
            </a:r>
            <a:r>
              <a:rPr lang="en-US" altLang="vi-VN" sz="5600" b="0" dirty="0" smtClean="0">
                <a:solidFill>
                  <a:srgbClr val="003399"/>
                </a:solidFill>
                <a:effectLst/>
                <a:latin typeface="+mj-lt"/>
                <a:cs typeface="Times New Roman" panose="02020603050405020304" pitchFamily="18" charset="0"/>
              </a:rPr>
              <a:t>n v</a:t>
            </a:r>
            <a:r>
              <a:rPr lang="vi-VN" altLang="vi-VN" sz="5600" b="0" dirty="0" smtClean="0">
                <a:solidFill>
                  <a:srgbClr val="003399"/>
                </a:solidFill>
                <a:effectLst/>
                <a:latin typeface="+mj-lt"/>
                <a:cs typeface="Times New Roman" panose="02020603050405020304" pitchFamily="18" charset="0"/>
              </a:rPr>
              <a:t>ữ</a:t>
            </a:r>
            <a:r>
              <a:rPr lang="en-US" altLang="vi-VN" sz="5600" b="0" dirty="0" smtClean="0">
                <a:solidFill>
                  <a:srgbClr val="003399"/>
                </a:solidFill>
                <a:effectLst/>
                <a:latin typeface="+mj-lt"/>
                <a:cs typeface="Times New Roman" panose="02020603050405020304" pitchFamily="18" charset="0"/>
              </a:rPr>
              <a:t>ng b</a:t>
            </a:r>
            <a:r>
              <a:rPr lang="vi-VN" altLang="vi-VN" sz="5600" b="0" dirty="0" smtClean="0">
                <a:solidFill>
                  <a:srgbClr val="003399"/>
                </a:solidFill>
                <a:effectLst/>
                <a:latin typeface="+mj-lt"/>
                <a:cs typeface="Times New Roman" panose="02020603050405020304" pitchFamily="18" charset="0"/>
              </a:rPr>
              <a:t>ướ</a:t>
            </a:r>
            <a:r>
              <a:rPr lang="en-US" altLang="vi-VN" sz="5600" b="0" dirty="0" smtClean="0">
                <a:solidFill>
                  <a:srgbClr val="003399"/>
                </a:solidFill>
                <a:effectLst/>
                <a:latin typeface="+mj-lt"/>
                <a:cs typeface="Times New Roman" panose="02020603050405020304" pitchFamily="18" charset="0"/>
              </a:rPr>
              <a:t>c </a:t>
            </a:r>
            <a:r>
              <a:rPr lang="en-US" altLang="vi-VN" sz="5600" b="0" dirty="0" err="1" smtClean="0">
                <a:solidFill>
                  <a:srgbClr val="003399"/>
                </a:solidFill>
                <a:effectLst/>
                <a:latin typeface="+mj-lt"/>
                <a:cs typeface="Times New Roman" panose="02020603050405020304" pitchFamily="18" charset="0"/>
              </a:rPr>
              <a:t>theo</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li</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n. Chi</a:t>
            </a:r>
            <a:r>
              <a:rPr lang="vi-VN" altLang="vi-VN" sz="5600" b="0" dirty="0" smtClean="0">
                <a:solidFill>
                  <a:srgbClr val="003399"/>
                </a:solidFill>
                <a:effectLst/>
                <a:latin typeface="+mj-lt"/>
                <a:cs typeface="Times New Roman" panose="02020603050405020304" pitchFamily="18" charset="0"/>
              </a:rPr>
              <a:t>ế</a:t>
            </a:r>
            <a:r>
              <a:rPr lang="en-US" altLang="vi-VN" sz="5600" b="0" dirty="0" smtClean="0">
                <a:solidFill>
                  <a:srgbClr val="003399"/>
                </a:solidFill>
                <a:effectLst/>
                <a:latin typeface="+mj-lt"/>
                <a:cs typeface="Times New Roman" panose="02020603050405020304" pitchFamily="18" charset="0"/>
              </a:rPr>
              <a:t>u d</a:t>
            </a:r>
            <a:r>
              <a:rPr lang="vi-VN" altLang="vi-VN" sz="5600" b="0" dirty="0">
                <a:solidFill>
                  <a:srgbClr val="003399"/>
                </a:solidFill>
                <a:effectLst/>
                <a:latin typeface="+mj-lt"/>
                <a:cs typeface="Times New Roman" panose="02020603050405020304" pitchFamily="18" charset="0"/>
              </a:rPr>
              <a:t>õ</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vi-VN" altLang="vi-VN" sz="5600" b="0" dirty="0">
                <a:solidFill>
                  <a:srgbClr val="003399"/>
                </a:solidFill>
                <a:effectLst/>
                <a:latin typeface="+mj-lt"/>
                <a:cs typeface="Times New Roman" panose="02020603050405020304" pitchFamily="18" charset="0"/>
              </a:rPr>
              <a:t>á</a:t>
            </a:r>
            <a:r>
              <a:rPr lang="en-US" altLang="vi-VN" sz="5600" b="0" dirty="0" err="1" smtClean="0">
                <a:solidFill>
                  <a:srgbClr val="003399"/>
                </a:solidFill>
                <a:effectLst/>
                <a:latin typeface="+mj-lt"/>
                <a:cs typeface="Times New Roman" panose="02020603050405020304" pitchFamily="18" charset="0"/>
              </a:rPr>
              <a:t>nh</a:t>
            </a:r>
            <a:r>
              <a:rPr lang="en-US" altLang="vi-VN" sz="5600" b="0" dirty="0" smtClean="0">
                <a:solidFill>
                  <a:srgbClr val="003399"/>
                </a:solidFill>
                <a:effectLst/>
                <a:latin typeface="+mj-lt"/>
                <a:cs typeface="Times New Roman" panose="02020603050405020304" pitchFamily="18" charset="0"/>
              </a:rPr>
              <a:t> s</a:t>
            </a:r>
            <a:r>
              <a:rPr lang="vi-VN" altLang="vi-VN" sz="5600" b="0" dirty="0">
                <a:solidFill>
                  <a:srgbClr val="003399"/>
                </a:solidFill>
                <a:effectLst/>
                <a:latin typeface="+mj-lt"/>
                <a:cs typeface="Times New Roman" panose="02020603050405020304" pitchFamily="18" charset="0"/>
              </a:rPr>
              <a:t>á</a:t>
            </a:r>
            <a:r>
              <a:rPr lang="en-US" altLang="vi-VN" sz="5600" b="0" dirty="0" smtClean="0">
                <a:solidFill>
                  <a:srgbClr val="003399"/>
                </a:solidFill>
                <a:effectLst/>
                <a:latin typeface="+mj-lt"/>
                <a:cs typeface="Times New Roman" panose="02020603050405020304" pitchFamily="18" charset="0"/>
              </a:rPr>
              <a:t>ng m</a:t>
            </a:r>
            <a:r>
              <a:rPr lang="vi-VN" altLang="vi-VN" sz="5600" b="0" dirty="0">
                <a:solidFill>
                  <a:srgbClr val="003399"/>
                </a:solidFill>
                <a:effectLst/>
                <a:latin typeface="+mj-lt"/>
                <a:cs typeface="Times New Roman" panose="02020603050405020304" pitchFamily="18" charset="0"/>
              </a:rPr>
              <a:t>ọ</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n</a:t>
            </a:r>
            <a:r>
              <a:rPr lang="vi-VN" altLang="vi-VN" sz="5600" b="0" dirty="0">
                <a:solidFill>
                  <a:srgbClr val="003399"/>
                </a:solidFill>
                <a:effectLst/>
                <a:latin typeface="+mj-lt"/>
                <a:cs typeface="Times New Roman" panose="02020603050405020304" pitchFamily="18" charset="0"/>
              </a:rPr>
              <a:t>ơ</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tung</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gieo</a:t>
            </a:r>
            <a:r>
              <a:rPr lang="en-US" altLang="vi-VN" sz="5600" b="0" dirty="0" smtClean="0">
                <a:solidFill>
                  <a:srgbClr val="003399"/>
                </a:solidFill>
                <a:effectLst/>
                <a:latin typeface="+mj-lt"/>
                <a:cs typeface="Times New Roman" panose="02020603050405020304" pitchFamily="18" charset="0"/>
              </a:rPr>
              <a:t> tin y</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u </a:t>
            </a:r>
            <a:r>
              <a:rPr lang="en-US" altLang="vi-VN" sz="5600" b="0" dirty="0" err="1" smtClean="0">
                <a:solidFill>
                  <a:srgbClr val="003399"/>
                </a:solidFill>
                <a:effectLst/>
                <a:latin typeface="+mj-lt"/>
                <a:cs typeface="Times New Roman" panose="02020603050405020304" pitchFamily="18" charset="0"/>
              </a:rPr>
              <a:t>tr</a:t>
            </a:r>
            <a:r>
              <a:rPr lang="vi-VN" altLang="vi-VN" sz="5600" b="0" dirty="0" smtClean="0">
                <a:solidFill>
                  <a:srgbClr val="003399"/>
                </a:solidFill>
                <a:effectLst/>
                <a:latin typeface="+mj-lt"/>
                <a:cs typeface="Times New Roman" panose="02020603050405020304" pitchFamily="18" charset="0"/>
              </a:rPr>
              <a:t>ầ</a:t>
            </a:r>
            <a:r>
              <a:rPr lang="en-US" altLang="vi-VN" sz="5600" b="0" dirty="0" smtClean="0">
                <a:solidFill>
                  <a:srgbClr val="003399"/>
                </a:solidFill>
                <a:effectLst/>
                <a:latin typeface="+mj-lt"/>
                <a:cs typeface="Times New Roman" panose="02020603050405020304" pitchFamily="18" charset="0"/>
              </a:rPr>
              <a:t>n </a:t>
            </a:r>
            <a:r>
              <a:rPr lang="vi-VN" altLang="vi-VN" sz="5600" b="0" dirty="0" smtClean="0">
                <a:solidFill>
                  <a:srgbClr val="003399"/>
                </a:solidFill>
                <a:effectLst/>
                <a:latin typeface="+mj-lt"/>
                <a:cs typeface="Times New Roman" panose="02020603050405020304" pitchFamily="18" charset="0"/>
              </a:rPr>
              <a:t>đờ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a:t>
            </a:r>
            <a:endParaRPr lang="en-US" altLang="vi-VN" sz="5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50864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23115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954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15240" y="361950"/>
            <a:ext cx="9144000" cy="4155654"/>
          </a:xfrm>
        </p:spPr>
        <p:txBody>
          <a:bodyPr>
            <a:normAutofit/>
          </a:bodyPr>
          <a:lstStyle/>
          <a:p>
            <a:pPr marL="0" indent="0" algn="ctr">
              <a:lnSpc>
                <a:spcPct val="150000"/>
              </a:lnSpc>
              <a:buFontTx/>
              <a:buNone/>
            </a:pPr>
            <a:r>
              <a:rPr lang="vi-VN" sz="4000" dirty="0">
                <a:solidFill>
                  <a:srgbClr val="C00000"/>
                </a:solidFill>
                <a:latin typeface="+mj-lt"/>
                <a:cs typeface="Times New Roman" panose="02020603050405020304" pitchFamily="18" charset="0"/>
              </a:rPr>
              <a:t>CA NGUYỆN HIỆP LỄ:     </a:t>
            </a:r>
          </a:p>
          <a:p>
            <a:pPr marL="0" indent="0" algn="ctr">
              <a:lnSpc>
                <a:spcPct val="150000"/>
              </a:lnSpc>
              <a:buFontTx/>
              <a:buNone/>
            </a:pPr>
            <a:r>
              <a:rPr lang="vi-VN" sz="4800" dirty="0">
                <a:solidFill>
                  <a:srgbClr val="002060"/>
                </a:solidFill>
                <a:latin typeface="+mj-lt"/>
                <a:cs typeface="Times New Roman" panose="02020603050405020304" pitchFamily="18" charset="0"/>
              </a:rPr>
              <a:t>Noi Gương Thánh Gia</a:t>
            </a:r>
            <a:br>
              <a:rPr lang="vi-VN" sz="4800" dirty="0">
                <a:solidFill>
                  <a:srgbClr val="002060"/>
                </a:solidFill>
                <a:latin typeface="+mj-lt"/>
                <a:cs typeface="Times New Roman" panose="02020603050405020304" pitchFamily="18" charset="0"/>
              </a:rPr>
            </a:br>
            <a:r>
              <a:rPr lang="vi-VN" sz="4000" i="1" dirty="0">
                <a:solidFill>
                  <a:srgbClr val="002060"/>
                </a:solidFill>
                <a:latin typeface="+mj-lt"/>
                <a:cs typeface="Times New Roman" panose="02020603050405020304" pitchFamily="18" charset="0"/>
              </a:rPr>
              <a:t>Huỳnh Minh Kỳ &amp; Đinh Công </a:t>
            </a:r>
            <a:r>
              <a:rPr lang="vi-VN" sz="4000" i="1" dirty="0" smtClean="0">
                <a:solidFill>
                  <a:srgbClr val="002060"/>
                </a:solidFill>
                <a:latin typeface="+mj-lt"/>
                <a:cs typeface="Times New Roman" panose="02020603050405020304" pitchFamily="18" charset="0"/>
              </a:rPr>
              <a:t>Huỳnh</a:t>
            </a:r>
            <a:endParaRPr lang="vi-VN" sz="40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14218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Tk1:</a:t>
            </a:r>
            <a:r>
              <a:rPr lang="en-US" altLang="vi-VN" sz="4800" b="0" dirty="0" smtClean="0">
                <a:solidFill>
                  <a:srgbClr val="003399"/>
                </a:solidFill>
                <a:effectLst/>
                <a:latin typeface="+mj-lt"/>
                <a:cs typeface="Times New Roman" panose="02020603050405020304" pitchFamily="18" charset="0"/>
              </a:rPr>
              <a:t> Theo </a:t>
            </a:r>
            <a:r>
              <a:rPr lang="vi-VN" altLang="vi-VN" sz="4800" b="0" dirty="0" smtClean="0">
                <a:solidFill>
                  <a:srgbClr val="003399"/>
                </a:solidFill>
                <a:effectLst/>
                <a:latin typeface="+mj-lt"/>
                <a:cs typeface="Times New Roman" panose="02020603050405020304" pitchFamily="18" charset="0"/>
              </a:rPr>
              <a:t>n</a:t>
            </a:r>
            <a:r>
              <a:rPr lang="en-US" altLang="vi-VN" sz="4800" b="0" dirty="0" smtClean="0">
                <a:solidFill>
                  <a:srgbClr val="003399"/>
                </a:solidFill>
                <a:effectLst/>
                <a:latin typeface="+mj-lt"/>
                <a:cs typeface="Times New Roman" panose="02020603050405020304" pitchFamily="18" charset="0"/>
              </a:rPr>
              <a:t>h</a:t>
            </a:r>
            <a:r>
              <a:rPr lang="vi-VN" altLang="vi-VN" sz="4800" b="0" dirty="0">
                <a:solidFill>
                  <a:srgbClr val="003399"/>
                </a:solidFill>
                <a:effectLst/>
                <a:latin typeface="+mj-lt"/>
                <a:cs typeface="Times New Roman" panose="02020603050405020304" pitchFamily="18" charset="0"/>
              </a:rPr>
              <a:t>ư</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l</a:t>
            </a:r>
            <a:r>
              <a:rPr lang="en-US" altLang="vi-VN" sz="4800" b="0" dirty="0" smtClean="0">
                <a:solidFill>
                  <a:srgbClr val="003399"/>
                </a:solidFill>
                <a:effectLst/>
                <a:latin typeface="+mj-lt"/>
                <a:cs typeface="Times New Roman" panose="02020603050405020304" pitchFamily="18" charset="0"/>
              </a:rPr>
              <a:t>u</a:t>
            </a:r>
            <a:r>
              <a:rPr lang="vi-VN" altLang="vi-VN" sz="4800" b="0" dirty="0" smtClean="0">
                <a:solidFill>
                  <a:srgbClr val="003399"/>
                </a:solidFill>
                <a:effectLst/>
                <a:latin typeface="+mj-lt"/>
                <a:cs typeface="Times New Roman" panose="02020603050405020304" pitchFamily="18" charset="0"/>
              </a:rPr>
              <a:t>ậ</a:t>
            </a:r>
            <a:r>
              <a:rPr lang="en-US" altLang="vi-VN" sz="4800" b="0" dirty="0" smtClean="0">
                <a:solidFill>
                  <a:srgbClr val="003399"/>
                </a:solidFill>
                <a:effectLst/>
                <a:latin typeface="+mj-lt"/>
                <a:cs typeface="Times New Roman" panose="02020603050405020304" pitchFamily="18" charset="0"/>
              </a:rPr>
              <a:t>t M</a:t>
            </a:r>
            <a:r>
              <a:rPr lang="vi-VN" altLang="vi-VN" sz="4800" b="0" dirty="0" smtClean="0">
                <a:solidFill>
                  <a:srgbClr val="003399"/>
                </a:solidFill>
                <a:effectLst/>
                <a:latin typeface="+mj-lt"/>
                <a:cs typeface="Times New Roman" panose="02020603050405020304" pitchFamily="18" charset="0"/>
              </a:rPr>
              <a:t>ôi</a:t>
            </a:r>
            <a:r>
              <a:rPr lang="en-US" altLang="vi-VN" sz="4800" b="0" dirty="0" smtClean="0">
                <a:solidFill>
                  <a:srgbClr val="003399"/>
                </a:solidFill>
                <a:effectLst/>
                <a:latin typeface="+mj-lt"/>
                <a:cs typeface="Times New Roman" panose="02020603050405020304" pitchFamily="18" charset="0"/>
              </a:rPr>
              <a:t>-se </a:t>
            </a:r>
            <a:r>
              <a:rPr lang="vi-VN" altLang="vi-VN" sz="4800" b="0" dirty="0" smtClean="0">
                <a:solidFill>
                  <a:srgbClr val="003399"/>
                </a:solidFill>
                <a:effectLst/>
                <a:latin typeface="+mj-lt"/>
                <a:cs typeface="Times New Roman" panose="02020603050405020304" pitchFamily="18" charset="0"/>
              </a:rPr>
              <a:t>c</a:t>
            </a:r>
            <a:r>
              <a:rPr lang="en-US" altLang="vi-VN" sz="4800" b="0" dirty="0" smtClean="0">
                <a:solidFill>
                  <a:srgbClr val="003399"/>
                </a:solidFill>
                <a:effectLst/>
                <a:latin typeface="+mj-lt"/>
                <a:cs typeface="Times New Roman" panose="02020603050405020304" pitchFamily="18" charset="0"/>
              </a:rPr>
              <a:t>ha </a:t>
            </a:r>
            <a:r>
              <a:rPr lang="vi-VN" altLang="vi-VN" sz="4800" b="0" dirty="0" smtClean="0">
                <a:solidFill>
                  <a:srgbClr val="003399"/>
                </a:solidFill>
                <a:effectLst/>
                <a:latin typeface="+mj-lt"/>
                <a:cs typeface="Times New Roman" panose="02020603050405020304" pitchFamily="18" charset="0"/>
              </a:rPr>
              <a:t>mẹ</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Ch</a:t>
            </a:r>
            <a:r>
              <a:rPr lang="vi-VN" altLang="vi-VN" sz="4800" b="0" dirty="0">
                <a:solidFill>
                  <a:srgbClr val="003399"/>
                </a:solidFill>
                <a:effectLst/>
                <a:latin typeface="+mj-lt"/>
                <a:cs typeface="Times New Roman" panose="02020603050405020304" pitchFamily="18" charset="0"/>
              </a:rPr>
              <a:t>ú</a:t>
            </a:r>
            <a:r>
              <a:rPr lang="en-US" altLang="vi-VN" sz="4800" b="0" dirty="0" smtClean="0">
                <a:solidFill>
                  <a:srgbClr val="003399"/>
                </a:solidFill>
                <a:effectLst/>
                <a:latin typeface="+mj-lt"/>
                <a:cs typeface="Times New Roman" panose="02020603050405020304" pitchFamily="18" charset="0"/>
              </a:rPr>
              <a:t>a </a:t>
            </a:r>
            <a:r>
              <a:rPr lang="vi-VN" altLang="vi-VN" sz="4800" b="0" dirty="0" smtClean="0">
                <a:solidFill>
                  <a:srgbClr val="003399"/>
                </a:solidFill>
                <a:effectLst/>
                <a:latin typeface="+mj-lt"/>
                <a:cs typeface="Times New Roman" panose="02020603050405020304" pitchFamily="18" charset="0"/>
              </a:rPr>
              <a:t>đã</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d</a:t>
            </a:r>
            <a:r>
              <a:rPr lang="en-US" altLang="vi-VN" sz="4800" b="0" dirty="0" err="1" smtClean="0">
                <a:solidFill>
                  <a:srgbClr val="003399"/>
                </a:solidFill>
                <a:effectLst/>
                <a:latin typeface="+mj-lt"/>
                <a:cs typeface="Times New Roman" panose="02020603050405020304" pitchFamily="18" charset="0"/>
              </a:rPr>
              <a:t>âng</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h</a:t>
            </a:r>
            <a:r>
              <a:rPr lang="en-US" altLang="vi-VN" sz="4800" b="0" dirty="0" err="1" smtClean="0">
                <a:solidFill>
                  <a:srgbClr val="003399"/>
                </a:solidFill>
                <a:effectLst/>
                <a:latin typeface="+mj-lt"/>
                <a:cs typeface="Times New Roman" panose="02020603050405020304" pitchFamily="18" charset="0"/>
              </a:rPr>
              <a:t>i</a:t>
            </a:r>
            <a:r>
              <a:rPr lang="vi-VN" altLang="vi-VN" sz="4800" b="0" dirty="0" smtClean="0">
                <a:solidFill>
                  <a:srgbClr val="003399"/>
                </a:solidFill>
                <a:effectLst/>
                <a:latin typeface="+mj-lt"/>
                <a:cs typeface="Times New Roman" panose="02020603050405020304" pitchFamily="18" charset="0"/>
              </a:rPr>
              <a:t>ế</a:t>
            </a:r>
            <a:r>
              <a:rPr lang="en-US" altLang="vi-VN" sz="4800" b="0" dirty="0" smtClean="0">
                <a:solidFill>
                  <a:srgbClr val="003399"/>
                </a:solidFill>
                <a:effectLst/>
                <a:latin typeface="+mj-lt"/>
                <a:cs typeface="Times New Roman" panose="02020603050405020304" pitchFamily="18" charset="0"/>
              </a:rPr>
              <a:t>n </a:t>
            </a:r>
            <a:r>
              <a:rPr lang="vi-VN" altLang="vi-VN" sz="4800" b="0" dirty="0" smtClean="0">
                <a:solidFill>
                  <a:srgbClr val="003399"/>
                </a:solidFill>
                <a:effectLst/>
                <a:latin typeface="+mj-lt"/>
                <a:cs typeface="Times New Roman" panose="02020603050405020304" pitchFamily="18" charset="0"/>
              </a:rPr>
              <a:t>c</a:t>
            </a:r>
            <a:r>
              <a:rPr lang="en-US" altLang="vi-VN" sz="4800" b="0" dirty="0" smtClean="0">
                <a:solidFill>
                  <a:srgbClr val="003399"/>
                </a:solidFill>
                <a:effectLst/>
                <a:latin typeface="+mj-lt"/>
                <a:cs typeface="Times New Roman" panose="02020603050405020304" pitchFamily="18" charset="0"/>
              </a:rPr>
              <a:t>on </a:t>
            </a:r>
            <a:r>
              <a:rPr lang="vi-VN" altLang="vi-VN" sz="4800" b="0" dirty="0" smtClean="0">
                <a:solidFill>
                  <a:srgbClr val="003399"/>
                </a:solidFill>
                <a:effectLst/>
                <a:latin typeface="+mj-lt"/>
                <a:cs typeface="Times New Roman" panose="02020603050405020304" pitchFamily="18" charset="0"/>
              </a:rPr>
              <a:t>m</a:t>
            </a:r>
            <a:r>
              <a:rPr lang="en-US" altLang="vi-VN" sz="4800" b="0" dirty="0" err="1" smtClean="0">
                <a:solidFill>
                  <a:srgbClr val="003399"/>
                </a:solidFill>
                <a:effectLst/>
                <a:latin typeface="+mj-lt"/>
                <a:cs typeface="Times New Roman" panose="02020603050405020304" pitchFamily="18" charset="0"/>
              </a:rPr>
              <a:t>ình</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v</a:t>
            </a:r>
            <a:r>
              <a:rPr lang="en-US" altLang="vi-VN" sz="4800" b="0" dirty="0" smtClean="0">
                <a:solidFill>
                  <a:srgbClr val="003399"/>
                </a:solidFill>
                <a:effectLst/>
                <a:latin typeface="+mj-lt"/>
                <a:cs typeface="Times New Roman" panose="02020603050405020304" pitchFamily="18" charset="0"/>
              </a:rPr>
              <a:t>ì </a:t>
            </a:r>
            <a:r>
              <a:rPr lang="vi-VN" altLang="vi-VN" sz="4800" b="0" dirty="0" smtClean="0">
                <a:solidFill>
                  <a:srgbClr val="003399"/>
                </a:solidFill>
                <a:effectLst/>
                <a:latin typeface="+mj-lt"/>
                <a:cs typeface="Times New Roman" panose="02020603050405020304" pitchFamily="18" charset="0"/>
              </a:rPr>
              <a:t>lề</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l</a:t>
            </a:r>
            <a:r>
              <a:rPr lang="en-US" altLang="vi-VN" sz="4800" b="0" dirty="0" smtClean="0">
                <a:solidFill>
                  <a:srgbClr val="003399"/>
                </a:solidFill>
                <a:effectLst/>
                <a:latin typeface="+mj-lt"/>
                <a:cs typeface="Times New Roman" panose="02020603050405020304" pitchFamily="18" charset="0"/>
              </a:rPr>
              <a:t>u</a:t>
            </a:r>
            <a:r>
              <a:rPr lang="vi-VN" altLang="vi-VN" sz="4800" b="0" dirty="0" smtClean="0">
                <a:solidFill>
                  <a:srgbClr val="003399"/>
                </a:solidFill>
                <a:effectLst/>
                <a:latin typeface="+mj-lt"/>
                <a:cs typeface="Times New Roman" panose="02020603050405020304" pitchFamily="18" charset="0"/>
              </a:rPr>
              <a:t>ậ</a:t>
            </a:r>
            <a:r>
              <a:rPr lang="en-US" altLang="vi-VN" sz="4800" b="0" dirty="0" smtClean="0">
                <a:solidFill>
                  <a:srgbClr val="003399"/>
                </a:solidFill>
                <a:effectLst/>
                <a:latin typeface="+mj-lt"/>
                <a:cs typeface="Times New Roman" panose="02020603050405020304" pitchFamily="18" charset="0"/>
              </a:rPr>
              <a:t>t </a:t>
            </a:r>
            <a:r>
              <a:rPr lang="en-US" altLang="vi-VN" sz="4800" b="0" dirty="0" err="1" smtClean="0">
                <a:solidFill>
                  <a:srgbClr val="003399"/>
                </a:solidFill>
                <a:effectLst/>
                <a:latin typeface="+mj-lt"/>
                <a:cs typeface="Times New Roman" panose="02020603050405020304" pitchFamily="18" charset="0"/>
              </a:rPr>
              <a:t>Ch</a:t>
            </a:r>
            <a:r>
              <a:rPr lang="vi-VN" altLang="vi-VN" sz="4800" b="0" dirty="0">
                <a:solidFill>
                  <a:srgbClr val="003399"/>
                </a:solidFill>
                <a:effectLst/>
                <a:latin typeface="+mj-lt"/>
                <a:cs typeface="Times New Roman" panose="02020603050405020304" pitchFamily="18" charset="0"/>
              </a:rPr>
              <a:t>ú</a:t>
            </a:r>
            <a:r>
              <a:rPr lang="en-US" altLang="vi-VN" sz="4800" b="0" dirty="0" smtClean="0">
                <a:solidFill>
                  <a:srgbClr val="003399"/>
                </a:solidFill>
                <a:effectLst/>
                <a:latin typeface="+mj-lt"/>
                <a:cs typeface="Times New Roman" panose="02020603050405020304" pitchFamily="18" charset="0"/>
              </a:rPr>
              <a:t>a </a:t>
            </a:r>
            <a:r>
              <a:rPr lang="vi-VN" altLang="vi-VN" sz="4800" b="0" dirty="0" smtClean="0">
                <a:solidFill>
                  <a:srgbClr val="003399"/>
                </a:solidFill>
                <a:effectLst/>
                <a:latin typeface="+mj-lt"/>
                <a:cs typeface="Times New Roman" panose="02020603050405020304" pitchFamily="18" charset="0"/>
              </a:rPr>
              <a:t>c</a:t>
            </a:r>
            <a:r>
              <a:rPr lang="en-US" altLang="vi-VN" sz="4800" b="0" dirty="0" smtClean="0">
                <a:solidFill>
                  <a:srgbClr val="003399"/>
                </a:solidFill>
                <a:effectLst/>
                <a:latin typeface="+mj-lt"/>
                <a:cs typeface="Times New Roman" panose="02020603050405020304" pitchFamily="18" charset="0"/>
              </a:rPr>
              <a:t>h</a:t>
            </a:r>
            <a:r>
              <a:rPr lang="vi-VN" altLang="vi-VN" sz="4800" b="0" dirty="0">
                <a:solidFill>
                  <a:srgbClr val="003399"/>
                </a:solidFill>
                <a:effectLst/>
                <a:latin typeface="+mj-lt"/>
                <a:cs typeface="Times New Roman" panose="02020603050405020304" pitchFamily="18" charset="0"/>
              </a:rPr>
              <a:t>é</a:t>
            </a:r>
            <a:r>
              <a:rPr lang="en-US" altLang="vi-VN" sz="4800" b="0" dirty="0" smtClean="0">
                <a:solidFill>
                  <a:srgbClr val="003399"/>
                </a:solidFill>
                <a:effectLst/>
                <a:latin typeface="+mj-lt"/>
                <a:cs typeface="Times New Roman" panose="02020603050405020304" pitchFamily="18" charset="0"/>
              </a:rPr>
              <a:t>p </a:t>
            </a:r>
            <a:r>
              <a:rPr lang="vi-VN" altLang="vi-VN" sz="4800" b="0" dirty="0" smtClean="0">
                <a:solidFill>
                  <a:srgbClr val="003399"/>
                </a:solidFill>
                <a:effectLst/>
                <a:latin typeface="+mj-lt"/>
                <a:cs typeface="Times New Roman" panose="02020603050405020304" pitchFamily="18" charset="0"/>
              </a:rPr>
              <a:t>rằ</a:t>
            </a:r>
            <a:r>
              <a:rPr lang="en-US" altLang="vi-VN" sz="4800" b="0" dirty="0" err="1" smtClean="0">
                <a:solidFill>
                  <a:srgbClr val="003399"/>
                </a:solidFill>
                <a:effectLst/>
                <a:latin typeface="+mj-lt"/>
                <a:cs typeface="Times New Roman" panose="02020603050405020304" pitchFamily="18" charset="0"/>
              </a:rPr>
              <a:t>ng</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3399"/>
                </a:solidFill>
                <a:latin typeface="+mj-lt"/>
                <a:cs typeface="Times New Roman" panose="02020603050405020304" pitchFamily="18" charset="0"/>
              </a:rPr>
              <a:t>“Giê-su đầy khôn ngoan thêm mạnh mẽ Chúa luôn ở cùng Người tràn ngập Thần Khí trong lòng</a:t>
            </a:r>
            <a:r>
              <a:rPr lang="vi-VN" altLang="vi-VN" sz="4800" dirty="0" smtClean="0">
                <a:solidFill>
                  <a:srgbClr val="003399"/>
                </a:solidFill>
                <a:latin typeface="+mj-lt"/>
                <a:cs typeface="Times New Roman" panose="02020603050405020304" pitchFamily="18" charset="0"/>
              </a:rPr>
              <a:t>”</a:t>
            </a: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8223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97327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5400" b="0" u="sng" dirty="0">
                <a:solidFill>
                  <a:srgbClr val="FF0000"/>
                </a:solidFill>
                <a:effectLst/>
                <a:latin typeface="+mj-lt"/>
                <a:cs typeface="Times New Roman" panose="02020603050405020304" pitchFamily="18" charset="0"/>
              </a:rPr>
              <a:t>Đ</a:t>
            </a:r>
            <a:r>
              <a:rPr lang="en-US" altLang="vi-VN" sz="5400" b="0" u="sng" dirty="0" smtClean="0">
                <a:solidFill>
                  <a:srgbClr val="FF0000"/>
                </a:solidFill>
                <a:effectLst/>
                <a:latin typeface="+mj-lt"/>
                <a:cs typeface="Times New Roman" panose="02020603050405020304" pitchFamily="18" charset="0"/>
              </a:rPr>
              <a:t>k:</a:t>
            </a:r>
            <a:r>
              <a:rPr lang="en-US" altLang="vi-VN" sz="5400" b="0" dirty="0" smtClean="0">
                <a:solidFill>
                  <a:srgbClr val="003399"/>
                </a:solidFill>
                <a:effectLst/>
                <a:latin typeface="+mj-lt"/>
                <a:cs typeface="Times New Roman" panose="02020603050405020304" pitchFamily="18" charset="0"/>
              </a:rPr>
              <a:t> </a:t>
            </a:r>
            <a:r>
              <a:rPr lang="vi-VN" altLang="vi-VN" sz="5400" b="0" dirty="0" smtClean="0">
                <a:solidFill>
                  <a:srgbClr val="003399"/>
                </a:solidFill>
                <a:effectLst/>
                <a:latin typeface="+mj-lt"/>
                <a:cs typeface="Times New Roman" panose="02020603050405020304" pitchFamily="18" charset="0"/>
              </a:rPr>
              <a:t>N</a:t>
            </a:r>
            <a:r>
              <a:rPr lang="en-US" altLang="vi-VN" sz="5400" b="0" dirty="0" smtClean="0">
                <a:solidFill>
                  <a:srgbClr val="003399"/>
                </a:solidFill>
                <a:effectLst/>
                <a:latin typeface="+mj-lt"/>
                <a:cs typeface="Times New Roman" panose="02020603050405020304" pitchFamily="18" charset="0"/>
              </a:rPr>
              <a:t>guy</a:t>
            </a:r>
            <a:r>
              <a:rPr lang="vi-VN" altLang="vi-VN" sz="5400" b="0" dirty="0" smtClean="0">
                <a:solidFill>
                  <a:srgbClr val="003399"/>
                </a:solidFill>
                <a:effectLst/>
                <a:latin typeface="+mj-lt"/>
                <a:cs typeface="Times New Roman" panose="02020603050405020304" pitchFamily="18" charset="0"/>
              </a:rPr>
              <a:t>ệ</a:t>
            </a:r>
            <a:r>
              <a:rPr lang="en-US" altLang="vi-VN" sz="5400" b="0" dirty="0" smtClean="0">
                <a:solidFill>
                  <a:srgbClr val="003399"/>
                </a:solidFill>
                <a:effectLst/>
                <a:latin typeface="+mj-lt"/>
                <a:cs typeface="Times New Roman" panose="02020603050405020304" pitchFamily="18" charset="0"/>
              </a:rPr>
              <a:t>n </a:t>
            </a:r>
            <a:r>
              <a:rPr lang="en-US" altLang="vi-VN" sz="5400" b="0" dirty="0" err="1" smtClean="0">
                <a:solidFill>
                  <a:srgbClr val="003399"/>
                </a:solidFill>
                <a:effectLst/>
                <a:latin typeface="+mj-lt"/>
                <a:cs typeface="Times New Roman" panose="02020603050405020304" pitchFamily="18" charset="0"/>
              </a:rPr>
              <a:t>xin</a:t>
            </a:r>
            <a:r>
              <a:rPr lang="en-US" altLang="vi-VN" sz="5400" b="0" dirty="0" smtClean="0">
                <a:solidFill>
                  <a:srgbClr val="003399"/>
                </a:solidFill>
                <a:effectLst/>
                <a:latin typeface="+mj-lt"/>
                <a:cs typeface="Times New Roman" panose="02020603050405020304" pitchFamily="18" charset="0"/>
              </a:rPr>
              <a:t> </a:t>
            </a:r>
            <a:r>
              <a:rPr lang="vi-VN" altLang="vi-VN" sz="5400" b="0" dirty="0" smtClean="0">
                <a:solidFill>
                  <a:srgbClr val="003399"/>
                </a:solidFill>
                <a:effectLst/>
                <a:latin typeface="+mj-lt"/>
                <a:cs typeface="Times New Roman" panose="02020603050405020304" pitchFamily="18" charset="0"/>
              </a:rPr>
              <a:t>T</a:t>
            </a:r>
            <a:r>
              <a:rPr lang="en-US" altLang="vi-VN" sz="5400" b="0" dirty="0" smtClean="0">
                <a:solidFill>
                  <a:srgbClr val="003399"/>
                </a:solidFill>
                <a:effectLst/>
                <a:latin typeface="+mj-lt"/>
                <a:cs typeface="Times New Roman" panose="02020603050405020304" pitchFamily="18" charset="0"/>
              </a:rPr>
              <a:t>h</a:t>
            </a:r>
            <a:r>
              <a:rPr lang="vi-VN" altLang="vi-VN" sz="5400" b="0" dirty="0">
                <a:solidFill>
                  <a:srgbClr val="003399"/>
                </a:solidFill>
                <a:effectLst/>
                <a:latin typeface="+mj-lt"/>
                <a:cs typeface="Times New Roman" panose="02020603050405020304" pitchFamily="18" charset="0"/>
              </a:rPr>
              <a:t>á</a:t>
            </a:r>
            <a:r>
              <a:rPr lang="en-US" altLang="vi-VN" sz="5400" b="0" dirty="0" err="1" smtClean="0">
                <a:solidFill>
                  <a:srgbClr val="003399"/>
                </a:solidFill>
                <a:effectLst/>
                <a:latin typeface="+mj-lt"/>
                <a:cs typeface="Times New Roman" panose="02020603050405020304" pitchFamily="18" charset="0"/>
              </a:rPr>
              <a:t>nh</a:t>
            </a:r>
            <a:r>
              <a:rPr lang="en-US" altLang="vi-VN" sz="5400" b="0" dirty="0" smtClean="0">
                <a:solidFill>
                  <a:srgbClr val="003399"/>
                </a:solidFill>
                <a:effectLst/>
                <a:latin typeface="+mj-lt"/>
                <a:cs typeface="Times New Roman" panose="02020603050405020304" pitchFamily="18" charset="0"/>
              </a:rPr>
              <a:t> </a:t>
            </a:r>
            <a:r>
              <a:rPr lang="vi-VN" altLang="vi-VN" sz="5400" b="0" dirty="0" smtClean="0">
                <a:solidFill>
                  <a:srgbClr val="003399"/>
                </a:solidFill>
                <a:effectLst/>
                <a:latin typeface="+mj-lt"/>
                <a:cs typeface="Times New Roman" panose="02020603050405020304" pitchFamily="18" charset="0"/>
              </a:rPr>
              <a:t>G</a:t>
            </a:r>
            <a:r>
              <a:rPr lang="en-US" altLang="vi-VN" sz="5400" b="0" dirty="0" err="1" smtClean="0">
                <a:solidFill>
                  <a:srgbClr val="003399"/>
                </a:solidFill>
                <a:effectLst/>
                <a:latin typeface="+mj-lt"/>
                <a:cs typeface="Times New Roman" panose="02020603050405020304" pitchFamily="18" charset="0"/>
              </a:rPr>
              <a:t>ia</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lu</a:t>
            </a:r>
            <a:r>
              <a:rPr lang="vi-VN" altLang="vi-VN" sz="5400" b="0" dirty="0">
                <a:solidFill>
                  <a:srgbClr val="003399"/>
                </a:solidFill>
                <a:effectLst/>
                <a:latin typeface="+mj-lt"/>
                <a:cs typeface="Times New Roman" panose="02020603050405020304" pitchFamily="18" charset="0"/>
              </a:rPr>
              <a:t>ô</a:t>
            </a:r>
            <a:r>
              <a:rPr lang="en-US" altLang="vi-VN" sz="5400" b="0" dirty="0" smtClean="0">
                <a:solidFill>
                  <a:srgbClr val="003399"/>
                </a:solidFill>
                <a:effectLst/>
                <a:latin typeface="+mj-lt"/>
                <a:cs typeface="Times New Roman" panose="02020603050405020304" pitchFamily="18" charset="0"/>
              </a:rPr>
              <a:t>n </a:t>
            </a:r>
            <a:r>
              <a:rPr lang="en-US" altLang="vi-VN" sz="5400" b="0" dirty="0" err="1" smtClean="0">
                <a:solidFill>
                  <a:srgbClr val="003399"/>
                </a:solidFill>
                <a:effectLst/>
                <a:latin typeface="+mj-lt"/>
                <a:cs typeface="Times New Roman" panose="02020603050405020304" pitchFamily="18" charset="0"/>
              </a:rPr>
              <a:t>bao</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che</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nâng</a:t>
            </a:r>
            <a:r>
              <a:rPr lang="en-US" altLang="vi-VN" sz="5400" b="0" dirty="0" smtClean="0">
                <a:solidFill>
                  <a:srgbClr val="003399"/>
                </a:solidFill>
                <a:effectLst/>
                <a:latin typeface="+mj-lt"/>
                <a:cs typeface="Times New Roman" panose="02020603050405020304" pitchFamily="18" charset="0"/>
              </a:rPr>
              <a:t> </a:t>
            </a:r>
            <a:r>
              <a:rPr lang="vi-VN" altLang="vi-VN" sz="5400" b="0" dirty="0" smtClean="0">
                <a:solidFill>
                  <a:srgbClr val="003399"/>
                </a:solidFill>
                <a:effectLst/>
                <a:latin typeface="+mj-lt"/>
                <a:cs typeface="Times New Roman" panose="02020603050405020304" pitchFamily="18" charset="0"/>
              </a:rPr>
              <a:t>đỡ</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gia</a:t>
            </a:r>
            <a:r>
              <a:rPr lang="en-US" altLang="vi-VN" sz="5400" b="0" dirty="0" smtClean="0">
                <a:solidFill>
                  <a:srgbClr val="003399"/>
                </a:solidFill>
                <a:effectLst/>
                <a:latin typeface="+mj-lt"/>
                <a:cs typeface="Times New Roman" panose="02020603050405020304" pitchFamily="18" charset="0"/>
              </a:rPr>
              <a:t> </a:t>
            </a:r>
            <a:r>
              <a:rPr lang="vi-VN" altLang="vi-VN" sz="5400" b="0" dirty="0">
                <a:solidFill>
                  <a:srgbClr val="003399"/>
                </a:solidFill>
                <a:effectLst/>
                <a:latin typeface="+mj-lt"/>
                <a:cs typeface="Times New Roman" panose="02020603050405020304" pitchFamily="18" charset="0"/>
              </a:rPr>
              <a:t>đ</a:t>
            </a:r>
            <a:r>
              <a:rPr lang="en-US" altLang="vi-VN" sz="5400" b="0" dirty="0" err="1" smtClean="0">
                <a:solidFill>
                  <a:srgbClr val="003399"/>
                </a:solidFill>
                <a:effectLst/>
                <a:latin typeface="+mj-lt"/>
                <a:cs typeface="Times New Roman" panose="02020603050405020304" pitchFamily="18" charset="0"/>
              </a:rPr>
              <a:t>ình</a:t>
            </a:r>
            <a:r>
              <a:rPr lang="vi-VN" altLang="vi-VN" sz="5400" b="0" dirty="0" smtClean="0">
                <a:solidFill>
                  <a:srgbClr val="003399"/>
                </a:solidFill>
                <a:effectLst/>
                <a:latin typeface="+mj-lt"/>
                <a:cs typeface="Times New Roman" panose="02020603050405020304" pitchFamily="18" charset="0"/>
              </a:rPr>
              <a:t> </a:t>
            </a:r>
            <a:r>
              <a:rPr lang="en-US" altLang="vi-VN" sz="5400" b="0" dirty="0" smtClean="0">
                <a:solidFill>
                  <a:srgbClr val="003399"/>
                </a:solidFill>
                <a:effectLst/>
                <a:latin typeface="+mj-lt"/>
                <a:cs typeface="Times New Roman" panose="02020603050405020304" pitchFamily="18" charset="0"/>
              </a:rPr>
              <a:t>v</a:t>
            </a:r>
            <a:r>
              <a:rPr lang="vi-VN" altLang="vi-VN" sz="5400" b="0" dirty="0" smtClean="0">
                <a:solidFill>
                  <a:srgbClr val="003399"/>
                </a:solidFill>
                <a:effectLst/>
                <a:latin typeface="+mj-lt"/>
                <a:cs typeface="Times New Roman" panose="02020603050405020304" pitchFamily="18" charset="0"/>
              </a:rPr>
              <a:t>ượ</a:t>
            </a:r>
            <a:r>
              <a:rPr lang="en-US" altLang="vi-VN" sz="5400" b="0" dirty="0" smtClean="0">
                <a:solidFill>
                  <a:srgbClr val="003399"/>
                </a:solidFill>
                <a:effectLst/>
                <a:latin typeface="+mj-lt"/>
                <a:cs typeface="Times New Roman" panose="02020603050405020304" pitchFamily="18" charset="0"/>
              </a:rPr>
              <a:t>t hi</a:t>
            </a:r>
            <a:r>
              <a:rPr lang="vi-VN" altLang="vi-VN" sz="5400" b="0" dirty="0" smtClean="0">
                <a:solidFill>
                  <a:srgbClr val="003399"/>
                </a:solidFill>
                <a:effectLst/>
                <a:latin typeface="+mj-lt"/>
                <a:cs typeface="Times New Roman" panose="02020603050405020304" pitchFamily="18" charset="0"/>
              </a:rPr>
              <a:t>ể</a:t>
            </a:r>
            <a:r>
              <a:rPr lang="en-US" altLang="vi-VN" sz="5400" b="0" dirty="0" smtClean="0">
                <a:solidFill>
                  <a:srgbClr val="003399"/>
                </a:solidFill>
                <a:effectLst/>
                <a:latin typeface="+mj-lt"/>
                <a:cs typeface="Times New Roman" panose="02020603050405020304" pitchFamily="18" charset="0"/>
              </a:rPr>
              <a:t>m </a:t>
            </a:r>
            <a:r>
              <a:rPr lang="en-US" altLang="vi-VN" sz="5400" b="0" dirty="0" err="1" smtClean="0">
                <a:solidFill>
                  <a:srgbClr val="003399"/>
                </a:solidFill>
                <a:effectLst/>
                <a:latin typeface="+mj-lt"/>
                <a:cs typeface="Times New Roman" panose="02020603050405020304" pitchFamily="18" charset="0"/>
              </a:rPr>
              <a:t>nguy</a:t>
            </a:r>
            <a:r>
              <a:rPr lang="en-US" altLang="vi-VN" sz="5400" b="0" dirty="0" smtClean="0">
                <a:solidFill>
                  <a:srgbClr val="003399"/>
                </a:solidFill>
                <a:effectLst/>
                <a:latin typeface="+mj-lt"/>
                <a:cs typeface="Times New Roman" panose="02020603050405020304" pitchFamily="18" charset="0"/>
              </a:rPr>
              <a:t> c</a:t>
            </a:r>
            <a:r>
              <a:rPr lang="vi-VN" altLang="vi-VN" sz="5400" b="0" dirty="0">
                <a:solidFill>
                  <a:srgbClr val="003399"/>
                </a:solidFill>
                <a:effectLst/>
                <a:latin typeface="+mj-lt"/>
                <a:cs typeface="Times New Roman" panose="02020603050405020304" pitchFamily="18" charset="0"/>
              </a:rPr>
              <a:t>ò</a:t>
            </a:r>
            <a:r>
              <a:rPr lang="en-US" altLang="vi-VN" sz="5400" b="0" dirty="0" smtClean="0">
                <a:solidFill>
                  <a:srgbClr val="003399"/>
                </a:solidFill>
                <a:effectLst/>
                <a:latin typeface="+mj-lt"/>
                <a:cs typeface="Times New Roman" panose="02020603050405020304" pitchFamily="18" charset="0"/>
              </a:rPr>
              <a:t>n </a:t>
            </a:r>
            <a:r>
              <a:rPr lang="vi-VN" altLang="vi-VN" sz="5400" b="0" dirty="0">
                <a:solidFill>
                  <a:srgbClr val="003399"/>
                </a:solidFill>
                <a:effectLst/>
                <a:latin typeface="+mj-lt"/>
                <a:cs typeface="Times New Roman" panose="02020603050405020304" pitchFamily="18" charset="0"/>
              </a:rPr>
              <a:t>đ</a:t>
            </a:r>
            <a:r>
              <a:rPr lang="en-US" altLang="vi-VN" sz="5400" b="0" dirty="0" err="1" smtClean="0">
                <a:solidFill>
                  <a:srgbClr val="003399"/>
                </a:solidFill>
                <a:effectLst/>
                <a:latin typeface="+mj-lt"/>
                <a:cs typeface="Times New Roman" panose="02020603050405020304" pitchFamily="18" charset="0"/>
              </a:rPr>
              <a:t>ang</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vây</a:t>
            </a:r>
            <a:r>
              <a:rPr lang="en-US" altLang="vi-VN" sz="5400" b="0" dirty="0" smtClean="0">
                <a:solidFill>
                  <a:srgbClr val="003399"/>
                </a:solidFill>
                <a:effectLst/>
                <a:latin typeface="+mj-lt"/>
                <a:cs typeface="Times New Roman" panose="02020603050405020304" pitchFamily="18" charset="0"/>
              </a:rPr>
              <a:t> t</a:t>
            </a:r>
            <a:r>
              <a:rPr lang="vi-VN" altLang="vi-VN" sz="5400" b="0" dirty="0" smtClean="0">
                <a:solidFill>
                  <a:srgbClr val="003399"/>
                </a:solidFill>
                <a:effectLst/>
                <a:latin typeface="+mj-lt"/>
                <a:cs typeface="Times New Roman" panose="02020603050405020304" pitchFamily="18" charset="0"/>
              </a:rPr>
              <a:t>ứ</a:t>
            </a:r>
            <a:r>
              <a:rPr lang="en-US" altLang="vi-VN" sz="5400" b="0" dirty="0" smtClean="0">
                <a:solidFill>
                  <a:srgbClr val="003399"/>
                </a:solidFill>
                <a:effectLst/>
                <a:latin typeface="+mj-lt"/>
                <a:cs typeface="Times New Roman" panose="02020603050405020304" pitchFamily="18" charset="0"/>
              </a:rPr>
              <a:t>   </a:t>
            </a:r>
            <a:r>
              <a:rPr lang="en-US" altLang="vi-VN" sz="5400" b="0" dirty="0" err="1" smtClean="0">
                <a:solidFill>
                  <a:srgbClr val="003399"/>
                </a:solidFill>
                <a:effectLst/>
                <a:latin typeface="+mj-lt"/>
                <a:cs typeface="Times New Roman" panose="02020603050405020304" pitchFamily="18" charset="0"/>
              </a:rPr>
              <a:t>phía</a:t>
            </a:r>
            <a:r>
              <a:rPr lang="en-US" altLang="vi-VN" sz="5400" b="0" dirty="0" smtClean="0">
                <a:solidFill>
                  <a:srgbClr val="003399"/>
                </a:solidFill>
                <a:effectLst/>
                <a:latin typeface="+mj-lt"/>
                <a:cs typeface="Times New Roman" panose="02020603050405020304" pitchFamily="18" charset="0"/>
              </a:rPr>
              <a:t>, </a:t>
            </a:r>
            <a:r>
              <a:rPr lang="vi-VN" altLang="vi-VN" sz="5400" dirty="0">
                <a:solidFill>
                  <a:srgbClr val="003399"/>
                </a:solidFill>
                <a:latin typeface="+mj-lt"/>
                <a:cs typeface="Times New Roman" panose="02020603050405020304" pitchFamily="18" charset="0"/>
              </a:rPr>
              <a:t>Hằng nhìn lên gương lành nơi thánh thất tình yêu</a:t>
            </a:r>
            <a:r>
              <a:rPr lang="vi-VN" altLang="vi-VN" sz="5400" dirty="0" smtClean="0">
                <a:solidFill>
                  <a:srgbClr val="003399"/>
                </a:solidFill>
                <a:latin typeface="+mj-lt"/>
                <a:cs typeface="Times New Roman" panose="02020603050405020304" pitchFamily="18" charset="0"/>
              </a:rPr>
              <a:t>.</a:t>
            </a:r>
            <a:endParaRPr lang="vi-VN" altLang="vi-VN" sz="54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47467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7155"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Tk2:</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B</a:t>
            </a:r>
            <a:r>
              <a:rPr lang="en-US" altLang="vi-VN" sz="4800" b="0" dirty="0" err="1" smtClean="0">
                <a:solidFill>
                  <a:srgbClr val="003399"/>
                </a:solidFill>
                <a:effectLst/>
                <a:latin typeface="+mj-lt"/>
                <a:cs typeface="Times New Roman" panose="02020603050405020304" pitchFamily="18" charset="0"/>
              </a:rPr>
              <a:t>ao</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gia</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đì</a:t>
            </a:r>
            <a:r>
              <a:rPr lang="en-US" altLang="vi-VN" sz="4800" b="0" dirty="0" err="1" smtClean="0">
                <a:solidFill>
                  <a:srgbClr val="003399"/>
                </a:solidFill>
                <a:effectLst/>
                <a:latin typeface="+mj-lt"/>
                <a:cs typeface="Times New Roman" panose="02020603050405020304" pitchFamily="18" charset="0"/>
              </a:rPr>
              <a:t>nh</a:t>
            </a:r>
            <a:r>
              <a:rPr lang="en-US" altLang="vi-VN" sz="4800" b="0" dirty="0" smtClean="0">
                <a:solidFill>
                  <a:srgbClr val="003399"/>
                </a:solidFill>
                <a:effectLst/>
                <a:latin typeface="+mj-lt"/>
                <a:cs typeface="Times New Roman" panose="02020603050405020304" pitchFamily="18" charset="0"/>
              </a:rPr>
              <a:t> h</a:t>
            </a:r>
            <a:r>
              <a:rPr lang="vi-VN" altLang="vi-VN" sz="4800" b="0" dirty="0">
                <a:solidFill>
                  <a:srgbClr val="003399"/>
                </a:solidFill>
                <a:effectLst/>
                <a:latin typeface="+mj-lt"/>
                <a:cs typeface="Times New Roman" panose="02020603050405020304" pitchFamily="18" charset="0"/>
              </a:rPr>
              <a:t>ô</a:t>
            </a:r>
            <a:r>
              <a:rPr lang="en-US" altLang="vi-VN" sz="4800" b="0" dirty="0" smtClean="0">
                <a:solidFill>
                  <a:srgbClr val="003399"/>
                </a:solidFill>
                <a:effectLst/>
                <a:latin typeface="+mj-lt"/>
                <a:cs typeface="Times New Roman" panose="02020603050405020304" pitchFamily="18" charset="0"/>
              </a:rPr>
              <a:t>m nay </a:t>
            </a:r>
            <a:r>
              <a:rPr lang="en-US" altLang="vi-VN" sz="4800" b="0" dirty="0" err="1" smtClean="0">
                <a:solidFill>
                  <a:srgbClr val="003399"/>
                </a:solidFill>
                <a:effectLst/>
                <a:latin typeface="+mj-lt"/>
                <a:cs typeface="Times New Roman" panose="02020603050405020304" pitchFamily="18" charset="0"/>
              </a:rPr>
              <a:t>tr</a:t>
            </a:r>
            <a:r>
              <a:rPr lang="vi-VN" altLang="vi-VN" sz="4800" b="0" dirty="0">
                <a:solidFill>
                  <a:srgbClr val="003399"/>
                </a:solidFill>
                <a:effectLst/>
                <a:latin typeface="+mj-lt"/>
                <a:cs typeface="Times New Roman" panose="02020603050405020304" pitchFamily="18" charset="0"/>
              </a:rPr>
              <a:t>ă</a:t>
            </a:r>
            <a:r>
              <a:rPr lang="en-US" altLang="vi-VN" sz="4800" b="0" dirty="0" smtClean="0">
                <a:solidFill>
                  <a:srgbClr val="003399"/>
                </a:solidFill>
                <a:effectLst/>
                <a:latin typeface="+mj-lt"/>
                <a:cs typeface="Times New Roman" panose="02020603050405020304" pitchFamily="18" charset="0"/>
              </a:rPr>
              <a:t>m </a:t>
            </a:r>
            <a:r>
              <a:rPr lang="en-US" altLang="vi-VN" sz="4800" b="0" dirty="0" err="1" smtClean="0">
                <a:solidFill>
                  <a:srgbClr val="003399"/>
                </a:solidFill>
                <a:effectLst/>
                <a:latin typeface="+mj-lt"/>
                <a:cs typeface="Times New Roman" panose="02020603050405020304" pitchFamily="18" charset="0"/>
              </a:rPr>
              <a:t>th</a:t>
            </a:r>
            <a:r>
              <a:rPr lang="vi-VN" altLang="vi-VN" sz="4800" b="0" dirty="0" smtClean="0">
                <a:solidFill>
                  <a:srgbClr val="003399"/>
                </a:solidFill>
                <a:effectLst/>
                <a:latin typeface="+mj-lt"/>
                <a:cs typeface="Times New Roman" panose="02020603050405020304" pitchFamily="18" charset="0"/>
              </a:rPr>
              <a:t>ử</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th</a:t>
            </a:r>
            <a:r>
              <a:rPr lang="vi-VN" altLang="vi-VN" sz="4800" b="0" dirty="0">
                <a:solidFill>
                  <a:srgbClr val="003399"/>
                </a:solidFill>
                <a:effectLst/>
                <a:latin typeface="+mj-lt"/>
                <a:cs typeface="Times New Roman" panose="02020603050405020304" pitchFamily="18" charset="0"/>
              </a:rPr>
              <a:t>á</a:t>
            </a:r>
            <a:r>
              <a:rPr lang="en-US" altLang="vi-VN" sz="4800" b="0" dirty="0" err="1" smtClean="0">
                <a:solidFill>
                  <a:srgbClr val="003399"/>
                </a:solidFill>
                <a:effectLst/>
                <a:latin typeface="+mj-lt"/>
                <a:cs typeface="Times New Roman" panose="02020603050405020304" pitchFamily="18" charset="0"/>
              </a:rPr>
              <a:t>ch</a:t>
            </a:r>
            <a:r>
              <a:rPr lang="vi-VN" altLang="vi-VN" sz="4800" b="0" dirty="0" smtClean="0">
                <a:solidFill>
                  <a:srgbClr val="003399"/>
                </a:solidFill>
                <a:effectLst/>
                <a:latin typeface="+mj-lt"/>
                <a:cs typeface="Times New Roman" panose="02020603050405020304" pitchFamily="18" charset="0"/>
              </a:rPr>
              <a:t> </a:t>
            </a:r>
            <a:r>
              <a:rPr lang="en-US" altLang="vi-VN" sz="4800" b="0" dirty="0" smtClean="0">
                <a:solidFill>
                  <a:srgbClr val="003399"/>
                </a:solidFill>
                <a:effectLst/>
                <a:latin typeface="+mj-lt"/>
                <a:cs typeface="Times New Roman" panose="02020603050405020304" pitchFamily="18" charset="0"/>
              </a:rPr>
              <a:t>v</a:t>
            </a:r>
            <a:r>
              <a:rPr lang="vi-VN" altLang="vi-VN" sz="4800" b="0" dirty="0" smtClean="0">
                <a:solidFill>
                  <a:srgbClr val="003399"/>
                </a:solidFill>
                <a:effectLst/>
                <a:latin typeface="+mj-lt"/>
                <a:cs typeface="Times New Roman" panose="02020603050405020304" pitchFamily="18" charset="0"/>
              </a:rPr>
              <a:t>ớ</a:t>
            </a:r>
            <a:r>
              <a:rPr lang="en-US" altLang="vi-VN" sz="4800" b="0" dirty="0" err="1" smtClean="0">
                <a:solidFill>
                  <a:srgbClr val="003399"/>
                </a:solidFill>
                <a:effectLst/>
                <a:latin typeface="+mj-lt"/>
                <a:cs typeface="Times New Roman" panose="02020603050405020304" pitchFamily="18" charset="0"/>
              </a:rPr>
              <a:t>i</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hai</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ti</a:t>
            </a:r>
            <a:r>
              <a:rPr lang="vi-VN" altLang="vi-VN" sz="4800" b="0" dirty="0" smtClean="0">
                <a:solidFill>
                  <a:srgbClr val="003399"/>
                </a:solidFill>
                <a:effectLst/>
                <a:latin typeface="+mj-lt"/>
                <a:cs typeface="Times New Roman" panose="02020603050405020304" pitchFamily="18" charset="0"/>
              </a:rPr>
              <a:t>ế</a:t>
            </a:r>
            <a:r>
              <a:rPr lang="en-US" altLang="vi-VN" sz="4800" b="0" dirty="0" smtClean="0">
                <a:solidFill>
                  <a:srgbClr val="003399"/>
                </a:solidFill>
                <a:effectLst/>
                <a:latin typeface="+mj-lt"/>
                <a:cs typeface="Times New Roman" panose="02020603050405020304" pitchFamily="18" charset="0"/>
              </a:rPr>
              <a:t>ng </a:t>
            </a:r>
            <a:r>
              <a:rPr lang="en-US" altLang="vi-VN" sz="4800" b="0" dirty="0" err="1" smtClean="0">
                <a:solidFill>
                  <a:srgbClr val="003399"/>
                </a:solidFill>
                <a:effectLst/>
                <a:latin typeface="+mj-lt"/>
                <a:cs typeface="Times New Roman" panose="02020603050405020304" pitchFamily="18" charset="0"/>
              </a:rPr>
              <a:t>trung</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th</a:t>
            </a:r>
            <a:r>
              <a:rPr lang="vi-VN" altLang="vi-VN" sz="4800" b="0" dirty="0">
                <a:solidFill>
                  <a:srgbClr val="003399"/>
                </a:solidFill>
                <a:effectLst/>
                <a:latin typeface="+mj-lt"/>
                <a:cs typeface="Times New Roman" panose="02020603050405020304" pitchFamily="18" charset="0"/>
              </a:rPr>
              <a:t>à</a:t>
            </a:r>
            <a:r>
              <a:rPr lang="en-US" altLang="vi-VN" sz="4800" b="0" dirty="0" err="1" smtClean="0">
                <a:solidFill>
                  <a:srgbClr val="003399"/>
                </a:solidFill>
                <a:effectLst/>
                <a:latin typeface="+mj-lt"/>
                <a:cs typeface="Times New Roman" panose="02020603050405020304" pitchFamily="18" charset="0"/>
              </a:rPr>
              <a:t>nh</a:t>
            </a:r>
            <a:r>
              <a:rPr lang="en-US" altLang="vi-VN" sz="4800" b="0" dirty="0" smtClean="0">
                <a:solidFill>
                  <a:srgbClr val="003399"/>
                </a:solidFill>
                <a:effectLst/>
                <a:latin typeface="+mj-lt"/>
                <a:cs typeface="Times New Roman" panose="02020603050405020304" pitchFamily="18" charset="0"/>
              </a:rPr>
              <a:t> v</a:t>
            </a:r>
            <a:r>
              <a:rPr lang="vi-VN" altLang="vi-VN" sz="4800" b="0" dirty="0" smtClean="0">
                <a:solidFill>
                  <a:srgbClr val="003399"/>
                </a:solidFill>
                <a:effectLst/>
                <a:latin typeface="+mj-lt"/>
                <a:cs typeface="Times New Roman" panose="02020603050405020304" pitchFamily="18" charset="0"/>
              </a:rPr>
              <a:t>ợ</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ch</a:t>
            </a:r>
            <a:r>
              <a:rPr lang="vi-VN" altLang="vi-VN" sz="4800" b="0" dirty="0" smtClean="0">
                <a:solidFill>
                  <a:srgbClr val="003399"/>
                </a:solidFill>
                <a:effectLst/>
                <a:latin typeface="+mj-lt"/>
                <a:cs typeface="Times New Roman" panose="02020603050405020304" pitchFamily="18" charset="0"/>
              </a:rPr>
              <a:t>ồ</a:t>
            </a:r>
            <a:r>
              <a:rPr lang="en-US" altLang="vi-VN" sz="4800" b="0" dirty="0" smtClean="0">
                <a:solidFill>
                  <a:srgbClr val="003399"/>
                </a:solidFill>
                <a:effectLst/>
                <a:latin typeface="+mj-lt"/>
                <a:cs typeface="Times New Roman" panose="02020603050405020304" pitchFamily="18" charset="0"/>
              </a:rPr>
              <a:t>ng d</a:t>
            </a:r>
            <a:r>
              <a:rPr lang="vi-VN" altLang="vi-VN" sz="4800" b="0" dirty="0" smtClean="0">
                <a:solidFill>
                  <a:srgbClr val="003399"/>
                </a:solidFill>
                <a:effectLst/>
                <a:latin typeface="+mj-lt"/>
                <a:cs typeface="Times New Roman" panose="02020603050405020304" pitchFamily="18" charset="0"/>
              </a:rPr>
              <a:t>ử</a:t>
            </a:r>
            <a:r>
              <a:rPr lang="en-US" altLang="vi-VN" sz="4800" b="0" dirty="0" smtClean="0">
                <a:solidFill>
                  <a:srgbClr val="003399"/>
                </a:solidFill>
                <a:effectLst/>
                <a:latin typeface="+mj-lt"/>
                <a:cs typeface="Times New Roman" panose="02020603050405020304" pitchFamily="18" charset="0"/>
              </a:rPr>
              <a:t>ng d</a:t>
            </a:r>
            <a:r>
              <a:rPr lang="vi-VN" altLang="vi-VN" sz="4800" b="0" dirty="0">
                <a:solidFill>
                  <a:srgbClr val="003399"/>
                </a:solidFill>
                <a:effectLst/>
                <a:latin typeface="+mj-lt"/>
                <a:cs typeface="Times New Roman" panose="02020603050405020304" pitchFamily="18" charset="0"/>
              </a:rPr>
              <a:t>ư</a:t>
            </a:r>
            <a:r>
              <a:rPr lang="en-US" altLang="vi-VN" sz="4800" b="0" dirty="0" smtClean="0">
                <a:solidFill>
                  <a:srgbClr val="003399"/>
                </a:solidFill>
                <a:effectLst/>
                <a:latin typeface="+mj-lt"/>
                <a:cs typeface="Times New Roman" panose="02020603050405020304" pitchFamily="18" charset="0"/>
              </a:rPr>
              <a:t>ng v</a:t>
            </a:r>
            <a:r>
              <a:rPr lang="vi-VN" altLang="vi-VN" sz="4800" b="0" dirty="0" smtClean="0">
                <a:solidFill>
                  <a:srgbClr val="003399"/>
                </a:solidFill>
                <a:effectLst/>
                <a:latin typeface="+mj-lt"/>
                <a:cs typeface="Times New Roman" panose="02020603050405020304" pitchFamily="18" charset="0"/>
              </a:rPr>
              <a:t>ớ</a:t>
            </a:r>
            <a:r>
              <a:rPr lang="en-US" altLang="vi-VN" sz="4800" b="0" dirty="0" err="1" smtClean="0">
                <a:solidFill>
                  <a:srgbClr val="003399"/>
                </a:solidFill>
                <a:effectLst/>
                <a:latin typeface="+mj-lt"/>
                <a:cs typeface="Times New Roman" panose="02020603050405020304" pitchFamily="18" charset="0"/>
              </a:rPr>
              <a:t>i</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nhau</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3399"/>
                </a:solidFill>
                <a:latin typeface="+mj-lt"/>
                <a:cs typeface="Times New Roman" panose="02020603050405020304" pitchFamily="18" charset="0"/>
              </a:rPr>
              <a:t>Bao đe dọa nơi nơi gây ngàn nỗi đắng cay trong cuộc đời loài người chẳng thấy an bình</a:t>
            </a:r>
            <a:r>
              <a:rPr lang="vi-VN" altLang="vi-VN" sz="4800" dirty="0" smtClean="0">
                <a:solidFill>
                  <a:srgbClr val="003399"/>
                </a:solidFill>
                <a:latin typeface="+mj-lt"/>
                <a:cs typeface="Times New Roman" panose="02020603050405020304" pitchFamily="18" charset="0"/>
              </a:rPr>
              <a:t>.</a:t>
            </a: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94855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Tk3:</a:t>
            </a:r>
            <a:r>
              <a:rPr lang="en-US" altLang="vi-VN" sz="4800" b="0" dirty="0" smtClean="0">
                <a:solidFill>
                  <a:srgbClr val="003399"/>
                </a:solidFill>
                <a:effectLst/>
                <a:latin typeface="+mj-lt"/>
                <a:cs typeface="Times New Roman" panose="02020603050405020304" pitchFamily="18" charset="0"/>
              </a:rPr>
              <a:t> H</a:t>
            </a:r>
            <a:r>
              <a:rPr lang="vi-VN" altLang="vi-VN" sz="4800" b="0" dirty="0">
                <a:solidFill>
                  <a:srgbClr val="003399"/>
                </a:solidFill>
                <a:effectLst/>
                <a:latin typeface="+mj-lt"/>
                <a:cs typeface="Times New Roman" panose="02020603050405020304" pitchFamily="18" charset="0"/>
              </a:rPr>
              <a:t>ã</a:t>
            </a:r>
            <a:r>
              <a:rPr lang="en-US" altLang="vi-VN" sz="4800" b="0" dirty="0" smtClean="0">
                <a:solidFill>
                  <a:srgbClr val="003399"/>
                </a:solidFill>
                <a:effectLst/>
                <a:latin typeface="+mj-lt"/>
                <a:cs typeface="Times New Roman" panose="02020603050405020304" pitchFamily="18" charset="0"/>
              </a:rPr>
              <a:t>y </a:t>
            </a:r>
            <a:r>
              <a:rPr lang="vi-VN" altLang="vi-VN" sz="4800" b="0" dirty="0" smtClean="0">
                <a:solidFill>
                  <a:srgbClr val="003399"/>
                </a:solidFill>
                <a:effectLst/>
                <a:latin typeface="+mj-lt"/>
                <a:cs typeface="Times New Roman" panose="02020603050405020304" pitchFamily="18" charset="0"/>
              </a:rPr>
              <a:t>số</a:t>
            </a:r>
            <a:r>
              <a:rPr lang="en-US" altLang="vi-VN" sz="4800" b="0" dirty="0" smtClean="0">
                <a:solidFill>
                  <a:srgbClr val="003399"/>
                </a:solidFill>
                <a:effectLst/>
                <a:latin typeface="+mj-lt"/>
                <a:cs typeface="Times New Roman" panose="02020603050405020304" pitchFamily="18" charset="0"/>
              </a:rPr>
              <a:t>ng </a:t>
            </a:r>
            <a:r>
              <a:rPr lang="vi-VN" altLang="vi-VN" sz="4800" b="0" dirty="0" smtClean="0">
                <a:solidFill>
                  <a:srgbClr val="003399"/>
                </a:solidFill>
                <a:effectLst/>
                <a:latin typeface="+mj-lt"/>
                <a:cs typeface="Times New Roman" panose="02020603050405020304" pitchFamily="18" charset="0"/>
              </a:rPr>
              <a:t>c</a:t>
            </a:r>
            <a:r>
              <a:rPr lang="en-US" altLang="vi-VN" sz="4800" b="0" dirty="0" smtClean="0">
                <a:solidFill>
                  <a:srgbClr val="003399"/>
                </a:solidFill>
                <a:effectLst/>
                <a:latin typeface="+mj-lt"/>
                <a:cs typeface="Times New Roman" panose="02020603050405020304" pitchFamily="18" charset="0"/>
              </a:rPr>
              <a:t>ho </a:t>
            </a:r>
            <a:r>
              <a:rPr lang="vi-VN" altLang="vi-VN" sz="4800" b="0" dirty="0" smtClean="0">
                <a:solidFill>
                  <a:srgbClr val="003399"/>
                </a:solidFill>
                <a:effectLst/>
                <a:latin typeface="+mj-lt"/>
                <a:cs typeface="Times New Roman" panose="02020603050405020304" pitchFamily="18" charset="0"/>
              </a:rPr>
              <a:t>xứ</a:t>
            </a:r>
            <a:r>
              <a:rPr lang="en-US" altLang="vi-VN" sz="4800" b="0" dirty="0" smtClean="0">
                <a:solidFill>
                  <a:srgbClr val="003399"/>
                </a:solidFill>
                <a:effectLst/>
                <a:latin typeface="+mj-lt"/>
                <a:cs typeface="Times New Roman" panose="02020603050405020304" pitchFamily="18" charset="0"/>
              </a:rPr>
              <a:t>ng </a:t>
            </a:r>
            <a:r>
              <a:rPr lang="vi-VN" altLang="vi-VN" sz="4800" b="0" dirty="0" smtClean="0">
                <a:solidFill>
                  <a:srgbClr val="003399"/>
                </a:solidFill>
                <a:effectLst/>
                <a:latin typeface="+mj-lt"/>
                <a:cs typeface="Times New Roman" panose="02020603050405020304" pitchFamily="18" charset="0"/>
              </a:rPr>
              <a:t>đá</a:t>
            </a:r>
            <a:r>
              <a:rPr lang="en-US" altLang="vi-VN" sz="4800" b="0" dirty="0" smtClean="0">
                <a:solidFill>
                  <a:srgbClr val="003399"/>
                </a:solidFill>
                <a:effectLst/>
                <a:latin typeface="+mj-lt"/>
                <a:cs typeface="Times New Roman" panose="02020603050405020304" pitchFamily="18" charset="0"/>
              </a:rPr>
              <a:t>ng </a:t>
            </a:r>
            <a:r>
              <a:rPr lang="vi-VN" altLang="vi-VN" sz="4800" b="0" dirty="0" smtClean="0">
                <a:solidFill>
                  <a:srgbClr val="003399"/>
                </a:solidFill>
                <a:effectLst/>
                <a:latin typeface="+mj-lt"/>
                <a:cs typeface="Times New Roman" panose="02020603050405020304" pitchFamily="18" charset="0"/>
              </a:rPr>
              <a:t>t</a:t>
            </a:r>
            <a:r>
              <a:rPr lang="en-US" altLang="vi-VN" sz="4800" b="0" dirty="0" err="1" smtClean="0">
                <a:solidFill>
                  <a:srgbClr val="003399"/>
                </a:solidFill>
                <a:effectLst/>
                <a:latin typeface="+mj-lt"/>
                <a:cs typeface="Times New Roman" panose="02020603050405020304" pitchFamily="18" charset="0"/>
              </a:rPr>
              <a:t>rong</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t</a:t>
            </a:r>
            <a:r>
              <a:rPr lang="en-US" altLang="vi-VN" sz="4800" b="0" dirty="0" err="1" smtClean="0">
                <a:solidFill>
                  <a:srgbClr val="003399"/>
                </a:solidFill>
                <a:effectLst/>
                <a:latin typeface="+mj-lt"/>
                <a:cs typeface="Times New Roman" panose="02020603050405020304" pitchFamily="18" charset="0"/>
              </a:rPr>
              <a:t>ình</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yê</a:t>
            </a:r>
            <a:r>
              <a:rPr lang="en-US" altLang="vi-VN" sz="4800" b="0" dirty="0" smtClean="0">
                <a:solidFill>
                  <a:srgbClr val="003399"/>
                </a:solidFill>
                <a:effectLst/>
                <a:latin typeface="+mj-lt"/>
                <a:cs typeface="Times New Roman" panose="02020603050405020304" pitchFamily="18" charset="0"/>
              </a:rPr>
              <a:t>u </a:t>
            </a:r>
            <a:r>
              <a:rPr lang="en-US" altLang="vi-VN" sz="4800" b="0" dirty="0" err="1" smtClean="0">
                <a:solidFill>
                  <a:srgbClr val="003399"/>
                </a:solidFill>
                <a:effectLst/>
                <a:latin typeface="+mj-lt"/>
                <a:cs typeface="Times New Roman" panose="02020603050405020304" pitchFamily="18" charset="0"/>
              </a:rPr>
              <a:t>Ch</a:t>
            </a:r>
            <a:r>
              <a:rPr lang="vi-VN" altLang="vi-VN" sz="4800" b="0" dirty="0">
                <a:solidFill>
                  <a:srgbClr val="003399"/>
                </a:solidFill>
                <a:effectLst/>
                <a:latin typeface="+mj-lt"/>
                <a:cs typeface="Times New Roman" panose="02020603050405020304" pitchFamily="18" charset="0"/>
              </a:rPr>
              <a:t>ú</a:t>
            </a:r>
            <a:r>
              <a:rPr lang="en-US" altLang="vi-VN" sz="4800" b="0" dirty="0" smtClean="0">
                <a:solidFill>
                  <a:srgbClr val="003399"/>
                </a:solidFill>
                <a:effectLst/>
                <a:latin typeface="+mj-lt"/>
                <a:cs typeface="Times New Roman" panose="02020603050405020304" pitchFamily="18" charset="0"/>
              </a:rPr>
              <a:t>a </a:t>
            </a:r>
            <a:r>
              <a:rPr lang="vi-VN" altLang="vi-VN" sz="4800" b="0" dirty="0" smtClean="0">
                <a:solidFill>
                  <a:srgbClr val="003399"/>
                </a:solidFill>
                <a:effectLst/>
                <a:latin typeface="+mj-lt"/>
                <a:cs typeface="Times New Roman" panose="02020603050405020304" pitchFamily="18" charset="0"/>
              </a:rPr>
              <a:t>b</a:t>
            </a:r>
            <a:r>
              <a:rPr lang="en-US" altLang="vi-VN" sz="4800" b="0" dirty="0" smtClean="0">
                <a:solidFill>
                  <a:srgbClr val="003399"/>
                </a:solidFill>
                <a:effectLst/>
                <a:latin typeface="+mj-lt"/>
                <a:cs typeface="Times New Roman" panose="02020603050405020304" pitchFamily="18" charset="0"/>
              </a:rPr>
              <a:t>an </a:t>
            </a:r>
            <a:r>
              <a:rPr lang="vi-VN" altLang="vi-VN" sz="4800" b="0" dirty="0" smtClean="0">
                <a:solidFill>
                  <a:srgbClr val="003399"/>
                </a:solidFill>
                <a:effectLst/>
                <a:latin typeface="+mj-lt"/>
                <a:cs typeface="Times New Roman" panose="02020603050405020304" pitchFamily="18" charset="0"/>
              </a:rPr>
              <a:t>x</a:t>
            </a:r>
            <a:r>
              <a:rPr lang="en-US" altLang="vi-VN" sz="4800" b="0" dirty="0" smtClean="0">
                <a:solidFill>
                  <a:srgbClr val="003399"/>
                </a:solidFill>
                <a:effectLst/>
                <a:latin typeface="+mj-lt"/>
                <a:cs typeface="Times New Roman" panose="02020603050405020304" pitchFamily="18" charset="0"/>
              </a:rPr>
              <a:t>u</a:t>
            </a:r>
            <a:r>
              <a:rPr lang="vi-VN" altLang="vi-VN" sz="4800" b="0" dirty="0" smtClean="0">
                <a:solidFill>
                  <a:srgbClr val="003399"/>
                </a:solidFill>
                <a:effectLst/>
                <a:latin typeface="+mj-lt"/>
                <a:cs typeface="Times New Roman" panose="02020603050405020304" pitchFamily="18" charset="0"/>
              </a:rPr>
              <a:t>ố</a:t>
            </a:r>
            <a:r>
              <a:rPr lang="en-US" altLang="vi-VN" sz="4800" b="0" dirty="0" smtClean="0">
                <a:solidFill>
                  <a:srgbClr val="003399"/>
                </a:solidFill>
                <a:effectLst/>
                <a:latin typeface="+mj-lt"/>
                <a:cs typeface="Times New Roman" panose="02020603050405020304" pitchFamily="18" charset="0"/>
              </a:rPr>
              <a:t>ng </a:t>
            </a:r>
            <a:r>
              <a:rPr lang="vi-VN" altLang="vi-VN" sz="4800" b="0" dirty="0" smtClean="0">
                <a:solidFill>
                  <a:srgbClr val="003399"/>
                </a:solidFill>
                <a:effectLst/>
                <a:latin typeface="+mj-lt"/>
                <a:cs typeface="Times New Roman" panose="02020603050405020304" pitchFamily="18" charset="0"/>
              </a:rPr>
              <a:t>g</a:t>
            </a:r>
            <a:r>
              <a:rPr lang="en-US" altLang="vi-VN" sz="4800" b="0" dirty="0" err="1" smtClean="0">
                <a:solidFill>
                  <a:srgbClr val="003399"/>
                </a:solidFill>
                <a:effectLst/>
                <a:latin typeface="+mj-lt"/>
                <a:cs typeface="Times New Roman" panose="02020603050405020304" pitchFamily="18" charset="0"/>
              </a:rPr>
              <a:t>ia</a:t>
            </a:r>
            <a:r>
              <a:rPr lang="en-US" altLang="vi-VN" sz="4800" b="0" dirty="0" smtClean="0">
                <a:solidFill>
                  <a:srgbClr val="003399"/>
                </a:solidFill>
                <a:effectLst/>
                <a:latin typeface="+mj-lt"/>
                <a:cs typeface="Times New Roman" panose="02020603050405020304" pitchFamily="18" charset="0"/>
              </a:rPr>
              <a:t> </a:t>
            </a:r>
            <a:r>
              <a:rPr lang="vi-VN" altLang="vi-VN" sz="4800" b="0" dirty="0">
                <a:solidFill>
                  <a:srgbClr val="003399"/>
                </a:solidFill>
                <a:effectLst/>
                <a:latin typeface="+mj-lt"/>
                <a:cs typeface="Times New Roman" panose="02020603050405020304" pitchFamily="18" charset="0"/>
              </a:rPr>
              <a:t>đ</a:t>
            </a:r>
            <a:r>
              <a:rPr lang="en-US" altLang="vi-VN" sz="4800" b="0" dirty="0" err="1" smtClean="0">
                <a:solidFill>
                  <a:srgbClr val="003399"/>
                </a:solidFill>
                <a:effectLst/>
                <a:latin typeface="+mj-lt"/>
                <a:cs typeface="Times New Roman" panose="02020603050405020304" pitchFamily="18" charset="0"/>
              </a:rPr>
              <a:t>ình</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t</a:t>
            </a:r>
            <a:r>
              <a:rPr lang="en-US" altLang="vi-VN" sz="4800" b="0" dirty="0" smtClean="0">
                <a:solidFill>
                  <a:srgbClr val="003399"/>
                </a:solidFill>
                <a:effectLst/>
                <a:latin typeface="+mj-lt"/>
                <a:cs typeface="Times New Roman" panose="02020603050405020304" pitchFamily="18" charset="0"/>
              </a:rPr>
              <a:t>h</a:t>
            </a:r>
            <a:r>
              <a:rPr lang="vi-VN" altLang="vi-VN" sz="4800" b="0" dirty="0">
                <a:solidFill>
                  <a:srgbClr val="003399"/>
                </a:solidFill>
                <a:effectLst/>
                <a:latin typeface="+mj-lt"/>
                <a:cs typeface="Times New Roman" panose="02020603050405020304" pitchFamily="18" charset="0"/>
              </a:rPr>
              <a:t>à</a:t>
            </a:r>
            <a:r>
              <a:rPr lang="en-US" altLang="vi-VN" sz="4800" b="0" dirty="0" err="1" smtClean="0">
                <a:solidFill>
                  <a:srgbClr val="003399"/>
                </a:solidFill>
                <a:effectLst/>
                <a:latin typeface="+mj-lt"/>
                <a:cs typeface="Times New Roman" panose="02020603050405020304" pitchFamily="18" charset="0"/>
              </a:rPr>
              <a:t>nh</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t</a:t>
            </a:r>
            <a:r>
              <a:rPr lang="en-US" altLang="vi-VN" sz="4800" b="0" dirty="0" smtClean="0">
                <a:solidFill>
                  <a:srgbClr val="003399"/>
                </a:solidFill>
                <a:effectLst/>
                <a:latin typeface="+mj-lt"/>
                <a:cs typeface="Times New Roman" panose="02020603050405020304" pitchFamily="18" charset="0"/>
              </a:rPr>
              <a:t>h</a:t>
            </a:r>
            <a:r>
              <a:rPr lang="vi-VN" altLang="vi-VN" sz="4800" b="0" dirty="0" smtClean="0">
                <a:solidFill>
                  <a:srgbClr val="003399"/>
                </a:solidFill>
                <a:effectLst/>
                <a:latin typeface="+mj-lt"/>
                <a:cs typeface="Times New Roman" panose="02020603050405020304" pitchFamily="18" charset="0"/>
              </a:rPr>
              <a:t>ậ</a:t>
            </a:r>
            <a:r>
              <a:rPr lang="en-US" altLang="vi-VN" sz="4800" b="0" dirty="0" smtClean="0">
                <a:solidFill>
                  <a:srgbClr val="003399"/>
                </a:solidFill>
                <a:effectLst/>
                <a:latin typeface="+mj-lt"/>
                <a:cs typeface="Times New Roman" panose="02020603050405020304" pitchFamily="18" charset="0"/>
              </a:rPr>
              <a:t>t </a:t>
            </a:r>
            <a:r>
              <a:rPr lang="vi-VN" altLang="vi-VN" sz="4800" b="0" dirty="0" smtClean="0">
                <a:solidFill>
                  <a:srgbClr val="003399"/>
                </a:solidFill>
                <a:effectLst/>
                <a:latin typeface="+mj-lt"/>
                <a:cs typeface="Times New Roman" panose="02020603050405020304" pitchFamily="18" charset="0"/>
              </a:rPr>
              <a:t>và</a:t>
            </a:r>
            <a:r>
              <a:rPr lang="en-US" altLang="vi-VN" sz="4800" b="0" dirty="0" smtClean="0">
                <a:solidFill>
                  <a:srgbClr val="003399"/>
                </a:solidFill>
                <a:effectLst/>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yê</a:t>
            </a:r>
            <a:r>
              <a:rPr lang="en-US" altLang="vi-VN" sz="4800" b="0" dirty="0" smtClean="0">
                <a:solidFill>
                  <a:srgbClr val="003399"/>
                </a:solidFill>
                <a:effectLst/>
                <a:latin typeface="+mj-lt"/>
                <a:cs typeface="Times New Roman" panose="02020603050405020304" pitchFamily="18" charset="0"/>
              </a:rPr>
              <a:t>u </a:t>
            </a:r>
            <a:r>
              <a:rPr lang="vi-VN" altLang="vi-VN" sz="4800" b="0" dirty="0" smtClean="0">
                <a:solidFill>
                  <a:srgbClr val="003399"/>
                </a:solidFill>
                <a:effectLst/>
                <a:latin typeface="+mj-lt"/>
                <a:cs typeface="Times New Roman" panose="02020603050405020304" pitchFamily="18" charset="0"/>
              </a:rPr>
              <a:t>mế</a:t>
            </a:r>
            <a:r>
              <a:rPr lang="en-US" altLang="vi-VN" sz="4800" b="0" dirty="0" smtClean="0">
                <a:solidFill>
                  <a:srgbClr val="003399"/>
                </a:solidFill>
                <a:effectLst/>
                <a:latin typeface="+mj-lt"/>
                <a:cs typeface="Times New Roman" panose="02020603050405020304" pitchFamily="18" charset="0"/>
              </a:rPr>
              <a:t>n </a:t>
            </a:r>
            <a:r>
              <a:rPr lang="vi-VN" altLang="vi-VN" sz="4800" b="0" dirty="0" smtClean="0">
                <a:solidFill>
                  <a:srgbClr val="003399"/>
                </a:solidFill>
                <a:effectLst/>
                <a:latin typeface="+mj-lt"/>
                <a:cs typeface="Times New Roman" panose="02020603050405020304" pitchFamily="18" charset="0"/>
              </a:rPr>
              <a:t>n</a:t>
            </a:r>
            <a:r>
              <a:rPr lang="en-US" altLang="vi-VN" sz="4800" b="0" dirty="0" err="1" smtClean="0">
                <a:solidFill>
                  <a:srgbClr val="003399"/>
                </a:solidFill>
                <a:effectLst/>
                <a:latin typeface="+mj-lt"/>
                <a:cs typeface="Times New Roman" panose="02020603050405020304" pitchFamily="18" charset="0"/>
              </a:rPr>
              <a:t>hau</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3399"/>
                </a:solidFill>
                <a:latin typeface="+mj-lt"/>
                <a:cs typeface="Times New Roman" panose="02020603050405020304" pitchFamily="18" charset="0"/>
              </a:rPr>
              <a:t>Khiêm nhu và bao dung trong tình bác ái, hy sinh, thật thà là đẹp lòng Chúa giữa đời</a:t>
            </a:r>
            <a:r>
              <a:rPr lang="vi-VN" altLang="vi-VN" sz="4800" dirty="0" smtClean="0">
                <a:solidFill>
                  <a:srgbClr val="003399"/>
                </a:solidFill>
                <a:latin typeface="+mj-lt"/>
                <a:cs typeface="Times New Roman" panose="02020603050405020304" pitchFamily="18" charset="0"/>
              </a:rPr>
              <a:t>.</a:t>
            </a: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71484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Tk4:</a:t>
            </a:r>
            <a:r>
              <a:rPr lang="en-US" altLang="vi-VN" sz="4800" dirty="0">
                <a:solidFill>
                  <a:srgbClr val="003399"/>
                </a:solidFill>
                <a:latin typeface="+mj-lt"/>
                <a:cs typeface="Times New Roman" panose="02020603050405020304" pitchFamily="18" charset="0"/>
              </a:rPr>
              <a:t> </a:t>
            </a:r>
            <a:r>
              <a:rPr lang="vi-VN" altLang="vi-VN" sz="4800" b="0" dirty="0" smtClean="0">
                <a:solidFill>
                  <a:srgbClr val="003399"/>
                </a:solidFill>
                <a:effectLst/>
                <a:latin typeface="+mj-lt"/>
                <a:cs typeface="Times New Roman" panose="02020603050405020304" pitchFamily="18" charset="0"/>
              </a:rPr>
              <a:t>Hã</a:t>
            </a:r>
            <a:r>
              <a:rPr lang="en-US" altLang="vi-VN" sz="4800" b="0" dirty="0" smtClean="0">
                <a:solidFill>
                  <a:srgbClr val="003399"/>
                </a:solidFill>
                <a:effectLst/>
                <a:latin typeface="+mj-lt"/>
                <a:cs typeface="Times New Roman" panose="02020603050405020304" pitchFamily="18" charset="0"/>
              </a:rPr>
              <a:t>y l</a:t>
            </a:r>
            <a:r>
              <a:rPr lang="vi-VN" altLang="vi-VN" sz="4800" b="0" dirty="0" smtClean="0">
                <a:solidFill>
                  <a:srgbClr val="003399"/>
                </a:solidFill>
                <a:effectLst/>
                <a:latin typeface="+mj-lt"/>
                <a:cs typeface="Times New Roman" panose="02020603050405020304" pitchFamily="18" charset="0"/>
              </a:rPr>
              <a:t>ắ</a:t>
            </a:r>
            <a:r>
              <a:rPr lang="en-US" altLang="vi-VN" sz="4800" b="0" dirty="0" smtClean="0">
                <a:solidFill>
                  <a:srgbClr val="003399"/>
                </a:solidFill>
                <a:effectLst/>
                <a:latin typeface="+mj-lt"/>
                <a:cs typeface="Times New Roman" panose="02020603050405020304" pitchFamily="18" charset="0"/>
              </a:rPr>
              <a:t>ng </a:t>
            </a:r>
            <a:r>
              <a:rPr lang="en-US" altLang="vi-VN" sz="4800" b="0" dirty="0" err="1" smtClean="0">
                <a:solidFill>
                  <a:srgbClr val="003399"/>
                </a:solidFill>
                <a:effectLst/>
                <a:latin typeface="+mj-lt"/>
                <a:cs typeface="Times New Roman" panose="02020603050405020304" pitchFamily="18" charset="0"/>
              </a:rPr>
              <a:t>nghe</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ti</a:t>
            </a:r>
            <a:r>
              <a:rPr lang="vi-VN" altLang="vi-VN" sz="4800" b="0" dirty="0" smtClean="0">
                <a:solidFill>
                  <a:srgbClr val="003399"/>
                </a:solidFill>
                <a:effectLst/>
                <a:latin typeface="+mj-lt"/>
                <a:cs typeface="Times New Roman" panose="02020603050405020304" pitchFamily="18" charset="0"/>
              </a:rPr>
              <a:t>ế</a:t>
            </a:r>
            <a:r>
              <a:rPr lang="en-US" altLang="vi-VN" sz="4800" b="0" dirty="0" smtClean="0">
                <a:solidFill>
                  <a:srgbClr val="003399"/>
                </a:solidFill>
                <a:effectLst/>
                <a:latin typeface="+mj-lt"/>
                <a:cs typeface="Times New Roman" panose="02020603050405020304" pitchFamily="18" charset="0"/>
              </a:rPr>
              <a:t>ng </a:t>
            </a:r>
            <a:r>
              <a:rPr lang="vi-VN" altLang="vi-VN" sz="4800" b="0" dirty="0" smtClean="0">
                <a:solidFill>
                  <a:srgbClr val="003399"/>
                </a:solidFill>
                <a:effectLst/>
                <a:latin typeface="+mj-lt"/>
                <a:cs typeface="Times New Roman" panose="02020603050405020304" pitchFamily="18" charset="0"/>
              </a:rPr>
              <a:t>C</a:t>
            </a:r>
            <a:r>
              <a:rPr lang="en-US" altLang="vi-VN" sz="4800" b="0" dirty="0" smtClean="0">
                <a:solidFill>
                  <a:srgbClr val="003399"/>
                </a:solidFill>
                <a:effectLst/>
                <a:latin typeface="+mj-lt"/>
                <a:cs typeface="Times New Roman" panose="02020603050405020304" pitchFamily="18" charset="0"/>
              </a:rPr>
              <a:t>h</a:t>
            </a:r>
            <a:r>
              <a:rPr lang="vi-VN" altLang="vi-VN" sz="4800" b="0" dirty="0">
                <a:solidFill>
                  <a:srgbClr val="003399"/>
                </a:solidFill>
                <a:effectLst/>
                <a:latin typeface="+mj-lt"/>
                <a:cs typeface="Times New Roman" panose="02020603050405020304" pitchFamily="18" charset="0"/>
              </a:rPr>
              <a:t>ú</a:t>
            </a:r>
            <a:r>
              <a:rPr lang="en-US" altLang="vi-VN" sz="4800" b="0" dirty="0" smtClean="0">
                <a:solidFill>
                  <a:srgbClr val="003399"/>
                </a:solidFill>
                <a:effectLst/>
                <a:latin typeface="+mj-lt"/>
                <a:cs typeface="Times New Roman" panose="02020603050405020304" pitchFamily="18" charset="0"/>
              </a:rPr>
              <a:t>a </a:t>
            </a:r>
            <a:r>
              <a:rPr lang="en-US" altLang="vi-VN" sz="4800" b="0" dirty="0" err="1" smtClean="0">
                <a:solidFill>
                  <a:srgbClr val="003399"/>
                </a:solidFill>
                <a:effectLst/>
                <a:latin typeface="+mj-lt"/>
                <a:cs typeface="Times New Roman" panose="02020603050405020304" pitchFamily="18" charset="0"/>
              </a:rPr>
              <a:t>cho</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tình</a:t>
            </a:r>
            <a:r>
              <a:rPr lang="en-US" altLang="vi-VN" sz="4800" b="0" dirty="0" smtClean="0">
                <a:solidFill>
                  <a:srgbClr val="003399"/>
                </a:solidFill>
                <a:effectLst/>
                <a:latin typeface="+mj-lt"/>
                <a:cs typeface="Times New Roman" panose="02020603050405020304" pitchFamily="18" charset="0"/>
              </a:rPr>
              <a:t> y</a:t>
            </a:r>
            <a:r>
              <a:rPr lang="vi-VN" altLang="vi-VN" sz="4800" b="0" dirty="0">
                <a:solidFill>
                  <a:srgbClr val="003399"/>
                </a:solidFill>
                <a:effectLst/>
                <a:latin typeface="+mj-lt"/>
                <a:cs typeface="Times New Roman" panose="02020603050405020304" pitchFamily="18" charset="0"/>
              </a:rPr>
              <a:t>ê</a:t>
            </a:r>
            <a:r>
              <a:rPr lang="en-US" altLang="vi-VN" sz="4800" b="0" dirty="0" smtClean="0">
                <a:solidFill>
                  <a:srgbClr val="003399"/>
                </a:solidFill>
                <a:effectLst/>
                <a:latin typeface="+mj-lt"/>
                <a:cs typeface="Times New Roman" panose="02020603050405020304" pitchFamily="18" charset="0"/>
              </a:rPr>
              <a:t>u n</a:t>
            </a:r>
            <a:r>
              <a:rPr lang="vi-VN" altLang="vi-VN" sz="4800" b="0" dirty="0" smtClean="0">
                <a:solidFill>
                  <a:srgbClr val="003399"/>
                </a:solidFill>
                <a:effectLst/>
                <a:latin typeface="+mj-lt"/>
                <a:cs typeface="Times New Roman" panose="02020603050405020304" pitchFamily="18" charset="0"/>
              </a:rPr>
              <a:t>ở</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hoa</a:t>
            </a:r>
            <a:r>
              <a:rPr lang="en-US" altLang="vi-VN" sz="4800" b="0" dirty="0" smtClean="0">
                <a:solidFill>
                  <a:srgbClr val="003399"/>
                </a:solidFill>
                <a:effectLst/>
                <a:latin typeface="+mj-lt"/>
                <a:cs typeface="Times New Roman" panose="02020603050405020304" pitchFamily="18" charset="0"/>
              </a:rPr>
              <a:t> </a:t>
            </a:r>
            <a:r>
              <a:rPr lang="en-US" altLang="vi-VN" sz="4800" b="0" dirty="0" err="1" smtClean="0">
                <a:solidFill>
                  <a:srgbClr val="003399"/>
                </a:solidFill>
                <a:effectLst/>
                <a:latin typeface="+mj-lt"/>
                <a:cs typeface="Times New Roman" panose="02020603050405020304" pitchFamily="18" charset="0"/>
              </a:rPr>
              <a:t>gi</a:t>
            </a:r>
            <a:r>
              <a:rPr lang="vi-VN" altLang="vi-VN" sz="4800" b="0" dirty="0" smtClean="0">
                <a:solidFill>
                  <a:srgbClr val="003399"/>
                </a:solidFill>
                <a:effectLst/>
                <a:latin typeface="+mj-lt"/>
                <a:cs typeface="Times New Roman" panose="02020603050405020304" pitchFamily="18" charset="0"/>
              </a:rPr>
              <a:t>ữ</a:t>
            </a:r>
            <a:r>
              <a:rPr lang="en-US" altLang="vi-VN" sz="4800" b="0" dirty="0" smtClean="0">
                <a:solidFill>
                  <a:srgbClr val="003399"/>
                </a:solidFill>
                <a:effectLst/>
                <a:latin typeface="+mj-lt"/>
                <a:cs typeface="Times New Roman" panose="02020603050405020304" pitchFamily="18" charset="0"/>
              </a:rPr>
              <a:t>a </a:t>
            </a:r>
            <a:r>
              <a:rPr lang="en-US" altLang="vi-VN" sz="4800" b="0" dirty="0" err="1" smtClean="0">
                <a:solidFill>
                  <a:srgbClr val="003399"/>
                </a:solidFill>
                <a:effectLst/>
                <a:latin typeface="+mj-lt"/>
                <a:cs typeface="Times New Roman" panose="02020603050405020304" pitchFamily="18" charset="0"/>
              </a:rPr>
              <a:t>gia</a:t>
            </a:r>
            <a:r>
              <a:rPr lang="en-US" altLang="vi-VN" sz="4800" b="0" dirty="0" smtClean="0">
                <a:solidFill>
                  <a:srgbClr val="003399"/>
                </a:solidFill>
                <a:effectLst/>
                <a:latin typeface="+mj-lt"/>
                <a:cs typeface="Times New Roman" panose="02020603050405020304" pitchFamily="18" charset="0"/>
              </a:rPr>
              <a:t> </a:t>
            </a:r>
            <a:r>
              <a:rPr lang="vi-VN" altLang="vi-VN" sz="4800" b="0" dirty="0">
                <a:solidFill>
                  <a:srgbClr val="003399"/>
                </a:solidFill>
                <a:effectLst/>
                <a:latin typeface="+mj-lt"/>
                <a:cs typeface="Times New Roman" panose="02020603050405020304" pitchFamily="18" charset="0"/>
              </a:rPr>
              <a:t>đ</a:t>
            </a:r>
            <a:r>
              <a:rPr lang="en-US" altLang="vi-VN" sz="4800" b="0" dirty="0" err="1" smtClean="0">
                <a:solidFill>
                  <a:srgbClr val="003399"/>
                </a:solidFill>
                <a:effectLst/>
                <a:latin typeface="+mj-lt"/>
                <a:cs typeface="Times New Roman" panose="02020603050405020304" pitchFamily="18" charset="0"/>
              </a:rPr>
              <a:t>ình</a:t>
            </a:r>
            <a:r>
              <a:rPr lang="en-US" altLang="vi-VN" sz="4800" b="0" dirty="0" smtClean="0">
                <a:solidFill>
                  <a:srgbClr val="003399"/>
                </a:solidFill>
                <a:effectLst/>
                <a:latin typeface="+mj-lt"/>
                <a:cs typeface="Times New Roman" panose="02020603050405020304" pitchFamily="18" charset="0"/>
              </a:rPr>
              <a:t>, m</a:t>
            </a:r>
            <a:r>
              <a:rPr lang="vi-VN" altLang="vi-VN" sz="4800" b="0" dirty="0" smtClean="0">
                <a:solidFill>
                  <a:srgbClr val="003399"/>
                </a:solidFill>
                <a:effectLst/>
                <a:latin typeface="+mj-lt"/>
                <a:cs typeface="Times New Roman" panose="02020603050405020304" pitchFamily="18" charset="0"/>
              </a:rPr>
              <a:t>ộ</a:t>
            </a:r>
            <a:r>
              <a:rPr lang="en-US" altLang="vi-VN" sz="4800" b="0" dirty="0" smtClean="0">
                <a:solidFill>
                  <a:srgbClr val="003399"/>
                </a:solidFill>
                <a:effectLst/>
                <a:latin typeface="+mj-lt"/>
                <a:cs typeface="Times New Roman" panose="02020603050405020304" pitchFamily="18" charset="0"/>
              </a:rPr>
              <a:t>t l</a:t>
            </a:r>
            <a:r>
              <a:rPr lang="vi-VN" altLang="vi-VN" sz="4800" b="0" dirty="0">
                <a:solidFill>
                  <a:srgbClr val="003399"/>
                </a:solidFill>
                <a:effectLst/>
                <a:latin typeface="+mj-lt"/>
                <a:cs typeface="Times New Roman" panose="02020603050405020304" pitchFamily="18" charset="0"/>
              </a:rPr>
              <a:t>ò</a:t>
            </a:r>
            <a:r>
              <a:rPr lang="en-US" altLang="vi-VN" sz="4800" b="0" dirty="0" smtClean="0">
                <a:solidFill>
                  <a:srgbClr val="003399"/>
                </a:solidFill>
                <a:effectLst/>
                <a:latin typeface="+mj-lt"/>
                <a:cs typeface="Times New Roman" panose="02020603050405020304" pitchFamily="18" charset="0"/>
              </a:rPr>
              <a:t>ng </a:t>
            </a:r>
            <a:r>
              <a:rPr lang="en-US" altLang="vi-VN" sz="4800" b="0" dirty="0" err="1" smtClean="0">
                <a:solidFill>
                  <a:srgbClr val="003399"/>
                </a:solidFill>
                <a:effectLst/>
                <a:latin typeface="+mj-lt"/>
                <a:cs typeface="Times New Roman" panose="02020603050405020304" pitchFamily="18" charset="0"/>
              </a:rPr>
              <a:t>th</a:t>
            </a:r>
            <a:r>
              <a:rPr lang="vi-VN" altLang="vi-VN" sz="4800" b="0" dirty="0" smtClean="0">
                <a:solidFill>
                  <a:srgbClr val="003399"/>
                </a:solidFill>
                <a:effectLst/>
                <a:latin typeface="+mj-lt"/>
                <a:cs typeface="Times New Roman" panose="02020603050405020304" pitchFamily="18" charset="0"/>
              </a:rPr>
              <a:t>ờ</a:t>
            </a:r>
            <a:r>
              <a:rPr lang="en-US" altLang="vi-VN" sz="4800" b="0" dirty="0" smtClean="0">
                <a:solidFill>
                  <a:srgbClr val="003399"/>
                </a:solidFill>
                <a:effectLst/>
                <a:latin typeface="+mj-lt"/>
                <a:cs typeface="Times New Roman" panose="02020603050405020304" pitchFamily="18" charset="0"/>
              </a:rPr>
              <a:t> cha </a:t>
            </a:r>
            <a:r>
              <a:rPr lang="en-US" altLang="vi-VN" sz="4800" b="0" dirty="0" err="1" smtClean="0">
                <a:solidFill>
                  <a:srgbClr val="003399"/>
                </a:solidFill>
                <a:effectLst/>
                <a:latin typeface="+mj-lt"/>
                <a:cs typeface="Times New Roman" panose="02020603050405020304" pitchFamily="18" charset="0"/>
              </a:rPr>
              <a:t>kính</a:t>
            </a:r>
            <a:r>
              <a:rPr lang="en-US" altLang="vi-VN" sz="4800" b="0" dirty="0" smtClean="0">
                <a:solidFill>
                  <a:srgbClr val="003399"/>
                </a:solidFill>
                <a:effectLst/>
                <a:latin typeface="+mj-lt"/>
                <a:cs typeface="Times New Roman" panose="02020603050405020304" pitchFamily="18" charset="0"/>
              </a:rPr>
              <a:t> m</a:t>
            </a:r>
            <a:r>
              <a:rPr lang="vi-VN" altLang="vi-VN" sz="4800" b="0" dirty="0">
                <a:solidFill>
                  <a:srgbClr val="003399"/>
                </a:solidFill>
                <a:effectLst/>
                <a:latin typeface="+mj-lt"/>
                <a:cs typeface="Times New Roman" panose="02020603050405020304" pitchFamily="18" charset="0"/>
              </a:rPr>
              <a:t>ẹ</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3399"/>
                </a:solidFill>
                <a:latin typeface="+mj-lt"/>
                <a:cs typeface="Times New Roman" panose="02020603050405020304" pitchFamily="18" charset="0"/>
              </a:rPr>
              <a:t>Trung trinh và noi gương gia đình Chúa sống yêu thương thuận hòa cuộc đời đẹp cả trong ngoài</a:t>
            </a:r>
            <a:r>
              <a:rPr lang="vi-VN" altLang="vi-VN" sz="4800" dirty="0" smtClean="0">
                <a:solidFill>
                  <a:srgbClr val="003399"/>
                </a:solidFill>
                <a:latin typeface="+mj-lt"/>
                <a:cs typeface="Times New Roman" panose="02020603050405020304" pitchFamily="18" charset="0"/>
              </a:rPr>
              <a:t>.</a:t>
            </a:r>
            <a:endParaRPr lang="vi-VN" altLang="vi-VN" sz="48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074769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372748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Autofit/>
          </a:bodyPr>
          <a:lstStyle/>
          <a:p>
            <a:r>
              <a:rPr lang="en-US" sz="6000" b="0" dirty="0">
                <a:solidFill>
                  <a:srgbClr val="C00000"/>
                </a:solidFill>
                <a:effectLst/>
                <a:latin typeface="+mj-lt"/>
                <a:cs typeface="Times New Roman" pitchFamily="18" charset="0"/>
              </a:rPr>
              <a:t>CA KẾT LỄ</a:t>
            </a:r>
            <a:br>
              <a:rPr lang="en-US" sz="6000" b="0" dirty="0">
                <a:solidFill>
                  <a:srgbClr val="C00000"/>
                </a:solidFill>
                <a:effectLst/>
                <a:latin typeface="+mj-lt"/>
                <a:cs typeface="Times New Roman" pitchFamily="18" charset="0"/>
              </a:rPr>
            </a:br>
            <a:r>
              <a:rPr lang="en-US" sz="6000" b="0" dirty="0">
                <a:solidFill>
                  <a:srgbClr val="C00000"/>
                </a:solidFill>
                <a:effectLst/>
                <a:latin typeface="+mj-lt"/>
                <a:cs typeface="Times New Roman" pitchFamily="18" charset="0"/>
              </a:rPr>
              <a:t>HANG BÊ-LEM</a:t>
            </a:r>
            <a:br>
              <a:rPr lang="en-US" sz="6000" b="0" dirty="0">
                <a:solidFill>
                  <a:srgbClr val="C00000"/>
                </a:solidFill>
                <a:effectLst/>
                <a:latin typeface="+mj-lt"/>
                <a:cs typeface="Times New Roman" pitchFamily="18" charset="0"/>
              </a:rPr>
            </a:br>
            <a:r>
              <a:rPr lang="en-US" sz="6000" b="0" i="1" dirty="0" err="1">
                <a:solidFill>
                  <a:srgbClr val="003399"/>
                </a:solidFill>
                <a:effectLst/>
                <a:latin typeface="+mj-lt"/>
                <a:cs typeface="Times New Roman" pitchFamily="18" charset="0"/>
              </a:rPr>
              <a:t>Hải</a:t>
            </a:r>
            <a:r>
              <a:rPr lang="en-US" sz="6000" b="0" i="1" dirty="0">
                <a:solidFill>
                  <a:srgbClr val="003399"/>
                </a:solidFill>
                <a:effectLst/>
                <a:latin typeface="+mj-lt"/>
                <a:cs typeface="Times New Roman" pitchFamily="18" charset="0"/>
              </a:rPr>
              <a:t> </a:t>
            </a:r>
            <a:r>
              <a:rPr lang="en-US" sz="6000" b="0" i="1" dirty="0" err="1">
                <a:solidFill>
                  <a:srgbClr val="003399"/>
                </a:solidFill>
                <a:effectLst/>
                <a:latin typeface="+mj-lt"/>
                <a:cs typeface="Times New Roman" pitchFamily="18" charset="0"/>
              </a:rPr>
              <a:t>Linh</a:t>
            </a:r>
            <a:r>
              <a:rPr lang="en-US" sz="6000" b="0" i="1" dirty="0">
                <a:solidFill>
                  <a:srgbClr val="003399"/>
                </a:solidFill>
                <a:effectLst/>
                <a:latin typeface="+mj-lt"/>
                <a:cs typeface="Times New Roman" pitchFamily="18" charset="0"/>
              </a:rPr>
              <a:t> &amp; Minh </a:t>
            </a:r>
            <a:r>
              <a:rPr lang="en-US" sz="6000" b="0" i="1" dirty="0" err="1">
                <a:solidFill>
                  <a:srgbClr val="003399"/>
                </a:solidFill>
                <a:effectLst/>
                <a:latin typeface="+mj-lt"/>
                <a:cs typeface="Times New Roman" pitchFamily="18" charset="0"/>
              </a:rPr>
              <a:t>Châu</a:t>
            </a:r>
            <a:endParaRPr lang="vi-VN" sz="60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34148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vi-VN" sz="4800" b="0" dirty="0">
                <a:solidFill>
                  <a:srgbClr val="003399"/>
                </a:solidFill>
                <a:effectLst/>
                <a:latin typeface="+mj-lt"/>
                <a:cs typeface="Times New Roman" pitchFamily="18" charset="0"/>
              </a:rPr>
              <a:t>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4076381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003399"/>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16788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latin typeface="+mj-lt"/>
                <a:cs typeface="Times New Roman" pitchFamily="18" charset="0"/>
              </a:rPr>
              <a:t>Tk</a:t>
            </a:r>
            <a:r>
              <a:rPr lang="vi-VN" sz="4800" b="0" u="sng" dirty="0" smtClean="0">
                <a:solidFill>
                  <a:srgbClr val="FF0000"/>
                </a:solidFill>
                <a:effectLst/>
                <a:latin typeface="+mj-lt"/>
                <a:cs typeface="Times New Roman" pitchFamily="18" charset="0"/>
              </a:rPr>
              <a:t>1</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vi-VN" sz="4800" b="0" dirty="0">
                <a:solidFill>
                  <a:srgbClr val="003399"/>
                </a:solidFill>
                <a:effectLst/>
                <a:latin typeface="+mj-lt"/>
                <a:cs typeface="Times New Roman" pitchFamily="18" charset="0"/>
              </a:rPr>
              <a:t>Nửa đêm mừng Chúa giáng sinh ra chốn gian trần. Người đem ơn phúc xuống cho muôn dân lầm than. Nơi hang Bê - lem Thiên thần xướng ca. Thiên Chúa vinh danh chúng nhân an hòa.</a:t>
            </a:r>
          </a:p>
        </p:txBody>
      </p:sp>
      <p:sp>
        <p:nvSpPr>
          <p:cNvPr id="3" name="TextBox 2"/>
          <p:cNvSpPr txBox="1"/>
          <p:nvPr/>
        </p:nvSpPr>
        <p:spPr>
          <a:xfrm>
            <a:off x="1447800" y="133350"/>
            <a:ext cx="915635"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Nam )</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
        <p:nvSpPr>
          <p:cNvPr id="5" name="TextBox 4"/>
          <p:cNvSpPr txBox="1"/>
          <p:nvPr/>
        </p:nvSpPr>
        <p:spPr>
          <a:xfrm>
            <a:off x="2057400" y="2419350"/>
            <a:ext cx="1056700"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chung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10383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003399"/>
                </a:solidFill>
                <a:effectLst/>
                <a:latin typeface="+mj-lt"/>
                <a:cs typeface="Times New Roman" pitchFamily="18" charset="0"/>
              </a:rPr>
              <a:t> 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322272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08360"/>
            <a:ext cx="9144000" cy="4992289"/>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ấm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nguy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biến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lầm</a:t>
            </a:r>
            <a:r>
              <a:rPr lang="en-US" sz="6000" b="0" dirty="0" smtClean="0">
                <a:solidFill>
                  <a:srgbClr val="003399"/>
                </a:solidFill>
                <a:effectLst/>
                <a:latin typeface="+mj-lt"/>
                <a:cs typeface="Times New Roman" pitchFamily="18" charset="0"/>
              </a:rPr>
              <a:t> than. </a:t>
            </a:r>
            <a:r>
              <a:rPr lang="en-US" sz="6000" b="0" dirty="0" err="1" smtClean="0">
                <a:solidFill>
                  <a:srgbClr val="003399"/>
                </a:solidFill>
                <a:effectLst/>
                <a:latin typeface="+mj-lt"/>
                <a:cs typeface="Times New Roman" pitchFamily="18" charset="0"/>
              </a:rPr>
              <a:t>Tâm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thành</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mến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hiên</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25558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FF0000"/>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896229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vi-VN" sz="4800" b="0" dirty="0">
                <a:solidFill>
                  <a:srgbClr val="003399"/>
                </a:solidFill>
                <a:effectLst/>
                <a:latin typeface="+mj-lt"/>
                <a:cs typeface="Times New Roman" pitchFamily="18" charset="0"/>
              </a:rPr>
              <a:t>Nửa đêm mừng Chúa giáng sinh ra chốn gian trần. Người đem ơn phúc xuống cho muôn dân lầm than. Nơi hang Bê - lem chiên lừa thở hơi, tan giá đêm đông ấm thân Con </a:t>
            </a:r>
            <a:r>
              <a:rPr lang="vi-VN" sz="4800" b="0" dirty="0" smtClean="0">
                <a:solidFill>
                  <a:srgbClr val="003399"/>
                </a:solidFill>
                <a:effectLst/>
                <a:latin typeface="+mj-lt"/>
                <a:cs typeface="Times New Roman" pitchFamily="18" charset="0"/>
              </a:rPr>
              <a:t>Người</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
        <p:nvSpPr>
          <p:cNvPr id="3" name="TextBox 2"/>
          <p:cNvSpPr txBox="1"/>
          <p:nvPr/>
        </p:nvSpPr>
        <p:spPr>
          <a:xfrm>
            <a:off x="1447800" y="133350"/>
            <a:ext cx="915635"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Nam )</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
        <p:nvSpPr>
          <p:cNvPr id="5" name="TextBox 4"/>
          <p:cNvSpPr txBox="1"/>
          <p:nvPr/>
        </p:nvSpPr>
        <p:spPr>
          <a:xfrm>
            <a:off x="1828800" y="2419350"/>
            <a:ext cx="1056700"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chung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45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003399"/>
                </a:solidFill>
                <a:effectLst/>
                <a:latin typeface="+mj-lt"/>
                <a:cs typeface="Times New Roman" pitchFamily="18" charset="0"/>
              </a:rPr>
              <a:t> 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7756123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a:t>
            </a:r>
            <a:r>
              <a:rPr lang="vi-VN" sz="4800" b="0" i="1" dirty="0">
                <a:solidFill>
                  <a:srgbClr val="003399"/>
                </a:solidFill>
                <a:effectLst/>
                <a:latin typeface="+mj-lt"/>
                <a:cs typeface="Times New Roman" pitchFamily="18" charset="0"/>
              </a:rPr>
              <a:t>hỡi </a:t>
            </a:r>
            <a:r>
              <a:rPr lang="vi-VN" sz="4800" b="0" i="1" dirty="0">
                <a:solidFill>
                  <a:srgbClr val="FF0000"/>
                </a:solidFill>
                <a:effectLst/>
                <a:latin typeface="+mj-lt"/>
                <a:cs typeface="Times New Roman" pitchFamily="18" charset="0"/>
              </a:rPr>
              <a:t>(hãy kíp bước tới). </a:t>
            </a:r>
            <a:r>
              <a:rPr lang="en-US" sz="4800" dirty="0" smtClean="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FF0000"/>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351488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1808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322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9388</TotalTime>
  <Words>2274</Words>
  <Application>Microsoft Office PowerPoint</Application>
  <PresentationFormat>On-screen Show (16:9)</PresentationFormat>
  <Paragraphs>137</Paragraphs>
  <Slides>74</Slides>
  <Notes>4</Notes>
  <HiddenSlides>0</HiddenSlides>
  <MMClips>0</MMClips>
  <ScaleCrop>false</ScaleCrop>
  <HeadingPairs>
    <vt:vector size="4" baseType="variant">
      <vt:variant>
        <vt:lpstr>Theme</vt:lpstr>
      </vt:variant>
      <vt:variant>
        <vt:i4>7</vt:i4>
      </vt:variant>
      <vt:variant>
        <vt:lpstr>Slide Titles</vt:lpstr>
      </vt:variant>
      <vt:variant>
        <vt:i4>74</vt:i4>
      </vt:variant>
    </vt:vector>
  </HeadingPairs>
  <TitlesOfParts>
    <vt:vector size="81" baseType="lpstr">
      <vt:lpstr>Office Theme</vt:lpstr>
      <vt:lpstr>Orbit</vt:lpstr>
      <vt:lpstr>7_Office Theme</vt:lpstr>
      <vt:lpstr>36_Default Design</vt:lpstr>
      <vt:lpstr>37_Default Design</vt:lpstr>
      <vt:lpstr>1_Office Theme</vt:lpstr>
      <vt:lpstr>2_Office Theme</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PowerPoint Presentation</vt:lpstr>
      <vt:lpstr>CA KẾT LỄ HANG BÊ-LEM Hải Linh &amp; Minh Châu</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Tk1. Nửa đêm mừng Chúa giáng sinh ra chốn gian trần. Người đem ơn phúc xuống cho muôn dân lầm than. Nơi hang Bê - lem Thiên thần xướng ca. Thiên Chúa vinh danh chúng nhân an hòa.</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Tk2. Nửa đêm mừng Chúa giáng sinh ra chốn gian trần. Người đem ơn phúc xuống cho muôn dân lầm than. Nơi hang Bê - lem chiên lừa thở hơi, tan giá đêm đông ấm thân Con Người.</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165</cp:revision>
  <dcterms:created xsi:type="dcterms:W3CDTF">2021-03-21T23:22:28Z</dcterms:created>
  <dcterms:modified xsi:type="dcterms:W3CDTF">2024-12-12T08:37:35Z</dcterms:modified>
</cp:coreProperties>
</file>