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64" r:id="rId16"/>
    <p:sldMasterId id="2147483876" r:id="rId17"/>
    <p:sldMasterId id="2147483888" r:id="rId18"/>
    <p:sldMasterId id="2147483900" r:id="rId19"/>
    <p:sldMasterId id="2147483912" r:id="rId20"/>
    <p:sldMasterId id="2147483924" r:id="rId21"/>
    <p:sldMasterId id="2147483948" r:id="rId22"/>
    <p:sldMasterId id="2147483960" r:id="rId23"/>
    <p:sldMasterId id="2147483972" r:id="rId24"/>
    <p:sldMasterId id="2147483980" r:id="rId25"/>
  </p:sldMasterIdLst>
  <p:notesMasterIdLst>
    <p:notesMasterId r:id="rId107"/>
  </p:notesMasterIdLst>
  <p:sldIdLst>
    <p:sldId id="365" r:id="rId26"/>
    <p:sldId id="359" r:id="rId27"/>
    <p:sldId id="9721" r:id="rId28"/>
    <p:sldId id="9722" r:id="rId29"/>
    <p:sldId id="9723" r:id="rId30"/>
    <p:sldId id="9754" r:id="rId31"/>
    <p:sldId id="373" r:id="rId32"/>
    <p:sldId id="9617" r:id="rId33"/>
    <p:sldId id="9724" r:id="rId34"/>
    <p:sldId id="9660" r:id="rId35"/>
    <p:sldId id="9683" r:id="rId36"/>
    <p:sldId id="9725" r:id="rId37"/>
    <p:sldId id="9726" r:id="rId38"/>
    <p:sldId id="9593" r:id="rId39"/>
    <p:sldId id="9329" r:id="rId40"/>
    <p:sldId id="9701" r:id="rId41"/>
    <p:sldId id="8578" r:id="rId42"/>
    <p:sldId id="9702" r:id="rId43"/>
    <p:sldId id="9718" r:id="rId44"/>
    <p:sldId id="9341" r:id="rId45"/>
    <p:sldId id="9719" r:id="rId46"/>
    <p:sldId id="8788" r:id="rId47"/>
    <p:sldId id="9345" r:id="rId48"/>
    <p:sldId id="9720" r:id="rId49"/>
    <p:sldId id="9771" r:id="rId50"/>
    <p:sldId id="9714" r:id="rId51"/>
    <p:sldId id="9758" r:id="rId52"/>
    <p:sldId id="9759" r:id="rId53"/>
    <p:sldId id="9760" r:id="rId54"/>
    <p:sldId id="9761" r:id="rId55"/>
    <p:sldId id="9762" r:id="rId56"/>
    <p:sldId id="9763" r:id="rId57"/>
    <p:sldId id="9764" r:id="rId58"/>
    <p:sldId id="9765" r:id="rId59"/>
    <p:sldId id="9766" r:id="rId60"/>
    <p:sldId id="9767" r:id="rId61"/>
    <p:sldId id="9768" r:id="rId62"/>
    <p:sldId id="9769" r:id="rId63"/>
    <p:sldId id="9770" r:id="rId64"/>
    <p:sldId id="9706" r:id="rId65"/>
    <p:sldId id="8757" r:id="rId66"/>
    <p:sldId id="8794" r:id="rId67"/>
    <p:sldId id="9727" r:id="rId68"/>
    <p:sldId id="8759" r:id="rId69"/>
    <p:sldId id="9728" r:id="rId70"/>
    <p:sldId id="9729" r:id="rId71"/>
    <p:sldId id="8761" r:id="rId72"/>
    <p:sldId id="9730" r:id="rId73"/>
    <p:sldId id="9731" r:id="rId74"/>
    <p:sldId id="9684" r:id="rId75"/>
    <p:sldId id="9732" r:id="rId76"/>
    <p:sldId id="9733" r:id="rId77"/>
    <p:sldId id="8359" r:id="rId78"/>
    <p:sldId id="9715" r:id="rId79"/>
    <p:sldId id="2166" r:id="rId80"/>
    <p:sldId id="2187" r:id="rId81"/>
    <p:sldId id="9667" r:id="rId82"/>
    <p:sldId id="9708" r:id="rId83"/>
    <p:sldId id="9757" r:id="rId84"/>
    <p:sldId id="9734" r:id="rId85"/>
    <p:sldId id="9735" r:id="rId86"/>
    <p:sldId id="9738" r:id="rId87"/>
    <p:sldId id="9736" r:id="rId88"/>
    <p:sldId id="9750" r:id="rId89"/>
    <p:sldId id="9737" r:id="rId90"/>
    <p:sldId id="9751" r:id="rId91"/>
    <p:sldId id="9741" r:id="rId92"/>
    <p:sldId id="9753" r:id="rId93"/>
    <p:sldId id="9742" r:id="rId94"/>
    <p:sldId id="9752" r:id="rId95"/>
    <p:sldId id="9532" r:id="rId96"/>
    <p:sldId id="9716" r:id="rId97"/>
    <p:sldId id="8508" r:id="rId98"/>
    <p:sldId id="9117" r:id="rId99"/>
    <p:sldId id="9745" r:id="rId100"/>
    <p:sldId id="9746" r:id="rId101"/>
    <p:sldId id="9688" r:id="rId102"/>
    <p:sldId id="9610" r:id="rId103"/>
    <p:sldId id="9747" r:id="rId104"/>
    <p:sldId id="9748" r:id="rId105"/>
    <p:sldId id="9756" r:id="rId10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3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29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slide" Target="slides/slide64.xml"/><Relationship Id="rId16" Type="http://schemas.openxmlformats.org/officeDocument/2006/relationships/slideMaster" Target="slideMasters/slideMaster16.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102" Type="http://schemas.openxmlformats.org/officeDocument/2006/relationships/slide" Target="slides/slide77.xml"/><Relationship Id="rId5" Type="http://schemas.openxmlformats.org/officeDocument/2006/relationships/slideMaster" Target="slideMasters/slideMaster5.xml"/><Relationship Id="rId90" Type="http://schemas.openxmlformats.org/officeDocument/2006/relationships/slide" Target="slides/slide65.xml"/><Relationship Id="rId95" Type="http://schemas.openxmlformats.org/officeDocument/2006/relationships/slide" Target="slides/slide70.xml"/><Relationship Id="rId22" Type="http://schemas.openxmlformats.org/officeDocument/2006/relationships/slideMaster" Target="slideMasters/slideMaster22.xml"/><Relationship Id="rId27" Type="http://schemas.openxmlformats.org/officeDocument/2006/relationships/slide" Target="slides/slide2.xml"/><Relationship Id="rId43" Type="http://schemas.openxmlformats.org/officeDocument/2006/relationships/slide" Target="slides/slide18.xml"/><Relationship Id="rId48" Type="http://schemas.openxmlformats.org/officeDocument/2006/relationships/slide" Target="slides/slide23.xml"/><Relationship Id="rId64" Type="http://schemas.openxmlformats.org/officeDocument/2006/relationships/slide" Target="slides/slide39.xml"/><Relationship Id="rId69" Type="http://schemas.openxmlformats.org/officeDocument/2006/relationships/slide" Target="slides/slide44.xml"/><Relationship Id="rId80" Type="http://schemas.openxmlformats.org/officeDocument/2006/relationships/slide" Target="slides/slide55.xml"/><Relationship Id="rId85" Type="http://schemas.openxmlformats.org/officeDocument/2006/relationships/slide" Target="slides/slide60.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8.xml"/><Relationship Id="rId38" Type="http://schemas.openxmlformats.org/officeDocument/2006/relationships/slide" Target="slides/slide13.xml"/><Relationship Id="rId59" Type="http://schemas.openxmlformats.org/officeDocument/2006/relationships/slide" Target="slides/slide34.xml"/><Relationship Id="rId103" Type="http://schemas.openxmlformats.org/officeDocument/2006/relationships/slide" Target="slides/slide78.xml"/><Relationship Id="rId108" Type="http://schemas.openxmlformats.org/officeDocument/2006/relationships/presProps" Target="presProps.xml"/><Relationship Id="rId54" Type="http://schemas.openxmlformats.org/officeDocument/2006/relationships/slide" Target="slides/slide29.xml"/><Relationship Id="rId70" Type="http://schemas.openxmlformats.org/officeDocument/2006/relationships/slide" Target="slides/slide45.xml"/><Relationship Id="rId75" Type="http://schemas.openxmlformats.org/officeDocument/2006/relationships/slide" Target="slides/slide50.xml"/><Relationship Id="rId91" Type="http://schemas.openxmlformats.org/officeDocument/2006/relationships/slide" Target="slides/slide66.xml"/><Relationship Id="rId96"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6" Type="http://schemas.openxmlformats.org/officeDocument/2006/relationships/slide" Target="slides/slide81.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slide" Target="slides/slide61.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slide" Target="slides/slide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109" Type="http://schemas.openxmlformats.org/officeDocument/2006/relationships/viewProps" Target="viewProps.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slide" Target="slides/slide79.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slide" Target="slides/slide62.xml"/><Relationship Id="rId110" Type="http://schemas.openxmlformats.org/officeDocument/2006/relationships/theme" Target="theme/theme1.xml"/><Relationship Id="rId61" Type="http://schemas.openxmlformats.org/officeDocument/2006/relationships/slide" Target="slides/slide36.xml"/><Relationship Id="rId82" Type="http://schemas.openxmlformats.org/officeDocument/2006/relationships/slide" Target="slides/slide5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5.xml"/><Relationship Id="rId35" Type="http://schemas.openxmlformats.org/officeDocument/2006/relationships/slide" Target="slides/slide10.xml"/><Relationship Id="rId56" Type="http://schemas.openxmlformats.org/officeDocument/2006/relationships/slide" Target="slides/slide31.xml"/><Relationship Id="rId77" Type="http://schemas.openxmlformats.org/officeDocument/2006/relationships/slide" Target="slides/slide52.xml"/><Relationship Id="rId100" Type="http://schemas.openxmlformats.org/officeDocument/2006/relationships/slide" Target="slides/slide75.xml"/><Relationship Id="rId105" Type="http://schemas.openxmlformats.org/officeDocument/2006/relationships/slide" Target="slides/slide80.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93" Type="http://schemas.openxmlformats.org/officeDocument/2006/relationships/slide" Target="slides/slide68.xml"/><Relationship Id="rId98" Type="http://schemas.openxmlformats.org/officeDocument/2006/relationships/slide" Target="slides/slide73.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1.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62" Type="http://schemas.openxmlformats.org/officeDocument/2006/relationships/slide" Target="slides/slide37.xml"/><Relationship Id="rId83" Type="http://schemas.openxmlformats.org/officeDocument/2006/relationships/slide" Target="slides/slide58.xml"/><Relationship Id="rId88" Type="http://schemas.openxmlformats.org/officeDocument/2006/relationships/slide" Target="slides/slide63.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E28BD-B587-4973-9E9F-11A53EFF7A64}" type="datetimeFigureOut">
              <a:rPr lang="en-US" smtClean="0"/>
              <a:t>12/5/2024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64B27-77E3-4813-A8F1-2A76335C3BEB}" type="slidenum">
              <a:rPr lang="en-US" smtClean="0"/>
              <a:t>‹#›</a:t>
            </a:fld>
            <a:endParaRPr lang="en-US"/>
          </a:p>
        </p:txBody>
      </p:sp>
    </p:spTree>
    <p:extLst>
      <p:ext uri="{BB962C8B-B14F-4D97-AF65-F5344CB8AC3E}">
        <p14:creationId xmlns:p14="http://schemas.microsoft.com/office/powerpoint/2010/main" val="160702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36591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2122992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6686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5956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521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9148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0404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7118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84126"/>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5175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1828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82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837554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5187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090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2590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471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8942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3452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917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56016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6905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27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8609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1654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1285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1813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2981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1627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6261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8097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0811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57197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96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9744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8595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3157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2078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3695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873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58009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0475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7728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1150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7235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4259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8371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871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3950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099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9280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0182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51367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2264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5969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540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432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261927"/>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5509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7756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5356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5198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34682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8733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3132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7851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692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78141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17850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876895"/>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97673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0206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4021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77337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3952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43790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74871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750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35535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4032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25176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1998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05057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21171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9474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3067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8464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33016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712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3965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4293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2695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68323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321338"/>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31951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32765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4449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13785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90255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70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845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70074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07476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21793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01701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196513"/>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1130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31518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41703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1450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00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731357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71319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06998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30625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08822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58706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83953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010759"/>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61493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36196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15587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774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9434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21754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75864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69544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05007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19529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54603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303341"/>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72719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65460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97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67903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76374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3911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8783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7555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79113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14314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5513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033043"/>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15579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248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74875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3437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98440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10949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92972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33875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92859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741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6170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376162"/>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645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54761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08578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31266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91418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614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9683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31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5122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991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535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65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36718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384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828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918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7492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8006018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81907034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86892286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1792453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54436541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745198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17021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91607541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1485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44484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02689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85676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30405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86685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723200"/>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62266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947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81853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47483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1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372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2445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491086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287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311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850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19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98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727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519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98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736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18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098620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124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383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937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107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617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753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6940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792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689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10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361358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2882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27431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69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3359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3545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816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281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96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8120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15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983299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2889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686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39943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7766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129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28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9752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257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949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316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97795426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7795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9215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652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4264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9785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2008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5660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1601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3775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45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689110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0304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6144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8888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7479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62187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749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6225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1434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5823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142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2405579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5161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51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2274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4499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5527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81042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2035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0071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4943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28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2.jp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5" Type="http://schemas.openxmlformats.org/officeDocument/2006/relationships/slideLayout" Target="../slideLayouts/slideLayout258.xml"/><Relationship Id="rId4" Type="http://schemas.openxmlformats.org/officeDocument/2006/relationships/slideLayout" Target="../slideLayouts/slideLayout257.xml"/><Relationship Id="rId9" Type="http://schemas.openxmlformats.org/officeDocument/2006/relationships/image" Target="../media/image2.jp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image" Target="../media/image1.jpg"/><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5.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t>12/5/2024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t>‹#›</a:t>
            </a:fld>
            <a:endParaRPr lang="en-US"/>
          </a:p>
        </p:txBody>
      </p:sp>
    </p:spTree>
    <p:extLst>
      <p:ext uri="{BB962C8B-B14F-4D97-AF65-F5344CB8AC3E}">
        <p14:creationId xmlns:p14="http://schemas.microsoft.com/office/powerpoint/2010/main" val="1699087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82827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26241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68070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60698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49033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7346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54080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47034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07750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34047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10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18403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8659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23552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11287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12915009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852251"/>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3630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865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369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2938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7638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34473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40365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6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3.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3.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3.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3.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3.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3.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4.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21.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1.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1.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1.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8.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1.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0.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9.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3.xml"/></Relationships>
</file>

<file path=ppt/slides/_rels/slide8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3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4435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35897"/>
            <a:ext cx="914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None/>
            </a:pPr>
            <a:endParaRPr lang="en-US" altLang="en-US" sz="10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algn="just">
              <a:spcBef>
                <a:spcPct val="0"/>
              </a:spcBef>
              <a:buNone/>
            </a:pPr>
            <a:r>
              <a:rPr lang="vi-VN" sz="6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Nào cùng hát lên bài ca mừng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giáng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 trong đêm say hồng ân. ô</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i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 thương tràn lan Chúa đến trong trần gian.</a:t>
            </a:r>
          </a:p>
        </p:txBody>
      </p:sp>
    </p:spTree>
    <p:extLst>
      <p:ext uri="{BB962C8B-B14F-4D97-AF65-F5344CB8AC3E}">
        <p14:creationId xmlns:p14="http://schemas.microsoft.com/office/powerpoint/2010/main" val="255160500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361950"/>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vi-VN" sz="5400" b="1" dirty="0" smtClean="0">
                <a:solidFill>
                  <a:srgbClr val="FFFF00"/>
                </a:solidFill>
                <a:effectLst>
                  <a:outerShdw blurRad="38100" dist="38100" dir="2700000" algn="tl">
                    <a:srgbClr val="000000">
                      <a:alpha val="43137"/>
                    </a:srgbClr>
                  </a:outerShdw>
                </a:effectLst>
                <a:latin typeface="+mj-lt"/>
              </a:rPr>
              <a:t>Pk2</a:t>
            </a:r>
            <a:r>
              <a:rPr lang="vi-VN" sz="5400" b="1" dirty="0">
                <a:solidFill>
                  <a:srgbClr val="FFFF00"/>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Đêm an bình, đêm hy vọng. Ngài tặng ban cho nhân thế niềm tin. Chúa giáng trần, ôi nhiệm </a:t>
            </a:r>
            <a:r>
              <a:rPr lang="vi-VN" sz="5400" b="1" dirty="0" smtClean="0">
                <a:solidFill>
                  <a:schemeClr val="bg1"/>
                </a:solidFill>
                <a:effectLst>
                  <a:outerShdw blurRad="38100" dist="38100" dir="2700000" algn="tl">
                    <a:srgbClr val="000000">
                      <a:alpha val="43137"/>
                    </a:srgbClr>
                  </a:outerShdw>
                </a:effectLst>
                <a:latin typeface="+mj-lt"/>
              </a:rPr>
              <a:t>mầu nào </a:t>
            </a:r>
            <a:r>
              <a:rPr lang="vi-VN" sz="5400" b="1" dirty="0">
                <a:solidFill>
                  <a:schemeClr val="bg1"/>
                </a:solidFill>
                <a:effectLst>
                  <a:outerShdw blurRad="38100" dist="38100" dir="2700000" algn="tl">
                    <a:srgbClr val="000000">
                      <a:alpha val="43137"/>
                    </a:srgbClr>
                  </a:outerShdw>
                </a:effectLst>
                <a:latin typeface="+mj-lt"/>
              </a:rPr>
              <a:t>có ai hiểu được thấu tình sâu. </a:t>
            </a:r>
          </a:p>
        </p:txBody>
      </p:sp>
    </p:spTree>
    <p:extLst>
      <p:ext uri="{BB962C8B-B14F-4D97-AF65-F5344CB8AC3E}">
        <p14:creationId xmlns:p14="http://schemas.microsoft.com/office/powerpoint/2010/main" val="3188562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305633"/>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vi-VN" sz="5400" b="1" dirty="0" smtClean="0">
                <a:solidFill>
                  <a:srgbClr val="FFFF00"/>
                </a:solidFill>
                <a:effectLst>
                  <a:outerShdw blurRad="38100" dist="38100" dir="2700000" algn="tl">
                    <a:srgbClr val="000000">
                      <a:alpha val="43137"/>
                    </a:srgbClr>
                  </a:outerShdw>
                </a:effectLst>
                <a:latin typeface="+mj-lt"/>
              </a:rPr>
              <a:t>**</a:t>
            </a:r>
            <a:r>
              <a:rPr lang="vi-VN" sz="5400" b="1" dirty="0" smtClean="0">
                <a:solidFill>
                  <a:prstClr val="white"/>
                </a:solidFill>
                <a:effectLst>
                  <a:outerShdw blurRad="38100" dist="38100" dir="2700000" algn="tl">
                    <a:srgbClr val="000000">
                      <a:alpha val="43137"/>
                    </a:srgbClr>
                  </a:outerShdw>
                </a:effectLst>
                <a:latin typeface="+mj-lt"/>
              </a:rPr>
              <a:t> Qua </a:t>
            </a:r>
            <a:r>
              <a:rPr lang="vi-VN" sz="5400" b="1" dirty="0">
                <a:solidFill>
                  <a:prstClr val="white"/>
                </a:solidFill>
                <a:effectLst>
                  <a:outerShdw blurRad="38100" dist="38100" dir="2700000" algn="tl">
                    <a:srgbClr val="000000">
                      <a:alpha val="43137"/>
                    </a:srgbClr>
                  </a:outerShdw>
                </a:effectLst>
                <a:latin typeface="+mj-lt"/>
              </a:rPr>
              <a:t>bao đời, muôn con người hằng đợi trông nguồn tình yêu cứu thế. Nay con người đã thấy rồi, </a:t>
            </a:r>
            <a:r>
              <a:rPr lang="vi-VN" sz="5400" b="1" dirty="0" smtClean="0">
                <a:solidFill>
                  <a:prstClr val="white"/>
                </a:solidFill>
                <a:effectLst>
                  <a:outerShdw blurRad="38100" dist="38100" dir="2700000" algn="tl">
                    <a:srgbClr val="000000">
                      <a:alpha val="43137"/>
                    </a:srgbClr>
                  </a:outerShdw>
                </a:effectLst>
                <a:latin typeface="+mj-lt"/>
              </a:rPr>
              <a:t>Một </a:t>
            </a:r>
            <a:r>
              <a:rPr lang="vi-VN" sz="5400" b="1" dirty="0">
                <a:solidFill>
                  <a:prstClr val="white"/>
                </a:solidFill>
                <a:effectLst>
                  <a:outerShdw blurRad="38100" dist="38100" dir="2700000" algn="tl">
                    <a:srgbClr val="000000">
                      <a:alpha val="43137"/>
                    </a:srgbClr>
                  </a:outerShdw>
                </a:effectLst>
                <a:latin typeface="+mj-lt"/>
              </a:rPr>
              <a:t>Bé Thơ chính Chúa đã tặng </a:t>
            </a:r>
            <a:r>
              <a:rPr lang="vi-VN" sz="5400" b="1" dirty="0" smtClean="0">
                <a:solidFill>
                  <a:prstClr val="white"/>
                </a:solidFill>
                <a:effectLst>
                  <a:outerShdw blurRad="38100" dist="38100" dir="2700000" algn="tl">
                    <a:srgbClr val="000000">
                      <a:alpha val="43137"/>
                    </a:srgbClr>
                  </a:outerShdw>
                </a:effectLst>
                <a:latin typeface="+mj-lt"/>
              </a:rPr>
              <a:t>ban.</a:t>
            </a:r>
            <a:endParaRPr lang="vi-VN" sz="5400" b="1"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08793150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35897"/>
            <a:ext cx="914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endParaRPr lang="en-US" altLang="en-US" sz="1000" b="1" u="sng" dirty="0">
              <a:solidFill>
                <a:prstClr val="white"/>
              </a:solidFill>
              <a:effectLst>
                <a:outerShdw blurRad="38100" dist="38100" dir="2700000" algn="tl">
                  <a:srgbClr val="000000">
                    <a:alpha val="43137"/>
                  </a:srgbClr>
                </a:outerShdw>
              </a:effectLst>
              <a:latin typeface="+mj-lt"/>
              <a:cs typeface="Times New Roman" panose="02020603050405020304" pitchFamily="18" charset="0"/>
            </a:endParaRPr>
          </a:p>
          <a:p>
            <a:pPr algn="just">
              <a:spcBef>
                <a:spcPct val="0"/>
              </a:spcBef>
              <a:buFontTx/>
              <a:buNone/>
            </a:pPr>
            <a:r>
              <a:rPr lang="vi-VN" sz="6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smtClean="0">
                <a:solidFill>
                  <a:prstClr val="white"/>
                </a:solidFill>
                <a:effectLst>
                  <a:outerShdw blurRad="38100" dist="38100" dir="2700000" algn="tl">
                    <a:srgbClr val="000000">
                      <a:alpha val="43137"/>
                    </a:srgbClr>
                  </a:outerShdw>
                </a:effectLst>
                <a:latin typeface="+mj-lt"/>
                <a:cs typeface="Times New Roman" panose="02020603050405020304" pitchFamily="18" charset="0"/>
              </a:rPr>
              <a:t>Nào </a:t>
            </a:r>
            <a:r>
              <a:rPr lang="vi-VN" sz="6000" b="1" dirty="0">
                <a:solidFill>
                  <a:prstClr val="white"/>
                </a:solidFill>
                <a:effectLst>
                  <a:outerShdw blurRad="38100" dist="38100" dir="2700000" algn="tl">
                    <a:srgbClr val="000000">
                      <a:alpha val="43137"/>
                    </a:srgbClr>
                  </a:outerShdw>
                </a:effectLst>
                <a:latin typeface="+mj-lt"/>
                <a:cs typeface="Times New Roman" panose="02020603050405020304" pitchFamily="18" charset="0"/>
              </a:rPr>
              <a:t>cùng hát lên bài ca mừng </a:t>
            </a:r>
            <a:r>
              <a:rPr lang="vi-VN" sz="6000" b="1" dirty="0" smtClean="0">
                <a:solidFill>
                  <a:prstClr val="white"/>
                </a:solidFill>
                <a:effectLst>
                  <a:outerShdw blurRad="38100" dist="38100" dir="2700000" algn="tl">
                    <a:srgbClr val="000000">
                      <a:alpha val="43137"/>
                    </a:srgbClr>
                  </a:outerShdw>
                </a:effectLst>
                <a:latin typeface="+mj-lt"/>
                <a:cs typeface="Times New Roman" panose="02020603050405020304" pitchFamily="18" charset="0"/>
              </a:rPr>
              <a:t>giáng </a:t>
            </a:r>
            <a:r>
              <a:rPr lang="vi-VN" sz="6000" b="1" dirty="0">
                <a:solidFill>
                  <a:prstClr val="white"/>
                </a:solidFill>
                <a:effectLst>
                  <a:outerShdw blurRad="38100" dist="38100" dir="2700000" algn="tl">
                    <a:srgbClr val="000000">
                      <a:alpha val="43137"/>
                    </a:srgbClr>
                  </a:outerShdw>
                </a:effectLst>
                <a:latin typeface="+mj-lt"/>
                <a:cs typeface="Times New Roman" panose="02020603050405020304" pitchFamily="18" charset="0"/>
              </a:rPr>
              <a:t>sinh trong đêm say hồng ân. ô</a:t>
            </a:r>
            <a:r>
              <a:rPr lang="vi-VN" sz="6000" b="1" dirty="0" smtClean="0">
                <a:solidFill>
                  <a:prstClr val="white"/>
                </a:solidFill>
                <a:effectLst>
                  <a:outerShdw blurRad="38100" dist="38100" dir="2700000" algn="tl">
                    <a:srgbClr val="000000">
                      <a:alpha val="43137"/>
                    </a:srgbClr>
                  </a:outerShdw>
                </a:effectLst>
                <a:latin typeface="+mj-lt"/>
                <a:cs typeface="Times New Roman" panose="02020603050405020304" pitchFamily="18" charset="0"/>
              </a:rPr>
              <a:t>i </a:t>
            </a:r>
            <a:r>
              <a:rPr lang="vi-VN" sz="6000" b="1" dirty="0">
                <a:solidFill>
                  <a:prstClr val="white"/>
                </a:solidFill>
                <a:effectLst>
                  <a:outerShdw blurRad="38100" dist="38100" dir="2700000" algn="tl">
                    <a:srgbClr val="000000">
                      <a:alpha val="43137"/>
                    </a:srgbClr>
                  </a:outerShdw>
                </a:effectLst>
                <a:latin typeface="+mj-lt"/>
                <a:cs typeface="Times New Roman" panose="02020603050405020304" pitchFamily="18" charset="0"/>
              </a:rPr>
              <a:t>yêu thương tràn lan Chúa đến trong trần gian.</a:t>
            </a:r>
          </a:p>
        </p:txBody>
      </p:sp>
    </p:spTree>
    <p:extLst>
      <p:ext uri="{BB962C8B-B14F-4D97-AF65-F5344CB8AC3E}">
        <p14:creationId xmlns:p14="http://schemas.microsoft.com/office/powerpoint/2010/main" val="54987074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57150"/>
            <a:ext cx="4693647" cy="5143500"/>
          </a:xfrm>
          <a:prstGeom prst="rect">
            <a:avLst/>
          </a:prstGeom>
        </p:spPr>
      </p:pic>
      <p:sp>
        <p:nvSpPr>
          <p:cNvPr id="4" name="TextBox 3"/>
          <p:cNvSpPr txBox="1"/>
          <p:nvPr/>
        </p:nvSpPr>
        <p:spPr>
          <a:xfrm>
            <a:off x="152400" y="361950"/>
            <a:ext cx="5181600" cy="1200329"/>
          </a:xfrm>
          <a:prstGeom prst="rect">
            <a:avLst/>
          </a:prstGeom>
          <a:noFill/>
        </p:spPr>
        <p:txBody>
          <a:bodyPr wrap="square" rtlCol="0">
            <a:spAutoFit/>
          </a:bodyPr>
          <a:lstStyle/>
          <a:p>
            <a:r>
              <a:rPr lang="en-US" sz="3600" smtClean="0">
                <a:solidFill>
                  <a:srgbClr val="FFFF00"/>
                </a:solidFill>
                <a:latin typeface="UTM American Sans" pitchFamily="18" charset="0"/>
              </a:rPr>
              <a:t>THÁNH LỄ VỌNG </a:t>
            </a:r>
          </a:p>
          <a:p>
            <a:r>
              <a:rPr lang="en-US" sz="3600" smtClean="0">
                <a:solidFill>
                  <a:srgbClr val="FFFF00"/>
                </a:solidFill>
                <a:latin typeface="UTM American Sans" pitchFamily="18" charset="0"/>
              </a:rPr>
              <a:t>MỪNG CHÚA GIÁNG SINH</a:t>
            </a:r>
            <a:endParaRPr lang="en-US" sz="3600">
              <a:solidFill>
                <a:srgbClr val="FFFF00"/>
              </a:solidFill>
              <a:latin typeface="UTM American Sans" pitchFamily="18" charset="0"/>
            </a:endParaRPr>
          </a:p>
        </p:txBody>
      </p:sp>
      <p:sp>
        <p:nvSpPr>
          <p:cNvPr id="6" name="Rectangle 5"/>
          <p:cNvSpPr/>
          <p:nvPr/>
        </p:nvSpPr>
        <p:spPr>
          <a:xfrm>
            <a:off x="0" y="1657350"/>
            <a:ext cx="5824030" cy="1077218"/>
          </a:xfrm>
          <a:prstGeom prst="rect">
            <a:avLst/>
          </a:prstGeom>
          <a:noFill/>
        </p:spPr>
        <p:txBody>
          <a:bodyPr wrap="none" lIns="91440" tIns="45720" rIns="91440" bIns="45720">
            <a:spAutoFit/>
          </a:bodyPr>
          <a:lstStyle/>
          <a:p>
            <a:r>
              <a:rPr lang="en-US" sz="3200" b="1" cap="none"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UTM American Sans" pitchFamily="18" charset="0"/>
              </a:rPr>
              <a:t>THIÊN CHÚA TỪ TRỜI CAO</a:t>
            </a:r>
          </a:p>
          <a:p>
            <a:r>
              <a:rPr lang="en-US" sz="3200" b="1" cap="none"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UTM American Sans" pitchFamily="18" charset="0"/>
              </a:rPr>
              <a:t>ĐÃ ĐẾN, VÀ Ở VỚI CON NGƯỜI</a:t>
            </a:r>
            <a:endParaRPr lang="en-US" sz="32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2411790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3943350" y="133350"/>
            <a:ext cx="2413000" cy="1809750"/>
          </a:xfrm>
        </p:spPr>
        <p:txBody>
          <a:bodyPr>
            <a:normAutofit/>
          </a:bodyPr>
          <a:lstStyle/>
          <a:p>
            <a:pPr marL="0" indent="0" algn="ctr">
              <a:lnSpc>
                <a:spcPct val="140000"/>
              </a:lnSpc>
              <a:buNone/>
              <a:defRPr/>
            </a:pPr>
            <a:endParaRPr lang="en-US" sz="39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endParaRPr lang="en-US" sz="1575"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2" name="TextBox 1">
            <a:extLst>
              <a:ext uri="{FF2B5EF4-FFF2-40B4-BE49-F238E27FC236}">
                <a16:creationId xmlns:a16="http://schemas.microsoft.com/office/drawing/2014/main" xmlns="" id="{638C0CE3-496A-4B28-94BA-319EA670BBA5}"/>
              </a:ext>
            </a:extLst>
          </p:cNvPr>
          <p:cNvSpPr txBox="1"/>
          <p:nvPr/>
        </p:nvSpPr>
        <p:spPr>
          <a:xfrm>
            <a:off x="304800" y="2343150"/>
            <a:ext cx="5041392" cy="2369880"/>
          </a:xfrm>
          <a:prstGeom prst="rect">
            <a:avLst/>
          </a:prstGeom>
          <a:noFill/>
        </p:spPr>
        <p:txBody>
          <a:bodyPr wrap="square" rtlCol="0">
            <a:spAutoFit/>
          </a:bodyPr>
          <a:lstStyle/>
          <a:p>
            <a:pPr algn="ctr"/>
            <a:r>
              <a:rPr lang="en-US" sz="54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Thánh</a:t>
            </a: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Vịnh</a:t>
            </a: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95</a:t>
            </a:r>
          </a:p>
          <a:p>
            <a:pPr algn="ctr"/>
            <a:r>
              <a:rPr lang="en-US"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3 </a:t>
            </a:r>
            <a:r>
              <a:rPr lang="en-US" sz="54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câu</a:t>
            </a:r>
            <a:endPar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algn="ctr"/>
            <a:r>
              <a:rPr lang="en-US" sz="40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Đinh</a:t>
            </a:r>
            <a:r>
              <a:rPr lang="en-US" sz="40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Công</a:t>
            </a:r>
            <a:r>
              <a:rPr lang="en-US" sz="40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Huỳnh</a:t>
            </a:r>
            <a:endParaRPr lang="en-US" sz="60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72000" y="1017270"/>
            <a:ext cx="4221480" cy="310896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33350"/>
            <a:ext cx="2867980" cy="187757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133350"/>
            <a:ext cx="1809750" cy="1809750"/>
          </a:xfrm>
          <a:prstGeom prst="rect">
            <a:avLst/>
          </a:prstGeom>
        </p:spPr>
      </p:pic>
    </p:spTree>
    <p:extLst>
      <p:ext uri="{BB962C8B-B14F-4D97-AF65-F5344CB8AC3E}">
        <p14:creationId xmlns:p14="http://schemas.microsoft.com/office/powerpoint/2010/main" val="3481580832"/>
      </p:ext>
    </p:extLst>
  </p:cSld>
  <p:clrMapOvr>
    <a:masterClrMapping/>
  </p:clrMapOvr>
  <p:transition advClick="0" advTm="3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buNone/>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Pk1</a:t>
            </a: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Nào hãy hát lên một bài ca mới, ngợi khen Thiên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toàn thể địa cầu. Nào hãy tán dương thánh nhan Ngài, vui lên đất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mừng Chúa hiển vinh.</a:t>
            </a:r>
            <a:endPar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271382761"/>
      </p:ext>
    </p:extLst>
  </p:cSld>
  <p:clrMapOvr>
    <a:masterClrMapping/>
  </p:clrMapOvr>
  <p:transition advClick="0" advTm="3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oAutofit/>
          </a:bodyPr>
          <a:lstStyle/>
          <a:p>
            <a:pPr marL="0" indent="0" algn="just">
              <a:buNone/>
              <a:defRPr/>
            </a:pPr>
            <a:r>
              <a:rPr lang="vi-VN" sz="6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 nay, hôm nay Cứu Chúa Ngôi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Hai,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 hạ cho chúng ta. Hôm nay, hôm nay Chúa ta ra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là Đức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Ki-tô</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411968570"/>
      </p:ext>
    </p:extLst>
  </p:cSld>
  <p:clrMapOvr>
    <a:masterClrMapping/>
  </p:clrMapOvr>
  <p:transition advClick="0" advTm="3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57150"/>
            <a:ext cx="9144000" cy="5143500"/>
          </a:xfrm>
        </p:spPr>
        <p:txBody>
          <a:bodyPr>
            <a:normAutofit fontScale="62500" lnSpcReduction="20000"/>
          </a:bodyPr>
          <a:lstStyle/>
          <a:p>
            <a:pPr marL="0" indent="0" algn="just" fontAlgn="base">
              <a:lnSpc>
                <a:spcPct val="120000"/>
              </a:lnSpc>
              <a:buNone/>
            </a:pPr>
            <a:r>
              <a:rPr lang="vi-VN" sz="8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Pk2</a:t>
            </a:r>
            <a:r>
              <a:rPr lang="vi-VN" sz="8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8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Nào hãy kể cho dòng tộc muôn nước, kỳ công của </a:t>
            </a:r>
            <a:r>
              <a:rPr lang="vi-VN" sz="8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a:t>
            </a:r>
            <a:r>
              <a:rPr lang="vi-VN" sz="8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tạo tác đất trời. Biển hãy vang gầm, hỡi vạn vật, ruộng đồng hoa </a:t>
            </a:r>
            <a:r>
              <a:rPr lang="vi-VN" sz="8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mầu, </a:t>
            </a:r>
            <a:r>
              <a:rPr lang="vi-VN" sz="8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nào hãy hỷ hoan.</a:t>
            </a:r>
          </a:p>
          <a:p>
            <a:pPr marL="0" indent="0" algn="just" fontAlgn="base">
              <a:buNone/>
            </a:pPr>
            <a:endParaRPr lang="vi-VN" sz="8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271382761"/>
      </p:ext>
    </p:extLst>
  </p:cSld>
  <p:clrMapOvr>
    <a:masterClrMapping/>
  </p:clrMapOvr>
  <p:transition advClick="0" advTm="3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oAutofit/>
          </a:bodyPr>
          <a:lstStyle/>
          <a:p>
            <a:pPr marL="0" indent="0" algn="just">
              <a:buNone/>
              <a:defRPr/>
            </a:pPr>
            <a:r>
              <a:rPr lang="vi-VN" sz="6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 nay, hôm nay Cứu Chúa Ngôi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Hai,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 hạ cho chúng ta. Hôm nay, hôm nay Chúa ta ra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là Đức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Ki-tô</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748722771"/>
      </p:ext>
    </p:extLst>
  </p:cSld>
  <p:clrMapOvr>
    <a:masterClrMapping/>
  </p:clrMapOvr>
  <p:transition advClick="0" advTm="3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FF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FF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FF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FF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buNone/>
              <a:defRPr/>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Pk3</a:t>
            </a: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Rừng núi, biển khơi hòa bài ca mới, hò reo Thiên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ở trước tôn nhan. Người đến xét xử khắp gian trần, theo chân lý Người đường lối thẳng ngay.</a:t>
            </a:r>
          </a:p>
          <a:p>
            <a:pPr marL="0" indent="0" algn="just">
              <a:lnSpc>
                <a:spcPct val="140000"/>
              </a:lnSpc>
              <a:buNone/>
              <a:defRPr/>
            </a:pPr>
            <a:endParaRPr lang="en-US" sz="4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45462980"/>
      </p:ext>
    </p:extLst>
  </p:cSld>
  <p:clrMapOvr>
    <a:masterClrMapping/>
  </p:clrMapOvr>
  <p:transition advClick="0" advTm="3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oAutofit/>
          </a:bodyPr>
          <a:lstStyle/>
          <a:p>
            <a:pPr marL="0" indent="0" algn="just">
              <a:buNone/>
              <a:defRPr/>
            </a:pPr>
            <a:r>
              <a:rPr lang="vi-VN" sz="6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 nay, hôm nay Cứu Chúa Ngôi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Hai,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 hạ cho chúng ta. Hôm nay, hôm nay Chúa ta ra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là Đức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Ki-tô</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88702366"/>
      </p:ext>
    </p:extLst>
  </p:cSld>
  <p:clrMapOvr>
    <a:masterClrMapping/>
  </p:clrMapOvr>
  <p:transition advClick="0" advTm="3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smtClean="0">
                <a:solidFill>
                  <a:schemeClr val="bg1"/>
                </a:solidFill>
                <a:latin typeface="UTM American Sans" pitchFamily="18" charset="0"/>
              </a:rPr>
              <a:t>THÁNH LỄ VỌNG</a:t>
            </a:r>
            <a:endParaRPr lang="en-US" sz="3200" b="1">
              <a:solidFill>
                <a:schemeClr val="bg1"/>
              </a:solidFill>
              <a:latin typeface="UTM American Sans"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6584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95250"/>
            <a:ext cx="9144000" cy="5143500"/>
          </a:xfrm>
        </p:spPr>
        <p:txBody>
          <a:bodyPr>
            <a:noAutofit/>
          </a:bodyPr>
          <a:lstStyle/>
          <a:p>
            <a:pPr marL="0" indent="0" algn="just">
              <a:buNone/>
              <a:defRPr/>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Alleluia...Alleluia </a:t>
            </a:r>
          </a:p>
          <a:p>
            <a:pPr marL="0" indent="0" algn="just">
              <a:buNone/>
              <a:defRPr/>
            </a:pP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báo cho anh em một tin mừng: Hôm nay chính hôm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nay,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 Cứu Thế, Đấng Cứu Thế là Chúa Ki-tô đã giáng sinh cho chúng ta. </a:t>
            </a:r>
            <a:endParaRPr lang="en-US" sz="33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1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3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marL="0" indent="0" algn="just">
              <a:lnSpc>
                <a:spcPct val="140000"/>
              </a:lnSpc>
              <a:buNone/>
              <a:defRPr/>
            </a:pPr>
            <a:endPar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03470792"/>
      </p:ext>
    </p:extLst>
  </p:cSld>
  <p:clrMapOvr>
    <a:masterClrMapping/>
  </p:clrMapOvr>
  <p:transition advClick="0" advTm="3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buNone/>
              <a:defRPr/>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báo cho anh em một tin mừng: Hôm nay chính hôm nay Đấng Cứu Thế, Đấng Cứu Thế là Chúa Ki-tô đã giáng sinh cho chúng ta. </a:t>
            </a:r>
            <a:endPar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defRPr/>
            </a:pP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Alleluia...Alleluia</a:t>
            </a:r>
            <a:endPar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endParaRPr lang="en-US" sz="33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1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3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marL="0" indent="0" algn="just">
              <a:lnSpc>
                <a:spcPct val="140000"/>
              </a:lnSpc>
              <a:buNone/>
              <a:defRPr/>
            </a:pPr>
            <a:endPar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27970905"/>
      </p:ext>
    </p:extLst>
  </p:cSld>
  <p:clrMapOvr>
    <a:masterClrMapping/>
  </p:clrMapOvr>
  <p:transition advClick="0" advTm="3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smtClean="0">
                <a:solidFill>
                  <a:prstClr val="white"/>
                </a:solidFill>
              </a:rPr>
              <a:t>THÁNH LỄ VỌNG</a:t>
            </a:r>
            <a:endParaRPr lang="en-US" sz="3200" b="1">
              <a:solidFill>
                <a:prstClr val="white"/>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99936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1" u="sng"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marL="27432" indent="0" algn="ctr">
              <a:lnSpc>
                <a:spcPct val="120000"/>
              </a:lnSpc>
              <a:buNone/>
            </a:pPr>
            <a:endParaRPr lang="en-US" sz="495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0" indent="0" algn="just">
              <a:lnSpc>
                <a:spcPct val="120000"/>
              </a:lnSpc>
              <a:buNone/>
            </a:pPr>
            <a:endParaRPr lang="en-US" sz="6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38150"/>
            <a:ext cx="3962400" cy="3921899"/>
          </a:xfrm>
          <a:prstGeom prst="rect">
            <a:avLst/>
          </a:prstGeom>
        </p:spPr>
      </p:pic>
      <p:sp>
        <p:nvSpPr>
          <p:cNvPr id="4" name="TextBox 3"/>
          <p:cNvSpPr txBox="1"/>
          <p:nvPr/>
        </p:nvSpPr>
        <p:spPr>
          <a:xfrm>
            <a:off x="3962400" y="2952750"/>
            <a:ext cx="5181600" cy="830997"/>
          </a:xfrm>
          <a:prstGeom prst="rect">
            <a:avLst/>
          </a:prstGeom>
          <a:noFill/>
        </p:spPr>
        <p:txBody>
          <a:bodyPr wrap="square" rtlCol="0">
            <a:spAutoFit/>
          </a:bodyPr>
          <a:lstStyle/>
          <a:p>
            <a:r>
              <a:rPr lang="en-US" sz="4800" b="1" dirty="0" smtClean="0">
                <a:solidFill>
                  <a:srgbClr val="FFFF00"/>
                </a:solidFill>
                <a:latin typeface="UTM American Sans" pitchFamily="18" charset="0"/>
              </a:rPr>
              <a:t>PHÚT THINH LẶNG</a:t>
            </a:r>
            <a:endParaRPr lang="en-US" sz="4800" b="1" dirty="0">
              <a:solidFill>
                <a:srgbClr val="FFFF00"/>
              </a:solidFill>
              <a:latin typeface="UTM American Sans" pitchFamily="18" charset="0"/>
            </a:endParaRPr>
          </a:p>
        </p:txBody>
      </p:sp>
    </p:spTree>
    <p:extLst>
      <p:ext uri="{BB962C8B-B14F-4D97-AF65-F5344CB8AC3E}">
        <p14:creationId xmlns:p14="http://schemas.microsoft.com/office/powerpoint/2010/main" val="1342749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152801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180287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009930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oAutofit/>
          </a:bodyPr>
          <a:lstStyle/>
          <a:p>
            <a:pPr marL="0" indent="0" algn="just">
              <a:buNone/>
              <a:defRPr/>
            </a:pPr>
            <a:r>
              <a:rPr lang="vi-VN" sz="6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 nay, hôm nay Cứu Chúa Ngôi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Hai,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 hạ cho chúng ta. Hôm nay, hôm nay Chúa ta ra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là Đức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Ki-tô</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415284640"/>
      </p:ext>
    </p:extLst>
  </p:cSld>
  <p:clrMapOvr>
    <a:masterClrMapping/>
  </p:clrMapOvr>
  <p:transition advClick="0" advTm="3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1203704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205925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63274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430909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00838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23442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718827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06615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52460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122475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95250"/>
            <a:ext cx="9144000" cy="5143500"/>
          </a:xfrm>
        </p:spPr>
        <p:txBody>
          <a:bodyPr>
            <a:noAutofit/>
          </a:bodyPr>
          <a:lstStyle/>
          <a:p>
            <a:pPr marL="0" indent="0" algn="just">
              <a:buNone/>
              <a:defRPr/>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Alleluia...Alleluia </a:t>
            </a:r>
          </a:p>
          <a:p>
            <a:pPr marL="0" indent="0" algn="just">
              <a:buNone/>
              <a:defRPr/>
            </a:pP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báo cho anh em một tin mừng: Hôm nay chính hôm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nay,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 Cứu Thế, Đấng Cứu Thế là Chúa Ki-tô đã giáng sinh cho chúng ta. </a:t>
            </a:r>
            <a:endParaRPr lang="en-US" sz="33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1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3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marL="0" indent="0" algn="just">
              <a:lnSpc>
                <a:spcPct val="140000"/>
              </a:lnSpc>
              <a:buNone/>
              <a:defRPr/>
            </a:pPr>
            <a:endPar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95573531"/>
      </p:ext>
    </p:extLst>
  </p:cSld>
  <p:clrMapOvr>
    <a:masterClrMapping/>
  </p:clrMapOvr>
  <p:transition advClick="0" advTm="3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51496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90550"/>
            <a:ext cx="5715000" cy="3771900"/>
          </a:xfrm>
        </p:spPr>
        <p:txBody>
          <a:bodyPr>
            <a:normAutofit lnSpcReduction="10000"/>
          </a:bodyPr>
          <a:lstStyle/>
          <a:p>
            <a:pPr eaLnBrk="1" hangingPunct="1"/>
            <a:r>
              <a:rPr lang="en-US" sz="54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Ca</a:t>
            </a:r>
            <a:r>
              <a:rPr lang="en-US"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Dâng</a:t>
            </a:r>
            <a:r>
              <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Lễ</a:t>
            </a:r>
            <a:endPar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eaLnBrk="1" hangingPunct="1"/>
            <a:r>
              <a:rPr lang="en-US" sz="54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Tâm</a:t>
            </a:r>
            <a:r>
              <a:rPr lang="en-US"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Sự</a:t>
            </a:r>
            <a:r>
              <a:rPr lang="en-US"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p>
          <a:p>
            <a:pPr eaLnBrk="1" hangingPunct="1"/>
            <a:r>
              <a:rPr lang="en-US" sz="54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Một</a:t>
            </a:r>
            <a:r>
              <a:rPr lang="en-US"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Đêm</a:t>
            </a:r>
            <a:r>
              <a:rPr lang="en-US"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Đông</a:t>
            </a:r>
            <a:endPar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eaLnBrk="1" hangingPunct="1">
              <a:lnSpc>
                <a:spcPct val="120000"/>
              </a:lnSpc>
            </a:pPr>
            <a:r>
              <a:rPr lang="en-US" sz="4400" b="1" i="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Lm: </a:t>
            </a:r>
            <a:r>
              <a:rPr lang="en-US" sz="4400" b="1" i="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Văn</a:t>
            </a:r>
            <a:r>
              <a:rPr lang="en-US" sz="4400" b="1" i="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Chi</a:t>
            </a:r>
            <a:endParaRPr lang="en-US" sz="4400" b="1" i="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666750"/>
            <a:ext cx="3665218" cy="4002103"/>
          </a:xfrm>
          <a:prstGeom prst="rect">
            <a:avLst/>
          </a:prstGeom>
        </p:spPr>
      </p:pic>
    </p:spTree>
    <p:extLst>
      <p:ext uri="{BB962C8B-B14F-4D97-AF65-F5344CB8AC3E}">
        <p14:creationId xmlns:p14="http://schemas.microsoft.com/office/powerpoint/2010/main" val="18221936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47650"/>
            <a:ext cx="9144000" cy="5143500"/>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chẳng có gì dâng về cho Chúa Chúa Hài Đồng ơi</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chẳng có gì dâng về cho Chúa, vàng hương quý giá trên đời. (</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Mộc dược dầu thơm hương ngát</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có gì dâng Chúa đêm nay. </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1549786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vi-VN" sz="4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Ôi đêm diệu huyền con quỳ bên Chúa bên hang đá thô sơ nghèo hèn</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vẫn lặng quỳ có gì dâng Chúa, thì nay dâng hiến xác hồn.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Và đây tâm tư mơ ước</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đây trái tim con làm hang đá Bê-lem dâng Ngài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 Ngài</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just"/>
            <a:endParaRPr lang="en-US"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3984525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09550"/>
            <a:ext cx="9144000" cy="5143500"/>
          </a:xfrm>
        </p:spPr>
        <p:txBody>
          <a:bodyPr>
            <a:noAutofit/>
          </a:bodyPr>
          <a:lstStyle/>
          <a:p>
            <a:pPr algn="just"/>
            <a:r>
              <a:rPr lang="vi-VN" sz="5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Pk1</a:t>
            </a:r>
            <a:r>
              <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Nghe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từng hồi chuông ngân reo vang loan báo Tin Mừng Chúa Ngôi Hai đã giáng sinh. Gió về ngập không gian, sao đêm lung linh mơ huyền và Ngôi Hai giáng thế.</a:t>
            </a:r>
            <a:r>
              <a:rPr lang="en-US"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endPar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326372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47650"/>
            <a:ext cx="9144000" cy="5143500"/>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chẳng có gì dâng về cho Chúa Chúa Hài Đồng ơi</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chẳng có gì dâng về cho Chúa, vàng hương quý giá trên đời. (</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Mộc dược dầu thơm hương ngát</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có gì dâng Chúa đêm nay. </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6383813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vi-VN" sz="4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Ôi đêm diệu huyền con quỳ bên Chúa bên hang đá thô sơ nghèo hèn</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vẫn lặng quỳ có gì dâng Chúa, thì nay dâng hiến xác hồn.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Và đây tâm tư mơ ước</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đây trái tim con làm hang đá Bê-lem dâng Ngài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 Ngài</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just"/>
            <a:endParaRPr lang="en-US"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5804369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vi-VN" sz="5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Pk2: </a:t>
            </a:r>
            <a:r>
              <a:rPr lang="vi-VN" sz="5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Đêm nhiệm mầu linh thiêng Ngôi Hai đã xuống gian trần cứu nhân loại khỏi bất công. Chúa Trời ngàn vinh quang, nhưng nay sinh ra làm người và mang thân yếu đuối.</a:t>
            </a:r>
            <a:endParaRPr lang="en-US" sz="52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2077996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47650"/>
            <a:ext cx="9144000" cy="5143500"/>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chẳng có gì dâng về cho Chúa Chúa Hài Đồng ơi</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chẳng có gì dâng về cho Chúa, vàng hương quý giá trên đời. (</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Mộc dược dầu thơm hương ngát</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có gì dâng Chúa đêm nay. </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388380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vi-VN" sz="4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Ôi đêm diệu huyền con quỳ bên Chúa bên hang đá thô sơ nghèo hèn</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vẫn lặng quỳ có gì dâng Chúa, thì nay dâng hiến xác hồn.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Và đây tâm tư mơ ước</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đây trái tim con làm hang đá Bê-lem dâng Ngài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 Ngài</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just"/>
            <a:endParaRPr lang="en-US"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628135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buNone/>
              <a:defRPr/>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báo cho anh em một tin mừng: Hôm nay chính hôm nay Đấng Cứu Thế, Đấng Cứu Thế là Chúa Ki-tô đã giáng sinh cho chúng ta. </a:t>
            </a:r>
            <a:endPar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defRPr/>
            </a:pP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Alleluia...Alleluia</a:t>
            </a:r>
            <a:endPar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endParaRPr lang="en-US" sz="33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1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3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marL="0" indent="0" algn="just">
              <a:lnSpc>
                <a:spcPct val="140000"/>
              </a:lnSpc>
              <a:buNone/>
              <a:defRPr/>
            </a:pPr>
            <a:endPar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077485535"/>
      </p:ext>
    </p:extLst>
  </p:cSld>
  <p:clrMapOvr>
    <a:masterClrMapping/>
  </p:clrMapOvr>
  <p:transition advClick="0" advTm="3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Pk3: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lặng quỳ lắng im say sưa chiêm ngắm Vua Trời rét run, run giữa đêm đông. Tâm hồn đầy giá băng, nhưng luôn tin Đấng cứu đời và Ngôi Hai cứu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thế.</a:t>
            </a:r>
            <a:endPar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algn="just">
              <a:lnSpc>
                <a:spcPct val="120000"/>
              </a:lnSpc>
            </a:pPr>
            <a:r>
              <a:rPr lang="en-US" sz="47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endParaRPr lang="en-US" sz="47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126970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47650"/>
            <a:ext cx="9144000" cy="5143500"/>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chẳng có gì dâng về cho Chúa Chúa Hài Đồng ơi</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chẳng có gì dâng về cho Chúa, vàng hương quý giá trên đời. (</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Mộc dược dầu thơm hương ngát</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có gì dâng Chúa đêm nay. </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2885832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vi-VN" sz="4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Ôi đêm diệu huyền con quỳ bên Chúa bên hang đá thô sơ nghèo hèn</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vẫn lặng quỳ có gì dâng Chúa, thì nay dâng hiến xác hồn.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Và đây tâm tư mơ ước</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đây trái tim con làm hang đá Bê-lem dâng Ngài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 Ngài</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just"/>
            <a:endParaRPr lang="en-US"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755583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smtClean="0">
                <a:solidFill>
                  <a:prstClr val="white"/>
                </a:solidFill>
                <a:latin typeface="UTM American Sans" pitchFamily="18" charset="0"/>
              </a:rPr>
              <a:t>THÁNH LỄ VỌNG</a:t>
            </a:r>
            <a:endParaRPr lang="en-US" sz="3200" b="1">
              <a:solidFill>
                <a:prstClr val="white"/>
              </a:solidFill>
              <a:latin typeface="UTM American Sans"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0480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97865"/>
            <a:ext cx="9144000" cy="3998018"/>
          </a:xfrm>
          <a:prstGeom prst="rect">
            <a:avLst/>
          </a:prstGeom>
        </p:spPr>
        <p:txBody>
          <a:bodyPr wrap="square">
            <a:spAutoFit/>
          </a:bodyPr>
          <a:lstStyle/>
          <a:p>
            <a:pPr algn="just">
              <a:lnSpc>
                <a:spcPct val="120000"/>
              </a:lnSpc>
            </a:pPr>
            <a:endParaRPr lang="en-US" sz="210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a:p>
            <a:pPr algn="ctr">
              <a:lnSpc>
                <a:spcPct val="120000"/>
              </a:lnSpc>
            </a:pP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Nguyện</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Hiệp</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Lễ</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1</a:t>
            </a:r>
            <a:endPar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Đêm</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Thánh</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Vô</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Cùng</a:t>
            </a:r>
            <a:endPar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4800" b="1" i="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Hùng</a:t>
            </a:r>
            <a:r>
              <a:rPr lang="en-US" sz="4800" b="1" i="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Lân</a:t>
            </a:r>
            <a:endParaRPr lang="en-US" sz="4800" b="1" i="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lnSpc>
                <a:spcPct val="120000"/>
              </a:lnSpc>
            </a:pPr>
            <a:endParaRPr lang="en-US" sz="105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p:txBody>
      </p:sp>
    </p:spTree>
    <p:extLst>
      <p:ext uri="{BB962C8B-B14F-4D97-AF65-F5344CB8AC3E}">
        <p14:creationId xmlns:p14="http://schemas.microsoft.com/office/powerpoint/2010/main" val="2368547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5047536"/>
          </a:xfrm>
          <a:prstGeom prst="rect">
            <a:avLst/>
          </a:prstGeom>
        </p:spPr>
        <p:txBody>
          <a:bodyPr wrap="square">
            <a:spAutoFit/>
          </a:bodyPr>
          <a:lstStyle/>
          <a:p>
            <a:pPr algn="just"/>
            <a:r>
              <a:rPr lang="vi-VN" sz="4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Pk1</a:t>
            </a:r>
            <a:r>
              <a:rPr lang="vi-VN" sz="4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Đêm Thánh vô cùng, giây phút tưng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bừng,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Đất với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trời,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se chữ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đồng,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Đêm nay Chúa con thần thánh tôn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thờ,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Canh khuya giáng sinh trong chốn hang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lừa,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 châu báu không bờ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bến,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Biết tìm kiếm của chi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đền</a:t>
            </a:r>
            <a:r>
              <a:rPr lang="en-US"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en-US"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228084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5047536"/>
          </a:xfrm>
          <a:prstGeom prst="rect">
            <a:avLst/>
          </a:prstGeom>
        </p:spPr>
        <p:txBody>
          <a:bodyPr wrap="square">
            <a:spAutoFit/>
          </a:bodyPr>
          <a:lstStyle/>
          <a:p>
            <a:pPr algn="just"/>
            <a:r>
              <a:rPr lang="vi-VN" sz="4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Pk2</a:t>
            </a:r>
            <a:r>
              <a:rPr lang="vi-VN" sz="4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Ôi Chúa thiên đàng,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cảm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nếm cơ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hàn,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Nhấp chén phiền vương phong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trần, Than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Ôi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thương người đến quên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mình,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Bơ vơ chốn quên nhà lúc sinh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thành,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Ai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ham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sống trong lạc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thú,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Nhớ rằng Chúa đang đền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bù.</a:t>
            </a:r>
            <a:endParaRPr lang="en-US"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837943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4229"/>
            <a:ext cx="9144000" cy="5262979"/>
          </a:xfrm>
          <a:prstGeom prst="rect">
            <a:avLst/>
          </a:prstGeom>
        </p:spPr>
        <p:txBody>
          <a:bodyPr wrap="square">
            <a:spAutoFit/>
          </a:bodyPr>
          <a:lstStyle/>
          <a:p>
            <a:pPr algn="just"/>
            <a:r>
              <a:rPr lang="vi-VN" sz="48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Pk3</a:t>
            </a:r>
            <a:r>
              <a:rPr lang="vi-VN" sz="48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Tinh tú trên trời, sông núi trên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Với thánh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thần,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mau kết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lời,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Cao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rao Hóa Công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đã khéo an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bài,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Sai con hiến thân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mong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cứu nhân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loại,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Hang chiên máng rêu tạm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trú,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Bốn bề tuyết sương mịt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mù</a:t>
            </a:r>
            <a:r>
              <a:rPr lang="en-US"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7062006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smtClean="0">
                <a:solidFill>
                  <a:prstClr val="white"/>
                </a:solidFill>
              </a:rPr>
              <a:t>THÁNH LỄ VỌNG</a:t>
            </a:r>
            <a:endParaRPr lang="en-US" sz="3200" b="1">
              <a:solidFill>
                <a:prstClr val="white"/>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338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101945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97865"/>
            <a:ext cx="9144000" cy="3998018"/>
          </a:xfrm>
          <a:prstGeom prst="rect">
            <a:avLst/>
          </a:prstGeom>
        </p:spPr>
        <p:txBody>
          <a:bodyPr wrap="square">
            <a:spAutoFit/>
          </a:bodyPr>
          <a:lstStyle/>
          <a:p>
            <a:pPr algn="just">
              <a:lnSpc>
                <a:spcPct val="120000"/>
              </a:lnSpc>
            </a:pPr>
            <a:endParaRPr lang="en-US" sz="210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a:p>
            <a:pPr algn="ctr">
              <a:lnSpc>
                <a:spcPct val="120000"/>
              </a:lnSpc>
            </a:pP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Nguyện</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Hiệp</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Lễ</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2</a:t>
            </a:r>
            <a:endPar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Tiếng</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Hát</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Thiên</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Thần</a:t>
            </a:r>
            <a:endPar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4800" b="1" i="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Lm: </a:t>
            </a:r>
            <a:r>
              <a:rPr lang="en-US" sz="4800" b="1" i="1" dirty="0" err="1"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Hoàng</a:t>
            </a:r>
            <a:r>
              <a:rPr lang="en-US" sz="4800" b="1" i="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i="1" dirty="0" err="1"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Diệp</a:t>
            </a:r>
            <a:endParaRPr lang="en-US" sz="4800" b="1" i="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lnSpc>
                <a:spcPct val="120000"/>
              </a:lnSpc>
            </a:pPr>
            <a:endParaRPr lang="en-US" sz="105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p:txBody>
      </p:sp>
    </p:spTree>
    <p:extLst>
      <p:ext uri="{BB962C8B-B14F-4D97-AF65-F5344CB8AC3E}">
        <p14:creationId xmlns:p14="http://schemas.microsoft.com/office/powerpoint/2010/main" val="25608360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7100"/>
            <a:ext cx="9144000" cy="4708981"/>
          </a:xfrm>
          <a:prstGeom prst="rect">
            <a:avLst/>
          </a:prstGeom>
        </p:spPr>
        <p:txBody>
          <a:bodyPr wrap="square">
            <a:spAutoFit/>
          </a:bodyPr>
          <a:lstStyle/>
          <a:p>
            <a:pPr algn="just"/>
            <a:r>
              <a:rPr lang="vi-VN" sz="50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Pk1:</a:t>
            </a:r>
            <a:r>
              <a:rPr lang="vi-VN" sz="50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0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Đêm thanh nghe tiếng hát của Thiên Thần. Chung nhau đàn ca thánh thót hỉ hoan.  Trên thiên cung vang xuống cõi dương trần. Ngâm nga hoà câu kính chúc hiển vang. </a:t>
            </a:r>
            <a:r>
              <a:rPr lang="en-US" sz="50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en-US" sz="50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8203311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781050"/>
            <a:ext cx="9144000" cy="5143500"/>
          </a:xfrm>
        </p:spPr>
        <p:txBody>
          <a:bodyPr>
            <a:no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Glo.... Glo-ri-a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ex-cel-sis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De-o. Glo-ri-a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ex-cel-sis</a:t>
            </a:r>
            <a:endParaRPr lang="en-US" sz="66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2587169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037"/>
            <a:ext cx="9144000" cy="5078313"/>
          </a:xfrm>
          <a:prstGeom prst="rect">
            <a:avLst/>
          </a:prstGeom>
        </p:spPr>
        <p:txBody>
          <a:bodyPr wrap="square">
            <a:spAutoFit/>
          </a:bodyPr>
          <a:lstStyle/>
          <a:p>
            <a:pPr algn="just"/>
            <a:r>
              <a:rPr lang="vi-VN"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Pk2:</a:t>
            </a:r>
            <a:r>
              <a:rPr lang="vi-VN" sz="54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Đem tin vui Con Chúa đã ra đời. Sinh nơi lều tranh nên Đấng cứu dân.  Cho nhân gian cám mến </a:t>
            </a:r>
            <a:r>
              <a:rPr lang="vi-VN" sz="54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bao </a:t>
            </a:r>
            <a:r>
              <a:rPr lang="vi-VN"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 Người. Chung nhau hoà âm những khúc tri ân.</a:t>
            </a:r>
            <a:endParaRPr lang="en-US"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9118763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781050"/>
            <a:ext cx="9144000" cy="5143500"/>
          </a:xfrm>
        </p:spPr>
        <p:txBody>
          <a:bodyPr>
            <a:no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Glo.... Glo-ri-a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ex-cel-sis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De-o. Glo-ri-a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ex-cel-sis</a:t>
            </a:r>
            <a:endParaRPr lang="en-US" sz="66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6365491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4247317"/>
          </a:xfrm>
          <a:prstGeom prst="rect">
            <a:avLst/>
          </a:prstGeom>
        </p:spPr>
        <p:txBody>
          <a:bodyPr wrap="square">
            <a:spAutoFit/>
          </a:bodyPr>
          <a:lstStyle/>
          <a:p>
            <a:pPr algn="just"/>
            <a:r>
              <a:rPr lang="vi-VN"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Pk3:</a:t>
            </a:r>
            <a:r>
              <a:rPr lang="vi-VN" sz="54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Nương thân trên rơm rác giữa hang lừa. Ôi thân Hài Nhi giá rét khổ thay.  Đây Vua ta quản xuất cõi sơn hà. Mau vui cùng nhau kính bái Ngôi Hai. </a:t>
            </a:r>
            <a:r>
              <a:rPr lang="en-US" sz="54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en-US"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379503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781050"/>
            <a:ext cx="9144000" cy="5143500"/>
          </a:xfrm>
        </p:spPr>
        <p:txBody>
          <a:bodyPr>
            <a:no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Glo.... Glo-ri-a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ex-cel-sis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De-o. Glo-ri-a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ex-cel-sis</a:t>
            </a:r>
            <a:endParaRPr lang="en-US" sz="66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6623710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4237"/>
            <a:ext cx="9144000" cy="5078313"/>
          </a:xfrm>
          <a:prstGeom prst="rect">
            <a:avLst/>
          </a:prstGeom>
        </p:spPr>
        <p:txBody>
          <a:bodyPr wrap="square">
            <a:spAutoFit/>
          </a:bodyPr>
          <a:lstStyle/>
          <a:p>
            <a:pPr algn="just"/>
            <a:r>
              <a:rPr lang="vi-VN"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Pk4:</a:t>
            </a:r>
            <a:r>
              <a:rPr lang="vi-VN" sz="54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Đưa </a:t>
            </a:r>
            <a:r>
              <a:rPr lang="vi-VN"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tay ra để tỏ cho muôn người. Bao nhiêu tình thương đối với thế gian.  Sao ta chưa kíp đến lễ dâng Người. Dâng tâm hồn ta tiếng hát hỉ hoan. </a:t>
            </a:r>
            <a:r>
              <a:rPr lang="en-US" sz="54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en-US"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7770557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781050"/>
            <a:ext cx="9144000" cy="5143500"/>
          </a:xfrm>
        </p:spPr>
        <p:txBody>
          <a:bodyPr>
            <a:no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Glo.... Glo-ri-a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ex-cel-sis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De-o. Glo-ri-a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ex-cel-sis</a:t>
            </a:r>
            <a:endParaRPr lang="en-US" sz="66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3340556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037"/>
            <a:ext cx="9144000" cy="5078313"/>
          </a:xfrm>
          <a:prstGeom prst="rect">
            <a:avLst/>
          </a:prstGeom>
        </p:spPr>
        <p:txBody>
          <a:bodyPr wrap="square">
            <a:spAutoFit/>
          </a:bodyPr>
          <a:lstStyle/>
          <a:p>
            <a:pPr algn="just"/>
            <a:r>
              <a:rPr lang="vi-VN"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Pk5</a:t>
            </a:r>
            <a:r>
              <a:rPr lang="vi-VN"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Noi theo gương sốt sắng của Thiên Thần. Con xin từ nay mến Chúa chẳng khuây.  Đem ca ngâm tríu mến để thông phần. Khong khen ngàn ơn Chúa xuống xưa nay. </a:t>
            </a:r>
            <a:endParaRPr lang="en-US"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772805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1352550"/>
            <a:ext cx="4953000" cy="26288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r>
            <a:b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br>
            <a: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Noel </a:t>
            </a:r>
            <a:r>
              <a:rPr lang="en-US" sz="60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Về</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r>
            <a:b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br>
            <a:r>
              <a:rPr lang="en-US"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Duy</a:t>
            </a:r>
            <a:endParaRPr lang="en-US"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171450"/>
            <a:ext cx="5130086" cy="337348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 y="1221088"/>
            <a:ext cx="3998976" cy="3922412"/>
          </a:xfrm>
          <a:prstGeom prst="rect">
            <a:avLst/>
          </a:prstGeom>
        </p:spPr>
      </p:pic>
    </p:spTree>
    <p:extLst>
      <p:ext uri="{BB962C8B-B14F-4D97-AF65-F5344CB8AC3E}">
        <p14:creationId xmlns:p14="http://schemas.microsoft.com/office/powerpoint/2010/main" val="28546332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781050"/>
            <a:ext cx="9144000" cy="5143500"/>
          </a:xfrm>
        </p:spPr>
        <p:txBody>
          <a:bodyPr>
            <a:no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Glo.... Glo-ri-a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ex-cel-sis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De-o. Glo-ri-a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ex-cel-sis</a:t>
            </a:r>
            <a:endParaRPr lang="en-US" sz="66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791904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1" u="sng"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marL="27432" indent="0" algn="ctr">
              <a:lnSpc>
                <a:spcPct val="120000"/>
              </a:lnSpc>
              <a:buNone/>
            </a:pPr>
            <a:endParaRPr lang="en-US" sz="495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0" indent="0" algn="just">
              <a:lnSpc>
                <a:spcPct val="120000"/>
              </a:lnSpc>
              <a:buNone/>
            </a:pPr>
            <a:endParaRPr lang="en-US" sz="6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38150"/>
            <a:ext cx="3962400" cy="3921899"/>
          </a:xfrm>
          <a:prstGeom prst="rect">
            <a:avLst/>
          </a:prstGeom>
        </p:spPr>
      </p:pic>
      <p:sp>
        <p:nvSpPr>
          <p:cNvPr id="4" name="TextBox 3"/>
          <p:cNvSpPr txBox="1"/>
          <p:nvPr/>
        </p:nvSpPr>
        <p:spPr>
          <a:xfrm>
            <a:off x="4191000" y="2724150"/>
            <a:ext cx="5181600" cy="830997"/>
          </a:xfrm>
          <a:prstGeom prst="rect">
            <a:avLst/>
          </a:prstGeom>
          <a:noFill/>
        </p:spPr>
        <p:txBody>
          <a:bodyPr wrap="square" rtlCol="0">
            <a:spAutoFit/>
          </a:bodyPr>
          <a:lstStyle/>
          <a:p>
            <a:r>
              <a:rPr lang="en-US" sz="4800" b="1" dirty="0" smtClean="0">
                <a:solidFill>
                  <a:srgbClr val="FFFF00"/>
                </a:solidFill>
                <a:latin typeface="UTM American Sans" pitchFamily="18" charset="0"/>
              </a:rPr>
              <a:t>PHÚT THINH LẶNG</a:t>
            </a:r>
            <a:endParaRPr lang="en-US" sz="4800" b="1" dirty="0">
              <a:solidFill>
                <a:srgbClr val="FFFF00"/>
              </a:solidFill>
              <a:latin typeface="UTM American Sans" pitchFamily="18" charset="0"/>
            </a:endParaRPr>
          </a:p>
        </p:txBody>
      </p:sp>
    </p:spTree>
    <p:extLst>
      <p:ext uri="{BB962C8B-B14F-4D97-AF65-F5344CB8AC3E}">
        <p14:creationId xmlns:p14="http://schemas.microsoft.com/office/powerpoint/2010/main" val="9470905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smtClean="0">
                <a:solidFill>
                  <a:prstClr val="white"/>
                </a:solidFill>
                <a:latin typeface="UTM American Sans" pitchFamily="18" charset="0"/>
              </a:rPr>
              <a:t>THÁNH LỄ VỌNG</a:t>
            </a:r>
            <a:endParaRPr lang="en-US" sz="3200" b="1">
              <a:solidFill>
                <a:prstClr val="white"/>
              </a:solidFill>
              <a:latin typeface="UTM American Sans"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26916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514350"/>
            <a:ext cx="4800600" cy="2647950"/>
          </a:xfrm>
        </p:spPr>
        <p:txBody>
          <a:bodyPr>
            <a:normAutofit fontScale="25000" lnSpcReduction="20000"/>
          </a:bodyPr>
          <a:lstStyle/>
          <a:p>
            <a:pPr marL="0" indent="0" algn="ctr">
              <a:lnSpc>
                <a:spcPct val="120000"/>
              </a:lnSpc>
              <a:buNone/>
            </a:pPr>
            <a:endParaRPr lang="en-US" sz="27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ctr">
              <a:lnSpc>
                <a:spcPct val="120000"/>
              </a:lnSpc>
              <a:buNone/>
            </a:pP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en-US" sz="240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ết</a:t>
            </a:r>
            <a:r>
              <a:rPr lang="en-US" sz="24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L</a:t>
            </a:r>
            <a:r>
              <a:rPr lang="en-US" sz="240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ê</a:t>
            </a:r>
            <a:r>
              <a:rPr lang="en-US" sz="24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endPar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ctr">
              <a:lnSpc>
                <a:spcPct val="120000"/>
              </a:lnSpc>
              <a:buNone/>
            </a:pPr>
            <a:r>
              <a:rPr lang="en-US" sz="24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Hang </a:t>
            </a:r>
            <a:r>
              <a:rPr lang="en-US" sz="240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Bê</a:t>
            </a:r>
            <a:r>
              <a:rPr lang="en-US" sz="24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Len</a:t>
            </a:r>
          </a:p>
          <a:p>
            <a:pPr marL="0" indent="0" algn="ctr">
              <a:lnSpc>
                <a:spcPct val="120000"/>
              </a:lnSpc>
              <a:buNone/>
            </a:pPr>
            <a:r>
              <a:rPr lang="en-US" sz="192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Hải</a:t>
            </a:r>
            <a:r>
              <a:rPr lang="en-US" sz="192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192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Linh</a:t>
            </a:r>
            <a:endParaRPr lang="en-US" sz="192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71450"/>
            <a:ext cx="4693647" cy="5143500"/>
          </a:xfrm>
          <a:prstGeom prst="rect">
            <a:avLst/>
          </a:prstGeom>
        </p:spPr>
      </p:pic>
    </p:spTree>
    <p:extLst>
      <p:ext uri="{BB962C8B-B14F-4D97-AF65-F5344CB8AC3E}">
        <p14:creationId xmlns:p14="http://schemas.microsoft.com/office/powerpoint/2010/main" val="1295244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476250"/>
            <a:ext cx="9144000" cy="5143500"/>
          </a:xfrm>
        </p:spPr>
        <p:txBody>
          <a:bodyPr>
            <a:noAutofit/>
          </a:bodyPr>
          <a:lstStyle/>
          <a:p>
            <a:pPr marL="0" indent="0" algn="just">
              <a:buNone/>
            </a:pPr>
            <a:r>
              <a:rPr lang="vi-VN" sz="6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Đêm đông lạnh lẽo Chúa sinh ra đời, Chúa sinh ra đời nằm trong hang đá nơi máng lừa. </a:t>
            </a:r>
            <a:endPar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6853879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r>
              <a:rPr lang="vi-VN" sz="47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Trông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hang </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Be-lem</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Á</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sáng tỏa lan tưng bừng. Nghe trên không </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trung,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tiếng hát Thiên Thần vang lừng. Đàn hát, </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a:t>
            </a:r>
            <a:r>
              <a:rPr lang="vi-VN" sz="47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éo rắt </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tiếng </a:t>
            </a:r>
            <a:r>
              <a:rPr lang="vi-VN" sz="47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hát</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Xướng ca, </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7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dư </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âm vang </a:t>
            </a:r>
            <a:r>
              <a:rPr lang="vi-VN" sz="47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xa</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 Chúa Thiên Tòa giáng sinh vì ta. </a:t>
            </a:r>
            <a:endParaRPr lang="en-US"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272929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628650"/>
            <a:ext cx="9144000" cy="5143500"/>
          </a:xfrm>
        </p:spPr>
        <p:txBody>
          <a:bodyPr>
            <a:noAutofit/>
          </a:bodyPr>
          <a:lstStyle/>
          <a:p>
            <a:pPr marL="0" indent="0" algn="just">
              <a:buNone/>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Người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hỡi,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54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 </a:t>
            </a:r>
            <a:r>
              <a:rPr lang="vi-VN"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kíp bước </a:t>
            </a:r>
            <a:r>
              <a:rPr lang="vi-VN" sz="54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tới</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xem (</a:t>
            </a:r>
            <a:r>
              <a:rPr lang="vi-VN" sz="54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 </a:t>
            </a:r>
            <a:r>
              <a:rPr lang="vi-VN"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hang </a:t>
            </a:r>
            <a:r>
              <a:rPr lang="vi-VN" sz="54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Be-lem</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Ôi Chúa giáng sinh khó khăn thấp hèn. </a:t>
            </a:r>
            <a:r>
              <a:rPr lang="en-US"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380664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323850"/>
            <a:ext cx="9144000" cy="5143500"/>
          </a:xfrm>
        </p:spPr>
        <p:txBody>
          <a:bodyPr>
            <a:noAutofit/>
          </a:bodyPr>
          <a:lstStyle/>
          <a:p>
            <a:pPr marL="0" indent="0" algn="just">
              <a:buNone/>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Nữ: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Nửa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đêm mừng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giáng sinh ra chốn gian trần. </a:t>
            </a:r>
            <a:endPar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Nam: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đem ân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phúc,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xuống cho muôn dân lầm than.</a:t>
            </a:r>
            <a:endPar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13565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819150"/>
            <a:ext cx="9144000" cy="5143500"/>
          </a:xfrm>
        </p:spPr>
        <p:txBody>
          <a:bodyPr>
            <a:noAutofit/>
          </a:bodyPr>
          <a:lstStyle/>
          <a:p>
            <a:pPr marL="0" indent="0" algn="just">
              <a:buNone/>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Pk1</a:t>
            </a: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 hang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Be-lem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 Thần xướng ca. Thiên Chúa vinh danh chúng nhân an hoà.</a:t>
            </a:r>
            <a:r>
              <a:rPr lang="en-US"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1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1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4290551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r>
              <a:rPr lang="vi-VN" sz="47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Trông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hang </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Be-lem</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Á</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sáng tỏa lan tưng bừng. Nghe trên không </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trung,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tiếng hát Thiên Thần vang lừng. Đàn hát, </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a:t>
            </a:r>
            <a:r>
              <a:rPr lang="vi-VN" sz="47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éo rắt </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tiếng </a:t>
            </a:r>
            <a:r>
              <a:rPr lang="vi-VN" sz="47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hát</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Xướng ca, </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7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dư </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âm vang </a:t>
            </a:r>
            <a:r>
              <a:rPr lang="vi-VN" sz="47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xa</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 Chúa Thiên Tòa giáng sinh vì ta. </a:t>
            </a:r>
            <a:endParaRPr lang="en-US"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073431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224969"/>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vi-VN" sz="6000" b="1" dirty="0" smtClean="0">
                <a:solidFill>
                  <a:srgbClr val="FFFF00"/>
                </a:solidFill>
                <a:effectLst>
                  <a:outerShdw blurRad="38100" dist="38100" dir="2700000" algn="tl">
                    <a:srgbClr val="000000">
                      <a:alpha val="43137"/>
                    </a:srgbClr>
                  </a:outerShdw>
                </a:effectLst>
                <a:latin typeface="+mj-lt"/>
              </a:rPr>
              <a:t>Pk1</a:t>
            </a:r>
            <a:r>
              <a:rPr lang="vi-VN" sz="6000" b="1" dirty="0">
                <a:solidFill>
                  <a:srgbClr val="FFFF00"/>
                </a:solidFill>
                <a:effectLst>
                  <a:outerShdw blurRad="38100" dist="38100" dir="2700000" algn="tl">
                    <a:srgbClr val="000000">
                      <a:alpha val="43137"/>
                    </a:srgbClr>
                  </a:outerShdw>
                </a:effectLst>
                <a:latin typeface="+mj-lt"/>
              </a:rPr>
              <a:t>: </a:t>
            </a:r>
            <a:r>
              <a:rPr lang="vi-VN" sz="6000" b="1" dirty="0" smtClean="0">
                <a:solidFill>
                  <a:schemeClr val="bg1"/>
                </a:solidFill>
                <a:effectLst>
                  <a:outerShdw blurRad="38100" dist="38100" dir="2700000" algn="tl">
                    <a:srgbClr val="000000">
                      <a:alpha val="43137"/>
                    </a:srgbClr>
                  </a:outerShdw>
                </a:effectLst>
                <a:latin typeface="+mj-lt"/>
              </a:rPr>
              <a:t>No-el </a:t>
            </a:r>
            <a:r>
              <a:rPr lang="vi-VN" sz="6000" b="1" dirty="0">
                <a:solidFill>
                  <a:schemeClr val="bg1"/>
                </a:solidFill>
                <a:effectLst>
                  <a:outerShdw blurRad="38100" dist="38100" dir="2700000" algn="tl">
                    <a:srgbClr val="000000">
                      <a:alpha val="43137"/>
                    </a:srgbClr>
                  </a:outerShdw>
                </a:effectLst>
                <a:latin typeface="+mj-lt"/>
              </a:rPr>
              <a:t>về, </a:t>
            </a:r>
            <a:r>
              <a:rPr lang="vi-VN" sz="6000" b="1" dirty="0" smtClean="0">
                <a:solidFill>
                  <a:schemeClr val="bg1"/>
                </a:solidFill>
                <a:effectLst>
                  <a:outerShdw blurRad="38100" dist="38100" dir="2700000" algn="tl">
                    <a:srgbClr val="000000">
                      <a:alpha val="43137"/>
                    </a:srgbClr>
                  </a:outerShdw>
                </a:effectLst>
                <a:latin typeface="+mj-lt"/>
              </a:rPr>
              <a:t>No-el </a:t>
            </a:r>
            <a:r>
              <a:rPr lang="vi-VN" sz="6000" b="1" dirty="0">
                <a:solidFill>
                  <a:schemeClr val="bg1"/>
                </a:solidFill>
                <a:effectLst>
                  <a:outerShdw blurRad="38100" dist="38100" dir="2700000" algn="tl">
                    <a:srgbClr val="000000">
                      <a:alpha val="43137"/>
                    </a:srgbClr>
                  </a:outerShdw>
                </a:effectLst>
                <a:latin typeface="+mj-lt"/>
              </a:rPr>
              <a:t>về. Nhạc yêu thương vang réo rắt trời mơ. </a:t>
            </a:r>
            <a:r>
              <a:rPr lang="vi-VN" sz="6000" b="1" dirty="0" smtClean="0">
                <a:solidFill>
                  <a:schemeClr val="bg1"/>
                </a:solidFill>
                <a:effectLst>
                  <a:outerShdw blurRad="38100" dist="38100" dir="2700000" algn="tl">
                    <a:srgbClr val="000000">
                      <a:alpha val="43137"/>
                    </a:srgbClr>
                  </a:outerShdw>
                </a:effectLst>
                <a:latin typeface="+mj-lt"/>
              </a:rPr>
              <a:t>No-el về,        No-el </a:t>
            </a:r>
            <a:r>
              <a:rPr lang="vi-VN" sz="6000" b="1" dirty="0">
                <a:solidFill>
                  <a:schemeClr val="bg1"/>
                </a:solidFill>
                <a:effectLst>
                  <a:outerShdw blurRad="38100" dist="38100" dir="2700000" algn="tl">
                    <a:srgbClr val="000000">
                      <a:alpha val="43137"/>
                    </a:srgbClr>
                  </a:outerShdw>
                </a:effectLst>
                <a:latin typeface="+mj-lt"/>
              </a:rPr>
              <a:t>về. Vạn ý thơ vang lên khắp trần </a:t>
            </a:r>
            <a:r>
              <a:rPr lang="vi-VN" sz="6000" b="1" dirty="0" smtClean="0">
                <a:solidFill>
                  <a:schemeClr val="bg1"/>
                </a:solidFill>
                <a:effectLst>
                  <a:outerShdw blurRad="38100" dist="38100" dir="2700000" algn="tl">
                    <a:srgbClr val="000000">
                      <a:alpha val="43137"/>
                    </a:srgbClr>
                  </a:outerShdw>
                </a:effectLst>
                <a:latin typeface="+mj-lt"/>
              </a:rPr>
              <a:t>gian. </a:t>
            </a:r>
            <a:endParaRPr lang="vi-VN"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49635192"/>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628650"/>
            <a:ext cx="9144000" cy="5143500"/>
          </a:xfrm>
        </p:spPr>
        <p:txBody>
          <a:bodyPr>
            <a:noAutofit/>
          </a:bodyPr>
          <a:lstStyle/>
          <a:p>
            <a:pPr marL="0" indent="0" algn="just">
              <a:buNone/>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Người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hỡi,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54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 </a:t>
            </a:r>
            <a:r>
              <a:rPr lang="vi-VN"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kíp bước </a:t>
            </a:r>
            <a:r>
              <a:rPr lang="vi-VN" sz="54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tới</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xem (</a:t>
            </a:r>
            <a:r>
              <a:rPr lang="vi-VN" sz="54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 </a:t>
            </a:r>
            <a:r>
              <a:rPr lang="vi-VN"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hang </a:t>
            </a:r>
            <a:r>
              <a:rPr lang="vi-VN" sz="54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Be-lem</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Ôi Chúa giáng sinh khó khăn thấp hèn. </a:t>
            </a:r>
            <a:r>
              <a:rPr lang="en-US"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072200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smtClean="0">
                <a:solidFill>
                  <a:prstClr val="white"/>
                </a:solidFill>
              </a:rPr>
              <a:t>THÁNH LỄ VỌNG</a:t>
            </a:r>
            <a:endParaRPr lang="en-US" sz="3200" b="1">
              <a:solidFill>
                <a:prstClr val="white"/>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5188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361950"/>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vi-VN" sz="5400" b="1" dirty="0" smtClean="0">
                <a:solidFill>
                  <a:srgbClr val="FFFF00"/>
                </a:solidFill>
                <a:effectLst>
                  <a:outerShdw blurRad="38100" dist="38100" dir="2700000" algn="tl">
                    <a:srgbClr val="000000">
                      <a:alpha val="43137"/>
                    </a:srgbClr>
                  </a:outerShdw>
                </a:effectLst>
                <a:latin typeface="+mj-lt"/>
              </a:rPr>
              <a:t>**</a:t>
            </a:r>
            <a:r>
              <a:rPr lang="vi-VN" sz="5400" b="1" dirty="0" smtClean="0">
                <a:solidFill>
                  <a:prstClr val="white"/>
                </a:solidFill>
                <a:effectLst>
                  <a:outerShdw blurRad="38100" dist="38100" dir="2700000" algn="tl">
                    <a:srgbClr val="000000">
                      <a:alpha val="43137"/>
                    </a:srgbClr>
                  </a:outerShdw>
                </a:effectLst>
                <a:latin typeface="+mj-lt"/>
              </a:rPr>
              <a:t> No-el </a:t>
            </a:r>
            <a:r>
              <a:rPr lang="vi-VN" sz="5400" b="1" dirty="0">
                <a:solidFill>
                  <a:prstClr val="white"/>
                </a:solidFill>
                <a:effectLst>
                  <a:outerShdw blurRad="38100" dist="38100" dir="2700000" algn="tl">
                    <a:srgbClr val="000000">
                      <a:alpha val="43137"/>
                    </a:srgbClr>
                  </a:outerShdw>
                </a:effectLst>
                <a:latin typeface="+mj-lt"/>
              </a:rPr>
              <a:t>về, </a:t>
            </a:r>
            <a:r>
              <a:rPr lang="vi-VN" sz="5400" b="1" dirty="0" smtClean="0">
                <a:solidFill>
                  <a:prstClr val="white"/>
                </a:solidFill>
                <a:effectLst>
                  <a:outerShdw blurRad="38100" dist="38100" dir="2700000" algn="tl">
                    <a:srgbClr val="000000">
                      <a:alpha val="43137"/>
                    </a:srgbClr>
                  </a:outerShdw>
                </a:effectLst>
                <a:latin typeface="+mj-lt"/>
              </a:rPr>
              <a:t>No-el </a:t>
            </a:r>
            <a:r>
              <a:rPr lang="vi-VN" sz="5400" b="1" dirty="0">
                <a:solidFill>
                  <a:prstClr val="white"/>
                </a:solidFill>
                <a:effectLst>
                  <a:outerShdw blurRad="38100" dist="38100" dir="2700000" algn="tl">
                    <a:srgbClr val="000000">
                      <a:alpha val="43137"/>
                    </a:srgbClr>
                  </a:outerShdw>
                </a:effectLst>
                <a:latin typeface="+mj-lt"/>
              </a:rPr>
              <a:t>về, </a:t>
            </a:r>
            <a:r>
              <a:rPr lang="vi-VN" sz="5400" b="1" dirty="0" smtClean="0">
                <a:solidFill>
                  <a:prstClr val="white"/>
                </a:solidFill>
                <a:effectLst>
                  <a:outerShdw blurRad="38100" dist="38100" dir="2700000" algn="tl">
                    <a:srgbClr val="000000">
                      <a:alpha val="43137"/>
                    </a:srgbClr>
                  </a:outerShdw>
                </a:effectLst>
                <a:latin typeface="+mj-lt"/>
              </a:rPr>
              <a:t>cả trần gian dạt dào ơn Thiên Chúa. </a:t>
            </a:r>
            <a:r>
              <a:rPr lang="vi-VN" sz="5400" b="1" dirty="0">
                <a:solidFill>
                  <a:prstClr val="white"/>
                </a:solidFill>
                <a:effectLst>
                  <a:outerShdw blurRad="38100" dist="38100" dir="2700000" algn="tl">
                    <a:srgbClr val="000000">
                      <a:alpha val="43137"/>
                    </a:srgbClr>
                  </a:outerShdw>
                </a:effectLst>
                <a:latin typeface="+mj-lt"/>
              </a:rPr>
              <a:t>Chúa </a:t>
            </a:r>
            <a:r>
              <a:rPr lang="vi-VN" sz="5400" b="1" dirty="0" smtClean="0">
                <a:solidFill>
                  <a:prstClr val="white"/>
                </a:solidFill>
                <a:effectLst>
                  <a:outerShdw blurRad="38100" dist="38100" dir="2700000" algn="tl">
                    <a:srgbClr val="000000">
                      <a:alpha val="43137"/>
                    </a:srgbClr>
                  </a:outerShdw>
                </a:effectLst>
                <a:latin typeface="+mj-lt"/>
              </a:rPr>
              <a:t>xuống </a:t>
            </a:r>
            <a:r>
              <a:rPr lang="vi-VN" sz="5400" b="1" dirty="0">
                <a:solidFill>
                  <a:prstClr val="white"/>
                </a:solidFill>
                <a:effectLst>
                  <a:outerShdw blurRad="38100" dist="38100" dir="2700000" algn="tl">
                    <a:srgbClr val="000000">
                      <a:alpha val="43137"/>
                    </a:srgbClr>
                  </a:outerShdw>
                </a:effectLst>
                <a:latin typeface="+mj-lt"/>
              </a:rPr>
              <a:t>trần đem </a:t>
            </a:r>
            <a:r>
              <a:rPr lang="vi-VN" sz="5400" b="1" dirty="0" smtClean="0">
                <a:solidFill>
                  <a:prstClr val="white"/>
                </a:solidFill>
                <a:effectLst>
                  <a:outerShdw blurRad="38100" dist="38100" dir="2700000" algn="tl">
                    <a:srgbClr val="000000">
                      <a:alpha val="43137"/>
                    </a:srgbClr>
                  </a:outerShdw>
                </a:effectLst>
                <a:latin typeface="+mj-lt"/>
              </a:rPr>
              <a:t>an bình. niềm </a:t>
            </a:r>
            <a:r>
              <a:rPr lang="vi-VN" sz="5400" b="1" dirty="0">
                <a:solidFill>
                  <a:prstClr val="white"/>
                </a:solidFill>
                <a:effectLst>
                  <a:outerShdw blurRad="38100" dist="38100" dir="2700000" algn="tl">
                    <a:srgbClr val="000000">
                      <a:alpha val="43137"/>
                    </a:srgbClr>
                  </a:outerShdw>
                </a:effectLst>
                <a:latin typeface="+mj-lt"/>
              </a:rPr>
              <a:t>ước mơ muôn dân đang đợi </a:t>
            </a:r>
            <a:r>
              <a:rPr lang="vi-VN" sz="5400" b="1" dirty="0" smtClean="0">
                <a:solidFill>
                  <a:prstClr val="white"/>
                </a:solidFill>
                <a:effectLst>
                  <a:outerShdw blurRad="38100" dist="38100" dir="2700000" algn="tl">
                    <a:srgbClr val="000000">
                      <a:alpha val="43137"/>
                    </a:srgbClr>
                  </a:outerShdw>
                </a:effectLst>
                <a:latin typeface="+mj-lt"/>
              </a:rPr>
              <a:t>trông.</a:t>
            </a:r>
            <a:endParaRPr lang="vi-VN" sz="5400" b="1"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08855399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2152</Words>
  <Application>Microsoft Office PowerPoint</Application>
  <PresentationFormat>On-screen Show (16:9)</PresentationFormat>
  <Paragraphs>114</Paragraphs>
  <Slides>81</Slides>
  <Notes>0</Notes>
  <HiddenSlides>0</HiddenSlides>
  <MMClips>0</MMClips>
  <ScaleCrop>false</ScaleCrop>
  <HeadingPairs>
    <vt:vector size="4" baseType="variant">
      <vt:variant>
        <vt:lpstr>Theme</vt:lpstr>
      </vt:variant>
      <vt:variant>
        <vt:i4>25</vt:i4>
      </vt:variant>
      <vt:variant>
        <vt:lpstr>Slide Titles</vt:lpstr>
      </vt:variant>
      <vt:variant>
        <vt:i4>81</vt:i4>
      </vt:variant>
    </vt:vector>
  </HeadingPairs>
  <TitlesOfParts>
    <vt:vector size="106" baseType="lpstr">
      <vt:lpstr>Office Theme</vt:lpstr>
      <vt:lpstr>1_Office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18_Office Theme</vt:lpstr>
      <vt:lpstr>19_Office Theme</vt:lpstr>
      <vt:lpstr>20_Office Theme</vt:lpstr>
      <vt:lpstr>16_Office Theme</vt:lpstr>
      <vt:lpstr>21_Office Theme</vt:lpstr>
      <vt:lpstr>17_Office Theme</vt:lpstr>
      <vt:lpstr>2_Office Theme</vt:lpstr>
      <vt:lpstr>23_Office Theme</vt:lpstr>
      <vt:lpstr>37_Default Design</vt:lpstr>
      <vt:lpstr>24_Office Theme</vt:lpstr>
      <vt:lpstr>PowerPoint Presentation</vt:lpstr>
      <vt:lpstr>Tập Hát Cộng Đoàn</vt:lpstr>
      <vt:lpstr>PowerPoint Presentation</vt:lpstr>
      <vt:lpstr>PowerPoint Presentation</vt:lpstr>
      <vt:lpstr>PowerPoint Presentation</vt:lpstr>
      <vt:lpstr>PowerPoint Presentation</vt:lpstr>
      <vt:lpstr>Ca Nhập Lễ Noel Về Lm. Nguyễn Duy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94</cp:revision>
  <dcterms:created xsi:type="dcterms:W3CDTF">2021-10-24T03:59:42Z</dcterms:created>
  <dcterms:modified xsi:type="dcterms:W3CDTF">2024-12-05T12:54:52Z</dcterms:modified>
</cp:coreProperties>
</file>