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6.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7.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648" r:id="rId12"/>
    <p:sldMasterId id="2147484708" r:id="rId13"/>
    <p:sldMasterId id="2147484768" r:id="rId14"/>
    <p:sldMasterId id="2147484816" r:id="rId15"/>
    <p:sldMasterId id="2147484852" r:id="rId16"/>
    <p:sldMasterId id="2147484864" r:id="rId17"/>
    <p:sldMasterId id="2147484876" r:id="rId18"/>
    <p:sldMasterId id="2147484888" r:id="rId19"/>
    <p:sldMasterId id="2147484900" r:id="rId20"/>
    <p:sldMasterId id="2147484912" r:id="rId21"/>
    <p:sldMasterId id="2147484924" r:id="rId22"/>
    <p:sldMasterId id="2147484936" r:id="rId23"/>
    <p:sldMasterId id="2147484948" r:id="rId24"/>
    <p:sldMasterId id="2147484960" r:id="rId25"/>
    <p:sldMasterId id="2147484972" r:id="rId26"/>
    <p:sldMasterId id="2147484984" r:id="rId27"/>
    <p:sldMasterId id="2147484996" r:id="rId28"/>
  </p:sldMasterIdLst>
  <p:notesMasterIdLst>
    <p:notesMasterId r:id="rId96"/>
  </p:notesMasterIdLst>
  <p:sldIdLst>
    <p:sldId id="939" r:id="rId29"/>
    <p:sldId id="376" r:id="rId30"/>
    <p:sldId id="899" r:id="rId31"/>
    <p:sldId id="901" r:id="rId32"/>
    <p:sldId id="940" r:id="rId33"/>
    <p:sldId id="553" r:id="rId34"/>
    <p:sldId id="746" r:id="rId35"/>
    <p:sldId id="585" r:id="rId36"/>
    <p:sldId id="927" r:id="rId37"/>
    <p:sldId id="676" r:id="rId38"/>
    <p:sldId id="935" r:id="rId39"/>
    <p:sldId id="928" r:id="rId40"/>
    <p:sldId id="860" r:id="rId41"/>
    <p:sldId id="811" r:id="rId42"/>
    <p:sldId id="931" r:id="rId43"/>
    <p:sldId id="812" r:id="rId44"/>
    <p:sldId id="932" r:id="rId45"/>
    <p:sldId id="813" r:id="rId46"/>
    <p:sldId id="933" r:id="rId47"/>
    <p:sldId id="814" r:id="rId48"/>
    <p:sldId id="934" r:id="rId49"/>
    <p:sldId id="843" r:id="rId50"/>
    <p:sldId id="926" r:id="rId51"/>
    <p:sldId id="930" r:id="rId52"/>
    <p:sldId id="842"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841" r:id="rId67"/>
    <p:sldId id="947" r:id="rId68"/>
    <p:sldId id="558" r:id="rId69"/>
    <p:sldId id="561" r:id="rId70"/>
    <p:sldId id="559" r:id="rId71"/>
    <p:sldId id="936" r:id="rId72"/>
    <p:sldId id="614" r:id="rId73"/>
    <p:sldId id="937" r:id="rId74"/>
    <p:sldId id="938" r:id="rId75"/>
    <p:sldId id="276" r:id="rId76"/>
    <p:sldId id="838" r:id="rId77"/>
    <p:sldId id="942" r:id="rId78"/>
    <p:sldId id="277" r:id="rId79"/>
    <p:sldId id="278" r:id="rId80"/>
    <p:sldId id="917" r:id="rId81"/>
    <p:sldId id="943" r:id="rId82"/>
    <p:sldId id="290" r:id="rId83"/>
    <p:sldId id="944" r:id="rId84"/>
    <p:sldId id="291" r:id="rId85"/>
    <p:sldId id="945" r:id="rId86"/>
    <p:sldId id="893" r:id="rId87"/>
    <p:sldId id="941" r:id="rId88"/>
    <p:sldId id="293" r:id="rId89"/>
    <p:sldId id="563" r:id="rId90"/>
    <p:sldId id="564" r:id="rId91"/>
    <p:sldId id="922" r:id="rId92"/>
    <p:sldId id="910" r:id="rId93"/>
    <p:sldId id="923" r:id="rId94"/>
    <p:sldId id="946"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20" d="100"/>
          <a:sy n="120" d="100"/>
        </p:scale>
        <p:origin x="-1362" y="-534"/>
      </p:cViewPr>
      <p:guideLst>
        <p:guide orient="horz" pos="1620"/>
        <p:guide pos="2880"/>
      </p:guideLst>
    </p:cSldViewPr>
  </p:slideViewPr>
  <p:outlineViewPr>
    <p:cViewPr>
      <p:scale>
        <a:sx n="33" d="100"/>
        <a:sy n="33" d="100"/>
      </p:scale>
      <p:origin x="0" y="61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slide" Target="slides/slide35.xml"/><Relationship Id="rId68" Type="http://schemas.openxmlformats.org/officeDocument/2006/relationships/slide" Target="slides/slide40.xml"/><Relationship Id="rId76" Type="http://schemas.openxmlformats.org/officeDocument/2006/relationships/slide" Target="slides/slide48.xml"/><Relationship Id="rId84" Type="http://schemas.openxmlformats.org/officeDocument/2006/relationships/slide" Target="slides/slide56.xml"/><Relationship Id="rId89" Type="http://schemas.openxmlformats.org/officeDocument/2006/relationships/slide" Target="slides/slide61.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3.xml"/><Relationship Id="rId92"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slide" Target="slides/slide46.xml"/><Relationship Id="rId79" Type="http://schemas.openxmlformats.org/officeDocument/2006/relationships/slide" Target="slides/slide51.xml"/><Relationship Id="rId87" Type="http://schemas.openxmlformats.org/officeDocument/2006/relationships/slide" Target="slides/slide59.xml"/><Relationship Id="rId5" Type="http://schemas.openxmlformats.org/officeDocument/2006/relationships/slideMaster" Target="slideMasters/slideMaster5.xml"/><Relationship Id="rId61" Type="http://schemas.openxmlformats.org/officeDocument/2006/relationships/slide" Target="slides/slide33.xml"/><Relationship Id="rId82" Type="http://schemas.openxmlformats.org/officeDocument/2006/relationships/slide" Target="slides/slide54.xml"/><Relationship Id="rId90" Type="http://schemas.openxmlformats.org/officeDocument/2006/relationships/slide" Target="slides/slide62.xml"/><Relationship Id="rId95" Type="http://schemas.openxmlformats.org/officeDocument/2006/relationships/slide" Target="slides/slide6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slide" Target="slides/slide57.xml"/><Relationship Id="rId93" Type="http://schemas.openxmlformats.org/officeDocument/2006/relationships/slide" Target="slides/slide65.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slide" Target="slides/slide55.xml"/><Relationship Id="rId88" Type="http://schemas.openxmlformats.org/officeDocument/2006/relationships/slide" Target="slides/slide60.xml"/><Relationship Id="rId91" Type="http://schemas.openxmlformats.org/officeDocument/2006/relationships/slide" Target="slides/slide63.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slide" Target="slides/slide58.xml"/><Relationship Id="rId94" Type="http://schemas.openxmlformats.org/officeDocument/2006/relationships/slide" Target="slides/slide66.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57</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6203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474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1485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8297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181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142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3302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4710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5924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4388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9933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45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3767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3969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9447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3433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2861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7094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88736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8275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277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876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48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8085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8517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2562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0011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5589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2762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2613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0919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98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0574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2980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8975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7315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2480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8508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8064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8095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1937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208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6537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3927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30665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10669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56009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25992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8510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5313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754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514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2411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3039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2917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55686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15482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3281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9849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39828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487345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768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28451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45607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8501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2950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57843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4328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6208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45674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8246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08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6321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91530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8125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09999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42535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72198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34553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89851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6196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57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31291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9516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8613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06655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52129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57099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09343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95763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9701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676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33216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07934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19488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0317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55205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62628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8041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28674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9569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330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7633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53173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47325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74535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41549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7072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9740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46585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70720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979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55057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22740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50776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4841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02217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97032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82022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29729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85736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973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8358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89484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72151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777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12976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11574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6091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9231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52255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214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8391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17137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31354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74909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88117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87290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74637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91717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91576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640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09871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25531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28325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8216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71124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47669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91320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5169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61654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620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42342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5449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720388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67420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64756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9733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48516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20517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57886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881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4996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17646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11363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5958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18674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12631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3544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28168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30151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882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42801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0028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9027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98037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68251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55016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20151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24624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47774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79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45656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99129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47068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12328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137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1.jp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1.jp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image" Target="../media/image1.jpg"/><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4.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image" Target="../media/image1.jpg"/><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5.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image" Target="../media/image1.jpg"/><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26.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image" Target="../media/image1.jpg"/><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27.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image" Target="../media/image1.jpg"/><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theme" Target="../theme/theme28.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872645"/>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268325"/>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147155"/>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837102"/>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422489"/>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636212"/>
      </p:ext>
    </p:extLst>
  </p:cSld>
  <p:clrMap bg1="lt1" tx1="dk1" bg2="lt2" tx2="dk2" accent1="accent1" accent2="accent2" accent3="accent3" accent4="accent4" accent5="accent5" accent6="accent6" hlink="hlink" folHlink="folHlink"/>
  <p:sldLayoutIdLst>
    <p:sldLayoutId id="2147484865" r:id="rId1"/>
    <p:sldLayoutId id="2147484866" r:id="rId2"/>
    <p:sldLayoutId id="2147484867" r:id="rId3"/>
    <p:sldLayoutId id="2147484868" r:id="rId4"/>
    <p:sldLayoutId id="2147484869" r:id="rId5"/>
    <p:sldLayoutId id="2147484870" r:id="rId6"/>
    <p:sldLayoutId id="2147484871" r:id="rId7"/>
    <p:sldLayoutId id="2147484872" r:id="rId8"/>
    <p:sldLayoutId id="2147484873" r:id="rId9"/>
    <p:sldLayoutId id="2147484874" r:id="rId10"/>
    <p:sldLayoutId id="2147484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164923"/>
      </p:ext>
    </p:extLst>
  </p:cSld>
  <p:clrMap bg1="lt1" tx1="dk1" bg2="lt2" tx2="dk2" accent1="accent1" accent2="accent2" accent3="accent3" accent4="accent4" accent5="accent5" accent6="accent6" hlink="hlink" folHlink="folHlink"/>
  <p:sldLayoutIdLst>
    <p:sldLayoutId id="2147484877" r:id="rId1"/>
    <p:sldLayoutId id="2147484878" r:id="rId2"/>
    <p:sldLayoutId id="2147484879" r:id="rId3"/>
    <p:sldLayoutId id="2147484880" r:id="rId4"/>
    <p:sldLayoutId id="2147484881" r:id="rId5"/>
    <p:sldLayoutId id="2147484882" r:id="rId6"/>
    <p:sldLayoutId id="2147484883" r:id="rId7"/>
    <p:sldLayoutId id="2147484884" r:id="rId8"/>
    <p:sldLayoutId id="2147484885" r:id="rId9"/>
    <p:sldLayoutId id="2147484886" r:id="rId10"/>
    <p:sldLayoutId id="2147484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307176"/>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 id="2147484893" r:id="rId5"/>
    <p:sldLayoutId id="2147484894" r:id="rId6"/>
    <p:sldLayoutId id="2147484895" r:id="rId7"/>
    <p:sldLayoutId id="2147484896" r:id="rId8"/>
    <p:sldLayoutId id="2147484897" r:id="rId9"/>
    <p:sldLayoutId id="2147484898" r:id="rId10"/>
    <p:sldLayoutId id="2147484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896590"/>
      </p:ext>
    </p:extLst>
  </p:cSld>
  <p:clrMap bg1="lt1" tx1="dk1" bg2="lt2" tx2="dk2" accent1="accent1" accent2="accent2" accent3="accent3" accent4="accent4" accent5="accent5" accent6="accent6" hlink="hlink" folHlink="folHlink"/>
  <p:sldLayoutIdLst>
    <p:sldLayoutId id="2147484901" r:id="rId1"/>
    <p:sldLayoutId id="2147484902" r:id="rId2"/>
    <p:sldLayoutId id="2147484903" r:id="rId3"/>
    <p:sldLayoutId id="2147484904" r:id="rId4"/>
    <p:sldLayoutId id="2147484905" r:id="rId5"/>
    <p:sldLayoutId id="2147484906" r:id="rId6"/>
    <p:sldLayoutId id="2147484907" r:id="rId7"/>
    <p:sldLayoutId id="2147484908" r:id="rId8"/>
    <p:sldLayoutId id="2147484909" r:id="rId9"/>
    <p:sldLayoutId id="2147484910" r:id="rId10"/>
    <p:sldLayoutId id="2147484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887475"/>
      </p:ext>
    </p:extLst>
  </p:cSld>
  <p:clrMap bg1="lt1" tx1="dk1" bg2="lt2" tx2="dk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 id="2147484922" r:id="rId10"/>
    <p:sldLayoutId id="2147484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4016"/>
      </p:ext>
    </p:extLst>
  </p:cSld>
  <p:clrMap bg1="lt1" tx1="dk1" bg2="lt2" tx2="dk2" accent1="accent1" accent2="accent2" accent3="accent3" accent4="accent4" accent5="accent5" accent6="accent6" hlink="hlink" folHlink="folHlink"/>
  <p:sldLayoutIdLst>
    <p:sldLayoutId id="2147484925" r:id="rId1"/>
    <p:sldLayoutId id="2147484926" r:id="rId2"/>
    <p:sldLayoutId id="2147484927" r:id="rId3"/>
    <p:sldLayoutId id="2147484928" r:id="rId4"/>
    <p:sldLayoutId id="2147484929" r:id="rId5"/>
    <p:sldLayoutId id="2147484930" r:id="rId6"/>
    <p:sldLayoutId id="2147484931" r:id="rId7"/>
    <p:sldLayoutId id="2147484932" r:id="rId8"/>
    <p:sldLayoutId id="2147484933" r:id="rId9"/>
    <p:sldLayoutId id="2147484934" r:id="rId10"/>
    <p:sldLayoutId id="2147484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199430"/>
      </p:ext>
    </p:extLst>
  </p:cSld>
  <p:clrMap bg1="lt1" tx1="dk1" bg2="lt2" tx2="dk2" accent1="accent1" accent2="accent2" accent3="accent3" accent4="accent4" accent5="accent5" accent6="accent6" hlink="hlink" folHlink="folHlink"/>
  <p:sldLayoutIdLst>
    <p:sldLayoutId id="2147484937" r:id="rId1"/>
    <p:sldLayoutId id="2147484938" r:id="rId2"/>
    <p:sldLayoutId id="2147484939" r:id="rId3"/>
    <p:sldLayoutId id="2147484940" r:id="rId4"/>
    <p:sldLayoutId id="2147484941" r:id="rId5"/>
    <p:sldLayoutId id="2147484942" r:id="rId6"/>
    <p:sldLayoutId id="2147484943" r:id="rId7"/>
    <p:sldLayoutId id="2147484944" r:id="rId8"/>
    <p:sldLayoutId id="2147484945" r:id="rId9"/>
    <p:sldLayoutId id="2147484946" r:id="rId10"/>
    <p:sldLayoutId id="2147484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271407"/>
      </p:ext>
    </p:extLst>
  </p:cSld>
  <p:clrMap bg1="lt1" tx1="dk1" bg2="lt2" tx2="dk2" accent1="accent1" accent2="accent2" accent3="accent3" accent4="accent4" accent5="accent5" accent6="accent6" hlink="hlink" folHlink="folHlink"/>
  <p:sldLayoutIdLst>
    <p:sldLayoutId id="2147484949" r:id="rId1"/>
    <p:sldLayoutId id="2147484950" r:id="rId2"/>
    <p:sldLayoutId id="2147484951" r:id="rId3"/>
    <p:sldLayoutId id="2147484952" r:id="rId4"/>
    <p:sldLayoutId id="2147484953" r:id="rId5"/>
    <p:sldLayoutId id="2147484954" r:id="rId6"/>
    <p:sldLayoutId id="2147484955" r:id="rId7"/>
    <p:sldLayoutId id="2147484956" r:id="rId8"/>
    <p:sldLayoutId id="2147484957" r:id="rId9"/>
    <p:sldLayoutId id="2147484958" r:id="rId10"/>
    <p:sldLayoutId id="2147484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659098"/>
      </p:ext>
    </p:extLst>
  </p:cSld>
  <p:clrMap bg1="lt1" tx1="dk1" bg2="lt2" tx2="dk2" accent1="accent1" accent2="accent2" accent3="accent3" accent4="accent4" accent5="accent5" accent6="accent6" hlink="hlink" folHlink="folHlink"/>
  <p:sldLayoutIdLst>
    <p:sldLayoutId id="2147484961" r:id="rId1"/>
    <p:sldLayoutId id="2147484962" r:id="rId2"/>
    <p:sldLayoutId id="2147484963" r:id="rId3"/>
    <p:sldLayoutId id="2147484964" r:id="rId4"/>
    <p:sldLayoutId id="2147484965" r:id="rId5"/>
    <p:sldLayoutId id="2147484966" r:id="rId6"/>
    <p:sldLayoutId id="2147484967" r:id="rId7"/>
    <p:sldLayoutId id="2147484968" r:id="rId8"/>
    <p:sldLayoutId id="2147484969" r:id="rId9"/>
    <p:sldLayoutId id="2147484970" r:id="rId10"/>
    <p:sldLayoutId id="2147484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111483"/>
      </p:ext>
    </p:extLst>
  </p:cSld>
  <p:clrMap bg1="lt1" tx1="dk1" bg2="lt2" tx2="dk2" accent1="accent1" accent2="accent2" accent3="accent3" accent4="accent4" accent5="accent5" accent6="accent6" hlink="hlink" folHlink="folHlink"/>
  <p:sldLayoutIdLst>
    <p:sldLayoutId id="2147484973" r:id="rId1"/>
    <p:sldLayoutId id="2147484974" r:id="rId2"/>
    <p:sldLayoutId id="2147484975" r:id="rId3"/>
    <p:sldLayoutId id="2147484976" r:id="rId4"/>
    <p:sldLayoutId id="2147484977" r:id="rId5"/>
    <p:sldLayoutId id="2147484978" r:id="rId6"/>
    <p:sldLayoutId id="2147484979" r:id="rId7"/>
    <p:sldLayoutId id="2147484980" r:id="rId8"/>
    <p:sldLayoutId id="2147484981" r:id="rId9"/>
    <p:sldLayoutId id="2147484982" r:id="rId10"/>
    <p:sldLayoutId id="2147484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511332"/>
      </p:ext>
    </p:extLst>
  </p:cSld>
  <p:clrMap bg1="lt1" tx1="dk1" bg2="lt2" tx2="dk2" accent1="accent1" accent2="accent2" accent3="accent3" accent4="accent4" accent5="accent5" accent6="accent6" hlink="hlink" folHlink="folHlink"/>
  <p:sldLayoutIdLst>
    <p:sldLayoutId id="2147484985" r:id="rId1"/>
    <p:sldLayoutId id="2147484986" r:id="rId2"/>
    <p:sldLayoutId id="2147484987" r:id="rId3"/>
    <p:sldLayoutId id="2147484988" r:id="rId4"/>
    <p:sldLayoutId id="2147484989" r:id="rId5"/>
    <p:sldLayoutId id="2147484990" r:id="rId6"/>
    <p:sldLayoutId id="2147484991" r:id="rId7"/>
    <p:sldLayoutId id="2147484992" r:id="rId8"/>
    <p:sldLayoutId id="2147484993" r:id="rId9"/>
    <p:sldLayoutId id="2147484994" r:id="rId10"/>
    <p:sldLayoutId id="2147484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004480"/>
      </p:ext>
    </p:extLst>
  </p:cSld>
  <p:clrMap bg1="lt1" tx1="dk1" bg2="lt2" tx2="dk2" accent1="accent1" accent2="accent2" accent3="accent3" accent4="accent4" accent5="accent5" accent6="accent6" hlink="hlink" folHlink="folHlink"/>
  <p:sldLayoutIdLst>
    <p:sldLayoutId id="2147484997" r:id="rId1"/>
    <p:sldLayoutId id="2147484998" r:id="rId2"/>
    <p:sldLayoutId id="2147484999" r:id="rId3"/>
    <p:sldLayoutId id="2147485000" r:id="rId4"/>
    <p:sldLayoutId id="2147485001" r:id="rId5"/>
    <p:sldLayoutId id="2147485002" r:id="rId6"/>
    <p:sldLayoutId id="2147485003" r:id="rId7"/>
    <p:sldLayoutId id="2147485004" r:id="rId8"/>
    <p:sldLayoutId id="2147485005" r:id="rId9"/>
    <p:sldLayoutId id="2147485006" r:id="rId10"/>
    <p:sldLayoutId id="2147485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39.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7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8.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8.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50.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3.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6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9.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9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Users\Administrator\Downloads\ĐÁP CA\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17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b="1" dirty="0" smtClean="0">
                <a:solidFill>
                  <a:srgbClr val="002060"/>
                </a:solidFill>
                <a:latin typeface="+mj-lt"/>
              </a:rPr>
              <a:t>Pk2: </a:t>
            </a:r>
            <a:r>
              <a:rPr lang="vi-VN" sz="4800" b="1" dirty="0">
                <a:solidFill>
                  <a:srgbClr val="7030A0"/>
                </a:solidFill>
                <a:latin typeface="+mj-lt"/>
              </a:rPr>
              <a:t>Nào ta vui </a:t>
            </a:r>
            <a:r>
              <a:rPr lang="vi-VN" sz="4800" b="1" dirty="0" smtClean="0">
                <a:solidFill>
                  <a:srgbClr val="7030A0"/>
                </a:solidFill>
                <a:latin typeface="+mj-lt"/>
              </a:rPr>
              <a:t>lên, </a:t>
            </a:r>
            <a:r>
              <a:rPr lang="vi-VN" sz="4800" b="1" dirty="0">
                <a:solidFill>
                  <a:srgbClr val="7030A0"/>
                </a:solidFill>
                <a:latin typeface="+mj-lt"/>
              </a:rPr>
              <a:t>vì Chúa đến dẫn lối đưa </a:t>
            </a:r>
            <a:r>
              <a:rPr lang="vi-VN" sz="4800" b="1" dirty="0" smtClean="0">
                <a:solidFill>
                  <a:srgbClr val="7030A0"/>
                </a:solidFill>
                <a:latin typeface="+mj-lt"/>
              </a:rPr>
              <a:t>đường. theo </a:t>
            </a:r>
            <a:r>
              <a:rPr lang="vi-VN" sz="4800" b="1" dirty="0">
                <a:solidFill>
                  <a:srgbClr val="7030A0"/>
                </a:solidFill>
                <a:latin typeface="+mj-lt"/>
              </a:rPr>
              <a:t>bước Người </a:t>
            </a:r>
            <a:r>
              <a:rPr lang="vi-VN" sz="4800" b="1" dirty="0" smtClean="0">
                <a:solidFill>
                  <a:srgbClr val="7030A0"/>
                </a:solidFill>
                <a:latin typeface="+mj-lt"/>
              </a:rPr>
              <a:t>đi, </a:t>
            </a:r>
            <a:r>
              <a:rPr lang="vi-VN" sz="4800" b="1" dirty="0">
                <a:solidFill>
                  <a:srgbClr val="7030A0"/>
                </a:solidFill>
                <a:latin typeface="+mj-lt"/>
              </a:rPr>
              <a:t>bao khó nguy ta coi thường. Nào ta vui </a:t>
            </a:r>
            <a:r>
              <a:rPr lang="vi-VN" sz="4800" b="1" dirty="0" smtClean="0">
                <a:solidFill>
                  <a:srgbClr val="7030A0"/>
                </a:solidFill>
                <a:latin typeface="+mj-lt"/>
              </a:rPr>
              <a:t>lên, </a:t>
            </a:r>
            <a:r>
              <a:rPr lang="vi-VN" sz="4800" b="1" dirty="0">
                <a:solidFill>
                  <a:srgbClr val="7030A0"/>
                </a:solidFill>
                <a:latin typeface="+mj-lt"/>
              </a:rPr>
              <a:t>vì Chúa đến thắp sáng gian </a:t>
            </a:r>
            <a:r>
              <a:rPr lang="vi-VN" sz="4800" b="1" dirty="0" smtClean="0">
                <a:solidFill>
                  <a:srgbClr val="7030A0"/>
                </a:solidFill>
                <a:latin typeface="+mj-lt"/>
              </a:rPr>
              <a:t>trần. </a:t>
            </a:r>
            <a:r>
              <a:rPr lang="vi-VN" sz="4800" b="1" dirty="0">
                <a:solidFill>
                  <a:srgbClr val="7030A0"/>
                </a:solidFill>
                <a:latin typeface="+mj-lt"/>
              </a:rPr>
              <a:t>nung nấu đời </a:t>
            </a:r>
            <a:r>
              <a:rPr lang="vi-VN" sz="4800" b="1" dirty="0" smtClean="0">
                <a:solidFill>
                  <a:srgbClr val="7030A0"/>
                </a:solidFill>
                <a:latin typeface="+mj-lt"/>
              </a:rPr>
              <a:t>ta, </a:t>
            </a:r>
            <a:r>
              <a:rPr lang="vi-VN" sz="4800" b="1" dirty="0">
                <a:solidFill>
                  <a:srgbClr val="7030A0"/>
                </a:solidFill>
                <a:latin typeface="+mj-lt"/>
              </a:rPr>
              <a:t>hương tình yêu luôn nồng thắm.</a:t>
            </a: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b="1" dirty="0" smtClean="0">
                <a:solidFill>
                  <a:srgbClr val="002060"/>
                </a:solidFill>
                <a:latin typeface="+mj-lt"/>
              </a:rPr>
              <a:t>ĐK</a:t>
            </a:r>
            <a:r>
              <a:rPr lang="vi-VN" sz="5000" b="1" dirty="0">
                <a:solidFill>
                  <a:srgbClr val="002060"/>
                </a:solidFill>
                <a:latin typeface="+mj-lt"/>
              </a:rPr>
              <a:t>: </a:t>
            </a:r>
            <a:r>
              <a:rPr lang="vi-VN" sz="5000" b="1" dirty="0">
                <a:solidFill>
                  <a:srgbClr val="7030A0"/>
                </a:solidFill>
                <a:latin typeface="+mj-lt"/>
              </a:rPr>
              <a:t>Vui </a:t>
            </a:r>
            <a:r>
              <a:rPr lang="vi-VN" sz="5000" b="1" dirty="0" smtClean="0">
                <a:solidFill>
                  <a:srgbClr val="7030A0"/>
                </a:solidFill>
                <a:latin typeface="+mj-lt"/>
              </a:rPr>
              <a:t>lên, </a:t>
            </a:r>
            <a:r>
              <a:rPr lang="vi-VN" sz="5000" b="1" dirty="0">
                <a:solidFill>
                  <a:srgbClr val="7030A0"/>
                </a:solidFill>
                <a:latin typeface="+mj-lt"/>
              </a:rPr>
              <a:t>Nào vui </a:t>
            </a:r>
            <a:r>
              <a:rPr lang="vi-VN" sz="5000" b="1" dirty="0" smtClean="0">
                <a:solidFill>
                  <a:srgbClr val="7030A0"/>
                </a:solidFill>
                <a:latin typeface="+mj-lt"/>
              </a:rPr>
              <a:t>lên, </a:t>
            </a:r>
            <a:r>
              <a:rPr lang="vi-VN" sz="5000" b="1" dirty="0">
                <a:solidFill>
                  <a:srgbClr val="7030A0"/>
                </a:solidFill>
                <a:latin typeface="+mj-lt"/>
              </a:rPr>
              <a:t>Nào vui </a:t>
            </a:r>
            <a:r>
              <a:rPr lang="vi-VN" sz="5000" b="1" dirty="0" smtClean="0">
                <a:solidFill>
                  <a:srgbClr val="7030A0"/>
                </a:solidFill>
                <a:latin typeface="+mj-lt"/>
              </a:rPr>
              <a:t>lên, </a:t>
            </a:r>
            <a:r>
              <a:rPr lang="vi-VN" sz="5000" b="1" dirty="0">
                <a:solidFill>
                  <a:srgbClr val="7030A0"/>
                </a:solidFill>
                <a:latin typeface="+mj-lt"/>
              </a:rPr>
              <a:t>Vì Chúa sắp đến đây rồi loan báo niềm vui cứu đời. Vui </a:t>
            </a:r>
            <a:r>
              <a:rPr lang="vi-VN" sz="5000" b="1" dirty="0" smtClean="0">
                <a:solidFill>
                  <a:srgbClr val="7030A0"/>
                </a:solidFill>
                <a:latin typeface="+mj-lt"/>
              </a:rPr>
              <a:t>lên, </a:t>
            </a:r>
            <a:r>
              <a:rPr lang="vi-VN" sz="5000" b="1" dirty="0">
                <a:solidFill>
                  <a:srgbClr val="7030A0"/>
                </a:solidFill>
                <a:latin typeface="+mj-lt"/>
              </a:rPr>
              <a:t>Nào vui </a:t>
            </a:r>
            <a:r>
              <a:rPr lang="vi-VN" sz="5000" b="1" dirty="0" smtClean="0">
                <a:solidFill>
                  <a:srgbClr val="7030A0"/>
                </a:solidFill>
                <a:latin typeface="+mj-lt"/>
              </a:rPr>
              <a:t>lên, </a:t>
            </a:r>
            <a:r>
              <a:rPr lang="vi-VN" sz="5000" b="1" dirty="0">
                <a:solidFill>
                  <a:srgbClr val="7030A0"/>
                </a:solidFill>
                <a:latin typeface="+mj-lt"/>
              </a:rPr>
              <a:t>Nào vui </a:t>
            </a:r>
            <a:r>
              <a:rPr lang="vi-VN" sz="5000" b="1" dirty="0" smtClean="0">
                <a:solidFill>
                  <a:srgbClr val="7030A0"/>
                </a:solidFill>
                <a:latin typeface="+mj-lt"/>
              </a:rPr>
              <a:t>lên, </a:t>
            </a:r>
            <a:r>
              <a:rPr lang="vi-VN" sz="5000" b="1" dirty="0">
                <a:solidFill>
                  <a:srgbClr val="7030A0"/>
                </a:solidFill>
                <a:latin typeface="+mj-lt"/>
              </a:rPr>
              <a:t>Vì Chúa sắp đến đây rồi, ta hãy mừng vui trong Chúa Trời.</a:t>
            </a:r>
          </a:p>
        </p:txBody>
      </p:sp>
    </p:spTree>
    <p:extLst>
      <p:ext uri="{BB962C8B-B14F-4D97-AF65-F5344CB8AC3E}">
        <p14:creationId xmlns:p14="http://schemas.microsoft.com/office/powerpoint/2010/main" val="31159009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Administrator\Downloads\ĐÁP CA\10122021_202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23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15240" y="285750"/>
            <a:ext cx="9159240" cy="2000548"/>
          </a:xfrm>
          <a:prstGeom prst="rect">
            <a:avLst/>
          </a:prstGeom>
        </p:spPr>
        <p:txBody>
          <a:bodyPr wrap="square">
            <a:spAutoFit/>
          </a:bodyPr>
          <a:lstStyle/>
          <a:p>
            <a:r>
              <a:rPr lang="vi-VN" sz="3600" b="1" u="sng" dirty="0">
                <a:solidFill>
                  <a:srgbClr val="C00000"/>
                </a:solidFill>
              </a:rPr>
              <a:t>Bài đọc </a:t>
            </a:r>
            <a:r>
              <a:rPr lang="vi-VN" sz="3600" b="1" u="sng" dirty="0" smtClean="0">
                <a:solidFill>
                  <a:srgbClr val="C00000"/>
                </a:solidFill>
              </a:rPr>
              <a:t>1</a:t>
            </a:r>
            <a:endParaRPr lang="vi-VN" sz="3600" b="1" dirty="0">
              <a:solidFill>
                <a:srgbClr val="C00000"/>
              </a:solidFill>
            </a:endParaRPr>
          </a:p>
          <a:p>
            <a:r>
              <a:rPr lang="en-US" sz="4600" b="1" dirty="0" err="1">
                <a:solidFill>
                  <a:srgbClr val="C00000"/>
                </a:solidFill>
              </a:rPr>
              <a:t>Bài</a:t>
            </a:r>
            <a:r>
              <a:rPr lang="en-US" sz="4600" b="1" dirty="0">
                <a:solidFill>
                  <a:srgbClr val="C00000"/>
                </a:solidFill>
              </a:rPr>
              <a:t> </a:t>
            </a:r>
            <a:r>
              <a:rPr lang="en-US" sz="4600" b="1" dirty="0" err="1">
                <a:solidFill>
                  <a:srgbClr val="C00000"/>
                </a:solidFill>
              </a:rPr>
              <a:t>trích</a:t>
            </a:r>
            <a:r>
              <a:rPr lang="en-US" sz="4600" b="1" dirty="0">
                <a:solidFill>
                  <a:srgbClr val="C00000"/>
                </a:solidFill>
              </a:rPr>
              <a:t> </a:t>
            </a:r>
            <a:r>
              <a:rPr lang="en-US" sz="4600" b="1" dirty="0" err="1">
                <a:solidFill>
                  <a:srgbClr val="C00000"/>
                </a:solidFill>
              </a:rPr>
              <a:t>sách</a:t>
            </a:r>
            <a:r>
              <a:rPr lang="en-US" sz="4600" b="1" dirty="0">
                <a:solidFill>
                  <a:srgbClr val="C00000"/>
                </a:solidFill>
              </a:rPr>
              <a:t> </a:t>
            </a:r>
            <a:r>
              <a:rPr lang="en-US" sz="4600" b="1" dirty="0" err="1">
                <a:solidFill>
                  <a:srgbClr val="C00000"/>
                </a:solidFill>
              </a:rPr>
              <a:t>ngôn</a:t>
            </a:r>
            <a:r>
              <a:rPr lang="en-US" sz="4600" b="1" dirty="0">
                <a:solidFill>
                  <a:srgbClr val="C00000"/>
                </a:solidFill>
              </a:rPr>
              <a:t> </a:t>
            </a:r>
            <a:r>
              <a:rPr lang="en-US" sz="4600" b="1" dirty="0" err="1">
                <a:solidFill>
                  <a:srgbClr val="C00000"/>
                </a:solidFill>
              </a:rPr>
              <a:t>sứ</a:t>
            </a:r>
            <a:r>
              <a:rPr lang="en-US" sz="4600" b="1" dirty="0">
                <a:solidFill>
                  <a:srgbClr val="C00000"/>
                </a:solidFill>
              </a:rPr>
              <a:t> </a:t>
            </a:r>
            <a:r>
              <a:rPr lang="en-US" sz="4600" b="1" dirty="0" err="1" smtClean="0">
                <a:solidFill>
                  <a:srgbClr val="C00000"/>
                </a:solidFill>
              </a:rPr>
              <a:t>Xô</a:t>
            </a:r>
            <a:r>
              <a:rPr lang="en-US" sz="4600" b="1" dirty="0" smtClean="0">
                <a:solidFill>
                  <a:srgbClr val="C00000"/>
                </a:solidFill>
              </a:rPr>
              <a:t>-</a:t>
            </a:r>
            <a:r>
              <a:rPr lang="en-US" sz="4600" b="1" dirty="0" err="1" smtClean="0">
                <a:solidFill>
                  <a:srgbClr val="C00000"/>
                </a:solidFill>
              </a:rPr>
              <a:t>phô</a:t>
            </a:r>
            <a:r>
              <a:rPr lang="en-US" sz="4600" b="1" dirty="0" smtClean="0">
                <a:solidFill>
                  <a:srgbClr val="C00000"/>
                </a:solidFill>
              </a:rPr>
              <a:t>-</a:t>
            </a:r>
            <a:r>
              <a:rPr lang="en-US" sz="4600" b="1" dirty="0" err="1" smtClean="0">
                <a:solidFill>
                  <a:srgbClr val="C00000"/>
                </a:solidFill>
              </a:rPr>
              <a:t>ni</a:t>
            </a:r>
            <a:r>
              <a:rPr lang="en-US" sz="4600" b="1" dirty="0" smtClean="0">
                <a:solidFill>
                  <a:srgbClr val="C00000"/>
                </a:solidFill>
              </a:rPr>
              <a:t>-a.</a:t>
            </a:r>
            <a:endParaRPr lang="en-US" sz="4600" b="1" dirty="0">
              <a:solidFill>
                <a:srgbClr val="C00000"/>
              </a:solidFill>
            </a:endParaRPr>
          </a:p>
          <a:p>
            <a:r>
              <a:rPr lang="en-US" sz="4200" b="1" i="1" dirty="0" err="1" smtClean="0">
                <a:solidFill>
                  <a:srgbClr val="002060"/>
                </a:solidFill>
              </a:rPr>
              <a:t>Vì</a:t>
            </a:r>
            <a:r>
              <a:rPr lang="en-US" sz="4200" b="1" i="1" dirty="0" smtClean="0">
                <a:solidFill>
                  <a:srgbClr val="002060"/>
                </a:solidFill>
              </a:rPr>
              <a:t> </a:t>
            </a:r>
            <a:r>
              <a:rPr lang="en-US" sz="4200" b="1" i="1" dirty="0" err="1" smtClean="0">
                <a:solidFill>
                  <a:srgbClr val="002060"/>
                </a:solidFill>
              </a:rPr>
              <a:t>ngươi</a:t>
            </a:r>
            <a:r>
              <a:rPr lang="en-US" sz="4200" b="1" i="1" dirty="0" smtClean="0">
                <a:solidFill>
                  <a:srgbClr val="002060"/>
                </a:solidFill>
              </a:rPr>
              <a:t>, </a:t>
            </a:r>
            <a:r>
              <a:rPr lang="en-US" sz="4200" b="1" i="1" dirty="0" err="1" smtClean="0">
                <a:solidFill>
                  <a:srgbClr val="002060"/>
                </a:solidFill>
              </a:rPr>
              <a:t>Chúa</a:t>
            </a:r>
            <a:r>
              <a:rPr lang="en-US" sz="4200" b="1" i="1" dirty="0" smtClean="0">
                <a:solidFill>
                  <a:srgbClr val="002060"/>
                </a:solidFill>
              </a:rPr>
              <a:t> </a:t>
            </a:r>
            <a:r>
              <a:rPr lang="en-US" sz="4200" b="1" i="1" dirty="0" err="1" smtClean="0">
                <a:solidFill>
                  <a:srgbClr val="002060"/>
                </a:solidFill>
              </a:rPr>
              <a:t>sẽ</a:t>
            </a:r>
            <a:r>
              <a:rPr lang="en-US" sz="4200" b="1" i="1" dirty="0" smtClean="0">
                <a:solidFill>
                  <a:srgbClr val="002060"/>
                </a:solidFill>
              </a:rPr>
              <a:t> </a:t>
            </a:r>
            <a:r>
              <a:rPr lang="en-US" sz="4200" b="1" i="1" dirty="0" err="1" smtClean="0">
                <a:solidFill>
                  <a:srgbClr val="002060"/>
                </a:solidFill>
              </a:rPr>
              <a:t>nhảy</a:t>
            </a:r>
            <a:r>
              <a:rPr lang="en-US" sz="4200" b="1" i="1" dirty="0" smtClean="0">
                <a:solidFill>
                  <a:srgbClr val="002060"/>
                </a:solidFill>
              </a:rPr>
              <a:t> </a:t>
            </a:r>
            <a:r>
              <a:rPr lang="en-US" sz="4200" b="1" i="1" dirty="0" err="1" smtClean="0">
                <a:solidFill>
                  <a:srgbClr val="002060"/>
                </a:solidFill>
              </a:rPr>
              <a:t>múa</a:t>
            </a:r>
            <a:r>
              <a:rPr lang="en-US" sz="4200" b="1" i="1" dirty="0" smtClean="0">
                <a:solidFill>
                  <a:srgbClr val="002060"/>
                </a:solidFill>
              </a:rPr>
              <a:t> </a:t>
            </a:r>
            <a:r>
              <a:rPr lang="en-US" sz="4200" b="1" i="1" dirty="0" err="1" smtClean="0">
                <a:solidFill>
                  <a:srgbClr val="002060"/>
                </a:solidFill>
              </a:rPr>
              <a:t>tưng</a:t>
            </a:r>
            <a:r>
              <a:rPr lang="en-US" sz="4200" b="1" i="1" dirty="0" smtClean="0">
                <a:solidFill>
                  <a:srgbClr val="002060"/>
                </a:solidFill>
              </a:rPr>
              <a:t> </a:t>
            </a:r>
            <a:r>
              <a:rPr lang="en-US" sz="4200" b="1" i="1" dirty="0" err="1" smtClean="0">
                <a:solidFill>
                  <a:srgbClr val="002060"/>
                </a:solidFill>
              </a:rPr>
              <a:t>bừng</a:t>
            </a:r>
            <a:r>
              <a:rPr lang="en-US" sz="4200" b="1" i="1" dirty="0" smtClean="0">
                <a:solidFill>
                  <a:srgbClr val="002060"/>
                </a:solidFill>
              </a:rPr>
              <a:t>.</a:t>
            </a:r>
            <a:endParaRPr lang="en-US" sz="4200" b="1" i="1" dirty="0">
              <a:solidFill>
                <a:srgbClr val="002060"/>
              </a:solidFill>
            </a:endParaRPr>
          </a:p>
        </p:txBody>
      </p:sp>
    </p:spTree>
    <p:extLst>
      <p:ext uri="{BB962C8B-B14F-4D97-AF65-F5344CB8AC3E}">
        <p14:creationId xmlns:p14="http://schemas.microsoft.com/office/powerpoint/2010/main" val="417543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r>
              <a:rPr lang="en-US" sz="6600" b="1" dirty="0" err="1" smtClean="0">
                <a:solidFill>
                  <a:srgbClr val="7030A0"/>
                </a:solidFill>
              </a:rPr>
              <a:t>Đáp</a:t>
            </a:r>
            <a:r>
              <a:rPr lang="en-US" sz="6600" b="1" dirty="0" smtClean="0">
                <a:solidFill>
                  <a:srgbClr val="7030A0"/>
                </a:solidFill>
              </a:rPr>
              <a:t> </a:t>
            </a:r>
            <a:r>
              <a:rPr lang="en-US" sz="6600" b="1" dirty="0" err="1" smtClean="0">
                <a:solidFill>
                  <a:srgbClr val="7030A0"/>
                </a:solidFill>
              </a:rPr>
              <a:t>Ca</a:t>
            </a:r>
            <a:r>
              <a:rPr lang="en-US" sz="6600" b="1" dirty="0" smtClean="0">
                <a:solidFill>
                  <a:srgbClr val="7030A0"/>
                </a:solidFill>
              </a:rPr>
              <a:t/>
            </a:r>
            <a:br>
              <a:rPr lang="en-US" sz="6600" b="1" dirty="0" smtClean="0">
                <a:solidFill>
                  <a:srgbClr val="7030A0"/>
                </a:solidFill>
              </a:rPr>
            </a:br>
            <a:r>
              <a:rPr lang="en-US" sz="6600" b="1" dirty="0" err="1" smtClean="0">
                <a:solidFill>
                  <a:srgbClr val="7030A0"/>
                </a:solidFill>
              </a:rPr>
              <a:t>Chúa</a:t>
            </a:r>
            <a:r>
              <a:rPr lang="en-US" sz="6600" b="1" dirty="0" smtClean="0">
                <a:solidFill>
                  <a:srgbClr val="7030A0"/>
                </a:solidFill>
              </a:rPr>
              <a:t> </a:t>
            </a:r>
            <a:r>
              <a:rPr lang="en-US" sz="6600" b="1" dirty="0" err="1" smtClean="0">
                <a:solidFill>
                  <a:srgbClr val="7030A0"/>
                </a:solidFill>
              </a:rPr>
              <a:t>Nhật</a:t>
            </a:r>
            <a:r>
              <a:rPr lang="en-US" sz="6600" b="1" dirty="0" smtClean="0">
                <a:solidFill>
                  <a:srgbClr val="7030A0"/>
                </a:solidFill>
              </a:rPr>
              <a:t> III </a:t>
            </a:r>
            <a:r>
              <a:rPr lang="en-US" sz="6600" b="1" dirty="0" err="1" smtClean="0">
                <a:solidFill>
                  <a:srgbClr val="7030A0"/>
                </a:solidFill>
              </a:rPr>
              <a:t>Mùa</a:t>
            </a:r>
            <a:r>
              <a:rPr lang="en-US" sz="6600" b="1" dirty="0" smtClean="0">
                <a:solidFill>
                  <a:srgbClr val="7030A0"/>
                </a:solidFill>
              </a:rPr>
              <a:t> </a:t>
            </a:r>
            <a:r>
              <a:rPr lang="en-US" sz="6600" b="1" dirty="0" err="1" smtClean="0">
                <a:solidFill>
                  <a:srgbClr val="7030A0"/>
                </a:solidFill>
              </a:rPr>
              <a:t>Vọng</a:t>
            </a:r>
            <a:r>
              <a:rPr lang="vi-VN" sz="6600" b="1" dirty="0" smtClean="0">
                <a:solidFill>
                  <a:srgbClr val="7030A0"/>
                </a:solidFill>
              </a:rPr>
              <a:t/>
            </a:r>
            <a:br>
              <a:rPr lang="vi-VN" sz="6600" b="1" dirty="0" smtClean="0">
                <a:solidFill>
                  <a:srgbClr val="7030A0"/>
                </a:solidFill>
              </a:rPr>
            </a:br>
            <a:r>
              <a:rPr lang="vi-VN" sz="6600" b="1" dirty="0" smtClean="0">
                <a:solidFill>
                  <a:srgbClr val="002060"/>
                </a:solidFill>
              </a:rPr>
              <a:t>Đấng </a:t>
            </a:r>
            <a:r>
              <a:rPr lang="vi-VN" sz="6600" b="1" dirty="0">
                <a:solidFill>
                  <a:srgbClr val="002060"/>
                </a:solidFill>
              </a:rPr>
              <a:t>cứu độ tôi </a:t>
            </a:r>
            <a:r>
              <a:rPr lang="vi-VN" sz="6600" b="1" dirty="0" smtClean="0">
                <a:solidFill>
                  <a:srgbClr val="002060"/>
                </a:solidFill>
              </a:rPr>
              <a:t>Is</a:t>
            </a:r>
            <a:r>
              <a:rPr lang="vi-VN" sz="6600" b="1" dirty="0">
                <a:solidFill>
                  <a:srgbClr val="002060"/>
                </a:solidFill>
              </a:rPr>
              <a:t>. </a:t>
            </a:r>
            <a:r>
              <a:rPr lang="vi-VN" sz="6600" b="1" dirty="0" smtClean="0">
                <a:solidFill>
                  <a:srgbClr val="002060"/>
                </a:solidFill>
              </a:rPr>
              <a:t>12, 2-6 </a:t>
            </a:r>
            <a:r>
              <a:rPr lang="en-US" sz="6600" b="1" dirty="0" smtClean="0">
                <a:solidFill>
                  <a:srgbClr val="002060"/>
                </a:solidFill>
              </a:rPr>
              <a:t> </a:t>
            </a:r>
            <a:r>
              <a:rPr lang="en-US" sz="6600" b="1" dirty="0" smtClean="0">
                <a:solidFill>
                  <a:srgbClr val="7030A0"/>
                </a:solidFill>
              </a:rPr>
              <a:t/>
            </a:r>
            <a:br>
              <a:rPr lang="en-US" sz="6600" b="1" dirty="0" smtClean="0">
                <a:solidFill>
                  <a:srgbClr val="7030A0"/>
                </a:solidFill>
              </a:rPr>
            </a:br>
            <a:r>
              <a:rPr lang="en-US" sz="6600" b="1" dirty="0" err="1" smtClean="0">
                <a:solidFill>
                  <a:srgbClr val="7030A0"/>
                </a:solidFill>
              </a:rPr>
              <a:t>Năm</a:t>
            </a:r>
            <a:r>
              <a:rPr lang="en-US" sz="6600" b="1" dirty="0" smtClean="0">
                <a:solidFill>
                  <a:srgbClr val="7030A0"/>
                </a:solidFill>
              </a:rPr>
              <a:t> </a:t>
            </a:r>
            <a:r>
              <a:rPr lang="en-US" sz="6600" b="1" dirty="0" smtClean="0">
                <a:solidFill>
                  <a:srgbClr val="7030A0"/>
                </a:solidFill>
              </a:rPr>
              <a:t>C</a:t>
            </a:r>
            <a:r>
              <a:rPr lang="en-US" b="1" dirty="0" smtClean="0">
                <a:solidFill>
                  <a:srgbClr val="7030A0"/>
                </a:solidFill>
              </a:rPr>
              <a:t/>
            </a:r>
            <a:br>
              <a:rPr lang="en-US" b="1" dirty="0" smtClean="0">
                <a:solidFill>
                  <a:srgbClr val="7030A0"/>
                </a:solidFill>
              </a:rPr>
            </a:br>
            <a:r>
              <a:rPr lang="en-US" b="1" i="1" dirty="0" smtClean="0">
                <a:solidFill>
                  <a:srgbClr val="002060"/>
                </a:solidFill>
              </a:rPr>
              <a:t>Lm. Kim Long</a:t>
            </a:r>
            <a:br>
              <a:rPr lang="en-US" b="1" i="1" dirty="0" smtClean="0">
                <a:solidFill>
                  <a:srgbClr val="002060"/>
                </a:solidFill>
              </a:rPr>
            </a:br>
            <a:r>
              <a:rPr lang="en-US" b="1" i="1" dirty="0" smtClean="0">
                <a:solidFill>
                  <a:srgbClr val="002060"/>
                </a:solidFill>
              </a:rPr>
              <a:t>03 </a:t>
            </a:r>
            <a:r>
              <a:rPr lang="en-US" b="1" i="1" dirty="0" err="1" smtClean="0">
                <a:solidFill>
                  <a:srgbClr val="002060"/>
                </a:solidFill>
              </a:rPr>
              <a:t>Câu</a:t>
            </a:r>
            <a:endParaRPr lang="en-US" b="1" i="1" dirty="0">
              <a:solidFill>
                <a:srgbClr val="002060"/>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vi-VN" sz="6600" b="1" dirty="0" smtClean="0">
                <a:solidFill>
                  <a:srgbClr val="002060"/>
                </a:solidFill>
              </a:rPr>
              <a:t>ĐK</a:t>
            </a:r>
            <a:r>
              <a:rPr lang="vi-VN" sz="6600" b="1" dirty="0">
                <a:solidFill>
                  <a:srgbClr val="002060"/>
                </a:solidFill>
              </a:rPr>
              <a:t>: </a:t>
            </a:r>
            <a:r>
              <a:rPr lang="vi-VN" sz="6600" b="1" dirty="0">
                <a:solidFill>
                  <a:srgbClr val="7030A0"/>
                </a:solidFill>
              </a:rPr>
              <a:t>Hãy mừng rỡ reo hò vì giữa </a:t>
            </a:r>
            <a:r>
              <a:rPr lang="vi-VN" sz="6600" b="1" dirty="0" smtClean="0">
                <a:solidFill>
                  <a:srgbClr val="7030A0"/>
                </a:solidFill>
              </a:rPr>
              <a:t>ngươi, </a:t>
            </a:r>
            <a:r>
              <a:rPr lang="vi-VN" sz="6600" b="1" dirty="0">
                <a:solidFill>
                  <a:srgbClr val="7030A0"/>
                </a:solidFill>
              </a:rPr>
              <a:t>Đức Chúa của </a:t>
            </a:r>
            <a:r>
              <a:rPr lang="vi-VN" sz="6600" b="1" dirty="0" smtClean="0">
                <a:solidFill>
                  <a:srgbClr val="7030A0"/>
                </a:solidFill>
              </a:rPr>
              <a:t>Is-ra-en, </a:t>
            </a:r>
            <a:r>
              <a:rPr lang="vi-VN" sz="6600" b="1" dirty="0">
                <a:solidFill>
                  <a:srgbClr val="7030A0"/>
                </a:solidFill>
              </a:rPr>
              <a:t>quả thực là thánh thiện.</a:t>
            </a:r>
            <a:endParaRPr lang="vi-VN" sz="6600" b="1" dirty="0" smtClean="0">
              <a:solidFill>
                <a:srgbClr val="7030A0"/>
              </a:solidFill>
            </a:endParaRPr>
          </a:p>
        </p:txBody>
      </p:sp>
    </p:spTree>
    <p:extLst>
      <p:ext uri="{BB962C8B-B14F-4D97-AF65-F5344CB8AC3E}">
        <p14:creationId xmlns:p14="http://schemas.microsoft.com/office/powerpoint/2010/main" val="1815595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vi-VN" sz="5400" b="1" dirty="0" smtClean="0">
                <a:solidFill>
                  <a:srgbClr val="002060"/>
                </a:solidFill>
              </a:rPr>
              <a:t>Pk1</a:t>
            </a:r>
            <a:r>
              <a:rPr lang="vi-VN" sz="5400" b="1" dirty="0">
                <a:solidFill>
                  <a:srgbClr val="002060"/>
                </a:solidFill>
              </a:rPr>
              <a:t>: </a:t>
            </a:r>
            <a:r>
              <a:rPr lang="vi-VN" sz="5400" b="1" dirty="0">
                <a:solidFill>
                  <a:srgbClr val="7030A0"/>
                </a:solidFill>
              </a:rPr>
              <a:t>Đây Thiên </a:t>
            </a:r>
            <a:r>
              <a:rPr lang="vi-VN" sz="5400" b="1" dirty="0" smtClean="0">
                <a:solidFill>
                  <a:srgbClr val="7030A0"/>
                </a:solidFill>
              </a:rPr>
              <a:t>Chúa </a:t>
            </a:r>
            <a:r>
              <a:rPr lang="vi-VN" sz="5400" b="1" dirty="0">
                <a:solidFill>
                  <a:srgbClr val="7030A0"/>
                </a:solidFill>
              </a:rPr>
              <a:t>Đấng cứu độ tôi, tôi tin tưởng và không sợ hãi chi. Vì Chúa chính là sức mạnh, Đấng tôi ca </a:t>
            </a:r>
            <a:r>
              <a:rPr lang="vi-VN" sz="5400" b="1" dirty="0" smtClean="0">
                <a:solidFill>
                  <a:srgbClr val="7030A0"/>
                </a:solidFill>
              </a:rPr>
              <a:t>mừng, </a:t>
            </a:r>
            <a:r>
              <a:rPr lang="vi-VN" sz="5400" b="1" dirty="0">
                <a:solidFill>
                  <a:srgbClr val="7030A0"/>
                </a:solidFill>
              </a:rPr>
              <a:t>Ngài từng cứu độ tôi.</a:t>
            </a:r>
            <a:r>
              <a:rPr lang="en-US" sz="5400" b="1" dirty="0" smtClean="0">
                <a:solidFill>
                  <a:schemeClr val="tx2">
                    <a:lumMod val="50000"/>
                  </a:schemeClr>
                </a:solidFill>
              </a:rPr>
              <a:t> </a:t>
            </a:r>
            <a:endParaRPr lang="vi-VN" sz="5400" b="1" dirty="0" smtClean="0">
              <a:solidFill>
                <a:schemeClr val="tx2">
                  <a:lumMod val="50000"/>
                </a:schemeClr>
              </a:solidFill>
            </a:endParaRP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vi-VN" sz="6600" b="1" dirty="0" smtClean="0">
                <a:solidFill>
                  <a:srgbClr val="002060"/>
                </a:solidFill>
              </a:rPr>
              <a:t>ĐK</a:t>
            </a:r>
            <a:r>
              <a:rPr lang="vi-VN" sz="6600" b="1" dirty="0">
                <a:solidFill>
                  <a:srgbClr val="002060"/>
                </a:solidFill>
              </a:rPr>
              <a:t>: </a:t>
            </a:r>
            <a:r>
              <a:rPr lang="vi-VN" sz="6600" b="1" dirty="0">
                <a:solidFill>
                  <a:srgbClr val="7030A0"/>
                </a:solidFill>
              </a:rPr>
              <a:t>Hãy mừng rỡ reo hò vì giữa </a:t>
            </a:r>
            <a:r>
              <a:rPr lang="vi-VN" sz="6600" b="1" dirty="0" smtClean="0">
                <a:solidFill>
                  <a:srgbClr val="7030A0"/>
                </a:solidFill>
              </a:rPr>
              <a:t>ngươi, </a:t>
            </a:r>
            <a:r>
              <a:rPr lang="vi-VN" sz="6600" b="1" dirty="0">
                <a:solidFill>
                  <a:srgbClr val="7030A0"/>
                </a:solidFill>
              </a:rPr>
              <a:t>Đức Chúa của </a:t>
            </a:r>
            <a:r>
              <a:rPr lang="vi-VN" sz="6600" b="1" dirty="0" smtClean="0">
                <a:solidFill>
                  <a:srgbClr val="7030A0"/>
                </a:solidFill>
              </a:rPr>
              <a:t>Is-ra-en, </a:t>
            </a:r>
            <a:r>
              <a:rPr lang="vi-VN" sz="6600" b="1" dirty="0">
                <a:solidFill>
                  <a:srgbClr val="7030A0"/>
                </a:solidFill>
              </a:rPr>
              <a:t>quả thực là thánh thiện.</a:t>
            </a:r>
            <a:endParaRPr lang="vi-VN" sz="6600" b="1" dirty="0" smtClean="0">
              <a:solidFill>
                <a:srgbClr val="7030A0"/>
              </a:solidFill>
            </a:endParaRPr>
          </a:p>
        </p:txBody>
      </p:sp>
    </p:spTree>
    <p:extLst>
      <p:ext uri="{BB962C8B-B14F-4D97-AF65-F5344CB8AC3E}">
        <p14:creationId xmlns:p14="http://schemas.microsoft.com/office/powerpoint/2010/main" val="3867787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002060"/>
                </a:solidFill>
              </a:rPr>
              <a:t>Pk2</a:t>
            </a:r>
            <a:r>
              <a:rPr lang="vi-VN" sz="5400" b="1" dirty="0">
                <a:solidFill>
                  <a:srgbClr val="002060"/>
                </a:solidFill>
              </a:rPr>
              <a:t>: </a:t>
            </a:r>
            <a:r>
              <a:rPr lang="vi-VN" sz="5400" b="1" dirty="0">
                <a:solidFill>
                  <a:srgbClr val="7030A0"/>
                </a:solidFill>
              </a:rPr>
              <a:t>Hân hoan tới múc nước tận suối, suối cứu độ, và cảm tạ Chúa đi. Cầu khấn Chúa và tỏ </a:t>
            </a:r>
            <a:r>
              <a:rPr lang="vi-VN" sz="5400" b="1" dirty="0" smtClean="0">
                <a:solidFill>
                  <a:srgbClr val="7030A0"/>
                </a:solidFill>
              </a:rPr>
              <a:t>bày, </a:t>
            </a:r>
            <a:r>
              <a:rPr lang="vi-VN" sz="5400" b="1" dirty="0">
                <a:solidFill>
                  <a:srgbClr val="7030A0"/>
                </a:solidFill>
              </a:rPr>
              <a:t>giữa muôn dân rằng: Sự nghiệp Chúa huyền siêu.</a:t>
            </a:r>
            <a:r>
              <a:rPr lang="en-US" sz="5400" b="1" dirty="0" smtClean="0">
                <a:solidFill>
                  <a:schemeClr val="tx2">
                    <a:lumMod val="50000"/>
                  </a:schemeClr>
                </a:solidFill>
              </a:rPr>
              <a:t> </a:t>
            </a:r>
            <a:endParaRPr lang="en-US" sz="5400" b="1" dirty="0">
              <a:solidFill>
                <a:schemeClr val="tx2">
                  <a:lumMod val="50000"/>
                </a:schemeClr>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vi-VN" sz="6600" b="1" dirty="0" smtClean="0">
                <a:solidFill>
                  <a:srgbClr val="002060"/>
                </a:solidFill>
              </a:rPr>
              <a:t>ĐK</a:t>
            </a:r>
            <a:r>
              <a:rPr lang="vi-VN" sz="6600" b="1" dirty="0">
                <a:solidFill>
                  <a:srgbClr val="002060"/>
                </a:solidFill>
              </a:rPr>
              <a:t>: </a:t>
            </a:r>
            <a:r>
              <a:rPr lang="vi-VN" sz="6600" b="1" dirty="0">
                <a:solidFill>
                  <a:srgbClr val="7030A0"/>
                </a:solidFill>
              </a:rPr>
              <a:t>Hãy mừng rỡ reo hò vì giữa </a:t>
            </a:r>
            <a:r>
              <a:rPr lang="vi-VN" sz="6600" b="1" dirty="0" smtClean="0">
                <a:solidFill>
                  <a:srgbClr val="7030A0"/>
                </a:solidFill>
              </a:rPr>
              <a:t>ngươi, </a:t>
            </a:r>
            <a:r>
              <a:rPr lang="vi-VN" sz="6600" b="1" dirty="0">
                <a:solidFill>
                  <a:srgbClr val="7030A0"/>
                </a:solidFill>
              </a:rPr>
              <a:t>Đức Chúa của </a:t>
            </a:r>
            <a:r>
              <a:rPr lang="vi-VN" sz="6600" b="1" dirty="0" smtClean="0">
                <a:solidFill>
                  <a:srgbClr val="7030A0"/>
                </a:solidFill>
              </a:rPr>
              <a:t>Is-ra-en, </a:t>
            </a:r>
            <a:r>
              <a:rPr lang="vi-VN" sz="6600" b="1" dirty="0">
                <a:solidFill>
                  <a:srgbClr val="7030A0"/>
                </a:solidFill>
              </a:rPr>
              <a:t>quả thực là thánh thiện.</a:t>
            </a:r>
            <a:endParaRPr lang="vi-VN" sz="6600" b="1" dirty="0" smtClean="0">
              <a:solidFill>
                <a:srgbClr val="7030A0"/>
              </a:solidFill>
            </a:endParaRPr>
          </a:p>
        </p:txBody>
      </p:sp>
    </p:spTree>
    <p:extLst>
      <p:ext uri="{BB962C8B-B14F-4D97-AF65-F5344CB8AC3E}">
        <p14:creationId xmlns:p14="http://schemas.microsoft.com/office/powerpoint/2010/main" val="178984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7030A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vi-VN" sz="5400" b="1" dirty="0" smtClean="0">
                <a:solidFill>
                  <a:srgbClr val="002060"/>
                </a:solidFill>
              </a:rPr>
              <a:t>Pk3</a:t>
            </a:r>
            <a:r>
              <a:rPr lang="vi-VN" sz="5400" b="1" dirty="0">
                <a:solidFill>
                  <a:srgbClr val="002060"/>
                </a:solidFill>
              </a:rPr>
              <a:t>: </a:t>
            </a:r>
            <a:r>
              <a:rPr lang="vi-VN" sz="5400" b="1" dirty="0" smtClean="0">
                <a:solidFill>
                  <a:srgbClr val="7030A0"/>
                </a:solidFill>
              </a:rPr>
              <a:t>Uy </a:t>
            </a:r>
            <a:r>
              <a:rPr lang="vi-VN" sz="5400" b="1" dirty="0">
                <a:solidFill>
                  <a:srgbClr val="7030A0"/>
                </a:solidFill>
              </a:rPr>
              <a:t>công Chúa hãy hát mừng luôn, cao rao để trần gian cùng ngắm trông. Vì Đấng </a:t>
            </a:r>
            <a:r>
              <a:rPr lang="vi-VN" sz="5400" b="1" dirty="0" smtClean="0">
                <a:solidFill>
                  <a:srgbClr val="7030A0"/>
                </a:solidFill>
              </a:rPr>
              <a:t> Thánh  thật  </a:t>
            </a:r>
            <a:r>
              <a:rPr lang="vi-VN" sz="5400" b="1" dirty="0">
                <a:solidFill>
                  <a:srgbClr val="7030A0"/>
                </a:solidFill>
              </a:rPr>
              <a:t>vĩ </a:t>
            </a:r>
            <a:r>
              <a:rPr lang="vi-VN" sz="5400" b="1" dirty="0" smtClean="0">
                <a:solidFill>
                  <a:srgbClr val="7030A0"/>
                </a:solidFill>
              </a:rPr>
              <a:t> đại, của </a:t>
            </a:r>
            <a:r>
              <a:rPr lang="vi-VN" sz="5400" b="1" dirty="0">
                <a:solidFill>
                  <a:srgbClr val="7030A0"/>
                </a:solidFill>
              </a:rPr>
              <a:t>Is-ra-en, Si-on hãy hò reo.</a:t>
            </a:r>
            <a:r>
              <a:rPr lang="en-US" sz="5400" b="1" dirty="0" smtClean="0">
                <a:solidFill>
                  <a:schemeClr val="tx2">
                    <a:lumMod val="50000"/>
                  </a:schemeClr>
                </a:solidFill>
              </a:rPr>
              <a:t> </a:t>
            </a:r>
            <a:endParaRPr lang="en-US" sz="5400" b="1" dirty="0">
              <a:solidFill>
                <a:schemeClr val="tx2">
                  <a:lumMod val="50000"/>
                </a:schemeClr>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vi-VN" sz="6600" b="1" dirty="0" smtClean="0">
                <a:solidFill>
                  <a:srgbClr val="002060"/>
                </a:solidFill>
              </a:rPr>
              <a:t>ĐK</a:t>
            </a:r>
            <a:r>
              <a:rPr lang="vi-VN" sz="6600" b="1" dirty="0">
                <a:solidFill>
                  <a:srgbClr val="002060"/>
                </a:solidFill>
              </a:rPr>
              <a:t>: </a:t>
            </a:r>
            <a:r>
              <a:rPr lang="vi-VN" sz="6600" b="1" dirty="0">
                <a:solidFill>
                  <a:srgbClr val="7030A0"/>
                </a:solidFill>
              </a:rPr>
              <a:t>Hãy mừng rỡ reo hò vì giữa </a:t>
            </a:r>
            <a:r>
              <a:rPr lang="vi-VN" sz="6600" b="1" dirty="0" smtClean="0">
                <a:solidFill>
                  <a:srgbClr val="7030A0"/>
                </a:solidFill>
              </a:rPr>
              <a:t>ngươi, </a:t>
            </a:r>
            <a:r>
              <a:rPr lang="vi-VN" sz="6600" b="1" dirty="0">
                <a:solidFill>
                  <a:srgbClr val="7030A0"/>
                </a:solidFill>
              </a:rPr>
              <a:t>Đức Chúa của </a:t>
            </a:r>
            <a:r>
              <a:rPr lang="vi-VN" sz="6600" b="1" dirty="0" smtClean="0">
                <a:solidFill>
                  <a:srgbClr val="7030A0"/>
                </a:solidFill>
              </a:rPr>
              <a:t>Is-ra-en, </a:t>
            </a:r>
            <a:r>
              <a:rPr lang="vi-VN" sz="6600" b="1" dirty="0">
                <a:solidFill>
                  <a:srgbClr val="7030A0"/>
                </a:solidFill>
              </a:rPr>
              <a:t>quả thực là thánh thiện.</a:t>
            </a:r>
            <a:endParaRPr lang="vi-VN" sz="6600" b="1" dirty="0" smtClean="0">
              <a:solidFill>
                <a:srgbClr val="7030A0"/>
              </a:solidFill>
            </a:endParaRPr>
          </a:p>
        </p:txBody>
      </p:sp>
    </p:spTree>
    <p:extLst>
      <p:ext uri="{BB962C8B-B14F-4D97-AF65-F5344CB8AC3E}">
        <p14:creationId xmlns:p14="http://schemas.microsoft.com/office/powerpoint/2010/main" val="960783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734074"/>
            <a:ext cx="5016318" cy="2580876"/>
          </a:xfrm>
          <a:prstGeom prst="rect">
            <a:avLst/>
          </a:prstGeom>
        </p:spPr>
      </p:pic>
      <p:sp>
        <p:nvSpPr>
          <p:cNvPr id="6" name="Rectangle 5"/>
          <p:cNvSpPr/>
          <p:nvPr/>
        </p:nvSpPr>
        <p:spPr>
          <a:xfrm>
            <a:off x="-15240" y="133350"/>
            <a:ext cx="9159240" cy="2431435"/>
          </a:xfrm>
          <a:prstGeom prst="rect">
            <a:avLst/>
          </a:prstGeom>
        </p:spPr>
        <p:txBody>
          <a:bodyPr wrap="square">
            <a:spAutoFit/>
          </a:bodyPr>
          <a:lstStyle/>
          <a:p>
            <a:r>
              <a:rPr lang="vi-VN" sz="3200" b="1" u="sng" dirty="0">
                <a:solidFill>
                  <a:srgbClr val="C00000"/>
                </a:solidFill>
              </a:rPr>
              <a:t>Bài đọc </a:t>
            </a:r>
            <a:r>
              <a:rPr lang="vi-VN" sz="3200" b="1" u="sng" dirty="0" smtClean="0">
                <a:solidFill>
                  <a:srgbClr val="C00000"/>
                </a:solidFill>
              </a:rPr>
              <a:t>2</a:t>
            </a:r>
            <a:endParaRPr lang="vi-VN" sz="3200" b="1" u="sng" dirty="0">
              <a:solidFill>
                <a:srgbClr val="C00000"/>
              </a:solidFill>
            </a:endParaRPr>
          </a:p>
          <a:p>
            <a:r>
              <a:rPr lang="vi-VN" sz="4000" b="1" dirty="0">
                <a:solidFill>
                  <a:srgbClr val="C00000"/>
                </a:solidFill>
              </a:rPr>
              <a:t>Bài trích thư thứ nhất của thánh Phao-lô tông đồ gửi tín hữu </a:t>
            </a:r>
            <a:r>
              <a:rPr lang="vi-VN" sz="4000" b="1" dirty="0" smtClean="0">
                <a:solidFill>
                  <a:srgbClr val="C00000"/>
                </a:solidFill>
              </a:rPr>
              <a:t>Phi-líp-phê.</a:t>
            </a:r>
            <a:endParaRPr lang="en-US" sz="4000" b="1" dirty="0" smtClean="0">
              <a:solidFill>
                <a:srgbClr val="C00000"/>
              </a:solidFill>
            </a:endParaRPr>
          </a:p>
          <a:p>
            <a:r>
              <a:rPr lang="vi-VN" sz="4000" b="1" i="1" dirty="0" smtClean="0">
                <a:solidFill>
                  <a:srgbClr val="002060"/>
                </a:solidFill>
              </a:rPr>
              <a:t>Chúa đã gần đến.</a:t>
            </a:r>
            <a:endParaRPr lang="vi-VN" sz="4000" b="1" i="1" dirty="0">
              <a:solidFill>
                <a:srgbClr val="002060"/>
              </a:solidFill>
            </a:endParaRPr>
          </a:p>
        </p:txBody>
      </p:sp>
    </p:spTree>
    <p:extLst>
      <p:ext uri="{BB962C8B-B14F-4D97-AF65-F5344CB8AC3E}">
        <p14:creationId xmlns:p14="http://schemas.microsoft.com/office/powerpoint/2010/main" val="192167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5400" b="1" dirty="0" smtClean="0">
                <a:solidFill>
                  <a:srgbClr val="002060"/>
                </a:solidFill>
              </a:rPr>
              <a:t>Alleluia-Alleluia: </a:t>
            </a:r>
            <a:r>
              <a:rPr lang="vi-VN" sz="6400" b="1" dirty="0" smtClean="0">
                <a:solidFill>
                  <a:srgbClr val="7030A0"/>
                </a:solidFill>
              </a:rPr>
              <a:t>Thánh </a:t>
            </a:r>
            <a:r>
              <a:rPr lang="vi-VN" sz="6400" b="1" dirty="0">
                <a:solidFill>
                  <a:srgbClr val="7030A0"/>
                </a:solidFill>
              </a:rPr>
              <a:t>Thần Chúa ngự trên tôi. Chúa sai tôi đem Tin </a:t>
            </a:r>
            <a:r>
              <a:rPr lang="vi-VN" sz="6400" b="1" dirty="0" smtClean="0">
                <a:solidFill>
                  <a:srgbClr val="7030A0"/>
                </a:solidFill>
              </a:rPr>
              <a:t>Mừng, </a:t>
            </a:r>
            <a:r>
              <a:rPr lang="vi-VN" sz="6400" b="1" dirty="0">
                <a:solidFill>
                  <a:srgbClr val="7030A0"/>
                </a:solidFill>
              </a:rPr>
              <a:t>cho người khó nghèo. </a:t>
            </a:r>
            <a:r>
              <a:rPr lang="vi-VN" sz="5400" b="1" dirty="0">
                <a:solidFill>
                  <a:srgbClr val="002060"/>
                </a:solidFill>
              </a:rPr>
              <a:t>Alleluia</a:t>
            </a:r>
            <a:r>
              <a:rPr lang="vi-VN" sz="5400" b="1" dirty="0" smtClean="0">
                <a:solidFill>
                  <a:srgbClr val="002060"/>
                </a:solidFill>
              </a:rPr>
              <a:t>... </a:t>
            </a:r>
            <a:endParaRPr lang="en-US" sz="5400" b="1" dirty="0">
              <a:solidFill>
                <a:srgbClr val="002060"/>
              </a:solidFill>
            </a:endParaRPr>
          </a:p>
        </p:txBody>
      </p:sp>
    </p:spTree>
    <p:extLst>
      <p:ext uri="{BB962C8B-B14F-4D97-AF65-F5344CB8AC3E}">
        <p14:creationId xmlns:p14="http://schemas.microsoft.com/office/powerpoint/2010/main" val="372280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Administrator\Downloads\ĐÁP CA\10122021_202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664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779155" y="2387084"/>
            <a:ext cx="4525598" cy="769441"/>
          </a:xfrm>
          <a:prstGeom prst="rect">
            <a:avLst/>
          </a:prstGeom>
        </p:spPr>
        <p:txBody>
          <a:bodyPr wrap="none">
            <a:spAutoFit/>
          </a:bodyPr>
          <a:lstStyle/>
          <a:p>
            <a:r>
              <a:rPr lang="en-US" sz="4400" b="1" dirty="0" smtClean="0">
                <a:solidFill>
                  <a:srgbClr val="002060"/>
                </a:solidFill>
              </a:rPr>
              <a:t>PHÚT THINH LẶNG</a:t>
            </a:r>
            <a:endParaRPr lang="en-US" sz="4400" b="1" dirty="0">
              <a:solidFill>
                <a:srgbClr val="002060"/>
              </a:solidFill>
            </a:endParaRPr>
          </a:p>
        </p:txBody>
      </p:sp>
    </p:spTree>
    <p:extLst>
      <p:ext uri="{BB962C8B-B14F-4D97-AF65-F5344CB8AC3E}">
        <p14:creationId xmlns:p14="http://schemas.microsoft.com/office/powerpoint/2010/main" val="192167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7030A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Tôi tin kính một Thiên Chúa là Cha toàn năng, </a:t>
            </a:r>
            <a:r>
              <a:rPr lang="vi-VN" sz="6600" b="1" dirty="0">
                <a:solidFill>
                  <a:srgbClr val="7030A0"/>
                </a:solidFill>
                <a:effectLst/>
                <a:latin typeface="+mj-lt"/>
                <a:cs typeface="Times New Roman" pitchFamily="18" charset="0"/>
              </a:rPr>
              <a:t>Đấng tạo thành trời đất, muôn vật hữu hình và vô hình. </a:t>
            </a:r>
            <a:endParaRPr lang="en-US" sz="6600" b="1"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7030A0"/>
                </a:solidFill>
                <a:effectLst/>
                <a:latin typeface="+mj-lt"/>
                <a:cs typeface="Times New Roman" pitchFamily="18" charset="0"/>
              </a:rPr>
              <a:t>Tôi</a:t>
            </a:r>
            <a:r>
              <a:rPr lang="en-US" sz="6600" b="1" dirty="0">
                <a:solidFill>
                  <a:srgbClr val="7030A0"/>
                </a:solidFill>
                <a:effectLst/>
                <a:latin typeface="+mj-lt"/>
                <a:cs typeface="Times New Roman" pitchFamily="18" charset="0"/>
              </a:rPr>
              <a:t> tin </a:t>
            </a:r>
            <a:r>
              <a:rPr lang="en-US" sz="6600" b="1" dirty="0" err="1">
                <a:solidFill>
                  <a:srgbClr val="7030A0"/>
                </a:solidFill>
                <a:effectLst/>
                <a:latin typeface="+mj-lt"/>
                <a:cs typeface="Times New Roman" pitchFamily="18" charset="0"/>
              </a:rPr>
              <a:t>kính</a:t>
            </a:r>
            <a:r>
              <a:rPr lang="en-US" sz="6600" b="1" dirty="0">
                <a:solidFill>
                  <a:srgbClr val="7030A0"/>
                </a:solidFill>
                <a:effectLst/>
                <a:latin typeface="+mj-lt"/>
                <a:cs typeface="Times New Roman" pitchFamily="18" charset="0"/>
              </a:rPr>
              <a:t> </a:t>
            </a:r>
            <a:r>
              <a:rPr lang="en-US" sz="6600" b="1" dirty="0" err="1">
                <a:solidFill>
                  <a:srgbClr val="7030A0"/>
                </a:solidFill>
                <a:effectLst/>
                <a:latin typeface="+mj-lt"/>
                <a:cs typeface="Times New Roman" pitchFamily="18" charset="0"/>
              </a:rPr>
              <a:t>một</a:t>
            </a:r>
            <a:r>
              <a:rPr lang="en-US" sz="6600" b="1" dirty="0">
                <a:solidFill>
                  <a:srgbClr val="7030A0"/>
                </a:solidFill>
                <a:effectLst/>
                <a:latin typeface="+mj-lt"/>
                <a:cs typeface="Times New Roman" pitchFamily="18" charset="0"/>
              </a:rPr>
              <a:t> </a:t>
            </a:r>
            <a:r>
              <a:rPr lang="en-US" sz="6600" b="1" dirty="0" err="1">
                <a:solidFill>
                  <a:srgbClr val="7030A0"/>
                </a:solidFill>
                <a:effectLst/>
                <a:latin typeface="+mj-lt"/>
                <a:cs typeface="Times New Roman" pitchFamily="18" charset="0"/>
              </a:rPr>
              <a:t>Chúa</a:t>
            </a:r>
            <a:r>
              <a:rPr lang="en-US" sz="6600" b="1" dirty="0">
                <a:solidFill>
                  <a:srgbClr val="7030A0"/>
                </a:solidFill>
                <a:effectLst/>
                <a:latin typeface="+mj-lt"/>
                <a:cs typeface="Times New Roman" pitchFamily="18" charset="0"/>
              </a:rPr>
              <a:t> </a:t>
            </a:r>
            <a:r>
              <a:rPr lang="en-US" sz="6600" b="1" dirty="0" err="1" smtClean="0">
                <a:solidFill>
                  <a:srgbClr val="7030A0"/>
                </a:solidFill>
                <a:effectLst/>
                <a:latin typeface="+mj-lt"/>
                <a:cs typeface="Times New Roman" pitchFamily="18" charset="0"/>
              </a:rPr>
              <a:t>Giê-su</a:t>
            </a:r>
            <a:r>
              <a:rPr lang="en-US" sz="6600" b="1" dirty="0" smtClean="0">
                <a:solidFill>
                  <a:srgbClr val="7030A0"/>
                </a:solidFill>
                <a:effectLst/>
                <a:latin typeface="+mj-lt"/>
                <a:cs typeface="Times New Roman" pitchFamily="18" charset="0"/>
              </a:rPr>
              <a:t> Ki-</a:t>
            </a:r>
            <a:r>
              <a:rPr lang="en-US" sz="6600" b="1" dirty="0" err="1" smtClean="0">
                <a:solidFill>
                  <a:srgbClr val="7030A0"/>
                </a:solidFill>
                <a:effectLst/>
                <a:latin typeface="+mj-lt"/>
                <a:cs typeface="Times New Roman" pitchFamily="18" charset="0"/>
              </a:rPr>
              <a:t>tô</a:t>
            </a:r>
            <a:r>
              <a:rPr lang="en-US" sz="6600" b="1" dirty="0">
                <a:solidFill>
                  <a:srgbClr val="7030A0"/>
                </a:solidFill>
                <a:effectLst/>
                <a:latin typeface="+mj-lt"/>
                <a:cs typeface="Times New Roman" pitchFamily="18" charset="0"/>
              </a:rPr>
              <a:t>, Con </a:t>
            </a:r>
            <a:r>
              <a:rPr lang="en-US" sz="6600" b="1" dirty="0" err="1">
                <a:solidFill>
                  <a:srgbClr val="7030A0"/>
                </a:solidFill>
                <a:effectLst/>
                <a:latin typeface="+mj-lt"/>
                <a:cs typeface="Times New Roman" pitchFamily="18" charset="0"/>
              </a:rPr>
              <a:t>Một</a:t>
            </a:r>
            <a:r>
              <a:rPr lang="en-US" sz="6600" b="1" dirty="0">
                <a:solidFill>
                  <a:srgbClr val="7030A0"/>
                </a:solidFill>
                <a:effectLst/>
                <a:latin typeface="+mj-lt"/>
                <a:cs typeface="Times New Roman" pitchFamily="18" charset="0"/>
              </a:rPr>
              <a:t> </a:t>
            </a:r>
            <a:r>
              <a:rPr lang="en-US" sz="6600" b="1" dirty="0" err="1">
                <a:solidFill>
                  <a:srgbClr val="7030A0"/>
                </a:solidFill>
                <a:effectLst/>
                <a:latin typeface="+mj-lt"/>
                <a:cs typeface="Times New Roman" pitchFamily="18" charset="0"/>
              </a:rPr>
              <a:t>Thiên</a:t>
            </a:r>
            <a:r>
              <a:rPr lang="en-US" sz="6600" b="1" dirty="0">
                <a:solidFill>
                  <a:srgbClr val="7030A0"/>
                </a:solidFill>
                <a:effectLst/>
                <a:latin typeface="+mj-lt"/>
                <a:cs typeface="Times New Roman" pitchFamily="18" charset="0"/>
              </a:rPr>
              <a:t> </a:t>
            </a:r>
            <a:r>
              <a:rPr lang="en-US" sz="6600" b="1" dirty="0" err="1">
                <a:solidFill>
                  <a:srgbClr val="7030A0"/>
                </a:solidFill>
                <a:effectLst/>
                <a:latin typeface="+mj-lt"/>
                <a:cs typeface="Times New Roman" pitchFamily="18" charset="0"/>
              </a:rPr>
              <a:t>Chúa</a:t>
            </a:r>
            <a:r>
              <a:rPr lang="en-US" sz="6600" b="1" dirty="0">
                <a:solidFill>
                  <a:srgbClr val="7030A0"/>
                </a:solidFill>
                <a:effectLst/>
                <a:latin typeface="+mj-lt"/>
                <a:cs typeface="Times New Roman" pitchFamily="18" charset="0"/>
              </a:rPr>
              <a:t>, </a:t>
            </a:r>
            <a:r>
              <a:rPr lang="vi-VN" sz="6600" b="1" dirty="0">
                <a:solidFill>
                  <a:srgbClr val="7030A0"/>
                </a:solidFill>
                <a:effectLst/>
                <a:latin typeface="+mj-lt"/>
                <a:cs typeface="Times New Roman" pitchFamily="18" charset="0"/>
              </a:rPr>
              <a:t>Sinh bởi Đức Chúa Cha từ trước muôn đời. </a:t>
            </a:r>
            <a:endParaRPr lang="en-US" sz="6600" b="1"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7030A0"/>
                </a:solidFill>
                <a:effectLst/>
                <a:latin typeface="+mj-lt"/>
                <a:cs typeface="Times New Roman" pitchFamily="18" charset="0"/>
              </a:rPr>
              <a:t>Người là Thiên Chúa bởi Thiên Chúa, Ánh Sáng bởi Ánh Sáng,</a:t>
            </a:r>
            <a:r>
              <a:rPr lang="en-US" sz="6600" b="1" dirty="0">
                <a:solidFill>
                  <a:srgbClr val="7030A0"/>
                </a:solidFill>
                <a:effectLst/>
                <a:latin typeface="+mj-lt"/>
                <a:cs typeface="Times New Roman" pitchFamily="18" charset="0"/>
              </a:rPr>
              <a:t> </a:t>
            </a:r>
            <a:r>
              <a:rPr lang="en-US" sz="6600" b="1" dirty="0" err="1">
                <a:solidFill>
                  <a:srgbClr val="7030A0"/>
                </a:solidFill>
                <a:effectLst/>
                <a:latin typeface="+mj-lt"/>
                <a:cs typeface="Times New Roman" pitchFamily="18" charset="0"/>
              </a:rPr>
              <a:t>Thiên</a:t>
            </a:r>
            <a:r>
              <a:rPr lang="en-US" sz="6600" b="1" dirty="0">
                <a:solidFill>
                  <a:srgbClr val="7030A0"/>
                </a:solidFill>
                <a:effectLst/>
                <a:latin typeface="+mj-lt"/>
                <a:cs typeface="Times New Roman" pitchFamily="18" charset="0"/>
              </a:rPr>
              <a:t> </a:t>
            </a:r>
            <a:r>
              <a:rPr lang="en-US" sz="6600" b="1" dirty="0" err="1">
                <a:solidFill>
                  <a:srgbClr val="7030A0"/>
                </a:solidFill>
                <a:effectLst/>
                <a:latin typeface="+mj-lt"/>
                <a:cs typeface="Times New Roman" pitchFamily="18" charset="0"/>
              </a:rPr>
              <a:t>Chúa</a:t>
            </a:r>
            <a:r>
              <a:rPr lang="en-US" sz="6600" b="1" dirty="0">
                <a:solidFill>
                  <a:srgbClr val="7030A0"/>
                </a:solidFill>
                <a:effectLst/>
                <a:latin typeface="+mj-lt"/>
                <a:cs typeface="Times New Roman" pitchFamily="18" charset="0"/>
              </a:rPr>
              <a:t> </a:t>
            </a:r>
            <a:r>
              <a:rPr lang="en-US" sz="6600" b="1" dirty="0" err="1">
                <a:solidFill>
                  <a:srgbClr val="7030A0"/>
                </a:solidFill>
                <a:effectLst/>
                <a:latin typeface="+mj-lt"/>
                <a:cs typeface="Times New Roman" pitchFamily="18" charset="0"/>
              </a:rPr>
              <a:t>thật</a:t>
            </a:r>
            <a:r>
              <a:rPr lang="en-US" sz="6600" b="1" dirty="0">
                <a:solidFill>
                  <a:srgbClr val="7030A0"/>
                </a:solidFill>
                <a:effectLst/>
                <a:latin typeface="+mj-lt"/>
                <a:cs typeface="Times New Roman" pitchFamily="18" charset="0"/>
              </a:rPr>
              <a:t> </a:t>
            </a:r>
            <a:r>
              <a:rPr lang="en-US" sz="6600" b="1" dirty="0" err="1">
                <a:solidFill>
                  <a:srgbClr val="7030A0"/>
                </a:solidFill>
                <a:effectLst/>
                <a:latin typeface="+mj-lt"/>
                <a:cs typeface="Times New Roman" pitchFamily="18" charset="0"/>
              </a:rPr>
              <a:t>bởi</a:t>
            </a:r>
            <a:r>
              <a:rPr lang="en-US" sz="6600" b="1" dirty="0">
                <a:solidFill>
                  <a:srgbClr val="7030A0"/>
                </a:solidFill>
                <a:effectLst/>
                <a:latin typeface="+mj-lt"/>
                <a:cs typeface="Times New Roman" pitchFamily="18" charset="0"/>
              </a:rPr>
              <a:t> </a:t>
            </a:r>
            <a:r>
              <a:rPr lang="en-US" sz="6600" b="1" dirty="0" err="1">
                <a:solidFill>
                  <a:srgbClr val="7030A0"/>
                </a:solidFill>
                <a:effectLst/>
                <a:latin typeface="+mj-lt"/>
                <a:cs typeface="Times New Roman" pitchFamily="18" charset="0"/>
              </a:rPr>
              <a:t>Thiên</a:t>
            </a:r>
            <a:r>
              <a:rPr lang="en-US" sz="6600" b="1" dirty="0">
                <a:solidFill>
                  <a:srgbClr val="7030A0"/>
                </a:solidFill>
                <a:effectLst/>
                <a:latin typeface="+mj-lt"/>
                <a:cs typeface="Times New Roman" pitchFamily="18" charset="0"/>
              </a:rPr>
              <a:t> </a:t>
            </a:r>
            <a:r>
              <a:rPr lang="en-US" sz="6600" b="1" dirty="0" err="1">
                <a:solidFill>
                  <a:srgbClr val="7030A0"/>
                </a:solidFill>
                <a:effectLst/>
                <a:latin typeface="+mj-lt"/>
                <a:cs typeface="Times New Roman" pitchFamily="18" charset="0"/>
              </a:rPr>
              <a:t>Chúa</a:t>
            </a:r>
            <a:r>
              <a:rPr lang="en-US" sz="6600" b="1" dirty="0">
                <a:solidFill>
                  <a:srgbClr val="7030A0"/>
                </a:solidFill>
                <a:effectLst/>
                <a:latin typeface="+mj-lt"/>
                <a:cs typeface="Times New Roman" pitchFamily="18" charset="0"/>
              </a:rPr>
              <a:t> </a:t>
            </a:r>
            <a:r>
              <a:rPr lang="en-US" sz="6600" b="1" dirty="0" err="1">
                <a:solidFill>
                  <a:srgbClr val="7030A0"/>
                </a:solidFill>
                <a:effectLst/>
                <a:latin typeface="+mj-lt"/>
                <a:cs typeface="Times New Roman" pitchFamily="18" charset="0"/>
              </a:rPr>
              <a:t>thật</a:t>
            </a:r>
            <a:r>
              <a:rPr lang="en-US" sz="6600" b="1" dirty="0">
                <a:solidFill>
                  <a:srgbClr val="7030A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vi-VN" sz="6600" b="1" dirty="0" smtClean="0">
                <a:solidFill>
                  <a:srgbClr val="002060"/>
                </a:solidFill>
              </a:rPr>
              <a:t>ĐK</a:t>
            </a:r>
            <a:r>
              <a:rPr lang="vi-VN" sz="6600" b="1" dirty="0">
                <a:solidFill>
                  <a:srgbClr val="002060"/>
                </a:solidFill>
              </a:rPr>
              <a:t>: </a:t>
            </a:r>
            <a:r>
              <a:rPr lang="vi-VN" sz="6600" b="1" dirty="0">
                <a:solidFill>
                  <a:srgbClr val="7030A0"/>
                </a:solidFill>
              </a:rPr>
              <a:t>Hãy mừng rỡ reo hò vì giữa </a:t>
            </a:r>
            <a:r>
              <a:rPr lang="vi-VN" sz="6600" b="1" dirty="0" smtClean="0">
                <a:solidFill>
                  <a:srgbClr val="7030A0"/>
                </a:solidFill>
              </a:rPr>
              <a:t>ngươi, </a:t>
            </a:r>
            <a:r>
              <a:rPr lang="vi-VN" sz="6600" b="1" dirty="0">
                <a:solidFill>
                  <a:srgbClr val="7030A0"/>
                </a:solidFill>
              </a:rPr>
              <a:t>Đức Chúa của </a:t>
            </a:r>
            <a:r>
              <a:rPr lang="vi-VN" sz="6600" b="1" dirty="0" smtClean="0">
                <a:solidFill>
                  <a:srgbClr val="7030A0"/>
                </a:solidFill>
              </a:rPr>
              <a:t>Is-ra-en, </a:t>
            </a:r>
            <a:r>
              <a:rPr lang="vi-VN" sz="6600" b="1" dirty="0">
                <a:solidFill>
                  <a:srgbClr val="7030A0"/>
                </a:solidFill>
              </a:rPr>
              <a:t>quả thực là thánh thiện.</a:t>
            </a:r>
            <a:endParaRPr lang="vi-VN" sz="6600" b="1" dirty="0" smtClean="0">
              <a:solidFill>
                <a:srgbClr val="7030A0"/>
              </a:solidFill>
            </a:endParaRPr>
          </a:p>
        </p:txBody>
      </p:sp>
    </p:spTree>
    <p:extLst>
      <p:ext uri="{BB962C8B-B14F-4D97-AF65-F5344CB8AC3E}">
        <p14:creationId xmlns:p14="http://schemas.microsoft.com/office/powerpoint/2010/main" val="1055928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7030A0"/>
                </a:solidFill>
                <a:effectLst/>
                <a:latin typeface="+mj-lt"/>
              </a:rPr>
              <a:t>được sinh ra mà không phải được tạo thành, đồng bản thể với Đức Chúa Cha: nhờ Người mà muôn vật được tạo thành. </a:t>
            </a:r>
            <a:endParaRPr lang="en-US" sz="6000" b="1"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7030A0"/>
                </a:solidFill>
                <a:effectLst/>
                <a:latin typeface="+mj-lt"/>
              </a:rPr>
              <a:t>Vì loài người chúng ta và để cứu độ chúng ta,</a:t>
            </a:r>
            <a:r>
              <a:rPr lang="en-US" sz="7200" b="1" dirty="0">
                <a:solidFill>
                  <a:srgbClr val="7030A0"/>
                </a:solidFill>
                <a:effectLst/>
                <a:latin typeface="+mj-lt"/>
              </a:rPr>
              <a:t> </a:t>
            </a:r>
            <a:r>
              <a:rPr lang="vi-VN" sz="7200" b="1" dirty="0">
                <a:solidFill>
                  <a:srgbClr val="7030A0"/>
                </a:solidFill>
                <a:effectLst/>
                <a:latin typeface="+mj-lt"/>
                <a:cs typeface="Times New Roman" pitchFamily="18" charset="0"/>
              </a:rPr>
              <a:t>Người đã từ trời xuống thế. </a:t>
            </a:r>
            <a:endParaRPr lang="en-US" sz="7200" b="1"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Bởi phép Đức Chúa Thánh Thần, Người đã nhập thể trong lòng Trinh Nữ </a:t>
            </a:r>
            <a:r>
              <a:rPr lang="vi-VN" sz="6600" b="1" dirty="0" smtClean="0">
                <a:solidFill>
                  <a:srgbClr val="002060"/>
                </a:solidFill>
                <a:effectLst/>
                <a:latin typeface="+mj-lt"/>
                <a:cs typeface="Times New Roman" pitchFamily="18" charset="0"/>
              </a:rPr>
              <a:t>Ma-ri-a</a:t>
            </a:r>
            <a:r>
              <a:rPr lang="vi-VN" sz="6600" b="1" dirty="0">
                <a:solidFill>
                  <a:srgbClr val="002060"/>
                </a:solidFill>
                <a:effectLst/>
                <a:latin typeface="+mj-lt"/>
                <a:cs typeface="Times New Roman" pitchFamily="18" charset="0"/>
              </a:rPr>
              <a:t>, và đã làm người.</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7030A0"/>
                </a:solidFill>
                <a:effectLst/>
                <a:latin typeface="+mj-lt"/>
                <a:cs typeface="Times New Roman" pitchFamily="18" charset="0"/>
              </a:rPr>
              <a:t>Người chịu đóng đinh vào thập giá vì chúng ta, thời quan </a:t>
            </a:r>
            <a:r>
              <a:rPr lang="vi-VN" sz="6000" b="1" dirty="0" smtClean="0">
                <a:solidFill>
                  <a:srgbClr val="7030A0"/>
                </a:solidFill>
                <a:effectLst/>
                <a:latin typeface="+mj-lt"/>
                <a:cs typeface="Times New Roman" pitchFamily="18" charset="0"/>
              </a:rPr>
              <a:t>Phong-xi-ô Phi-la-tô</a:t>
            </a:r>
            <a:r>
              <a:rPr lang="vi-VN" sz="6000" b="1" dirty="0">
                <a:solidFill>
                  <a:srgbClr val="7030A0"/>
                </a:solidFill>
                <a:effectLst/>
                <a:latin typeface="+mj-lt"/>
                <a:cs typeface="Times New Roman" pitchFamily="18" charset="0"/>
              </a:rPr>
              <a:t>; Người chịu khổ hình và mai táng, ngày thứ ba Người sống lại như lời Thánh Kinh.</a:t>
            </a:r>
            <a:endParaRPr lang="en-US" sz="6000" b="1"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7030A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7030A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7030A0"/>
                </a:solidFill>
                <a:effectLst/>
                <a:latin typeface="+mj-lt"/>
              </a:rPr>
              <a:t>Người được phụng thờ và tôn vinh cùng với Đức Chúa Cha và Đức Chúa Con: Người đã dùng các tiên tri mà phán dạy. </a:t>
            </a:r>
            <a:endParaRPr lang="en-US" sz="6000" b="1"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rgbClr val="7030A0"/>
                </a:solidFill>
                <a:effectLst/>
                <a:latin typeface="+mj-lt"/>
              </a:rPr>
              <a:t>Tôi tin Hội Thánh duy nhất thánh thiện công giáo và tông truyền.</a:t>
            </a:r>
            <a:endParaRPr lang="en-US" sz="7200" b="1"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7030A0"/>
                </a:solidFill>
                <a:effectLst/>
                <a:latin typeface="+mj-lt"/>
                <a:cs typeface="Times New Roman" pitchFamily="18" charset="0"/>
              </a:rPr>
              <a:t>Tôi tuyên xưng có một Phép Rửa để tha tội. Tôi trông đợi kẻ chết sống lại và sự</a:t>
            </a:r>
            <a:r>
              <a:rPr lang="en-US" sz="6600" b="1" dirty="0">
                <a:solidFill>
                  <a:srgbClr val="7030A0"/>
                </a:solidFill>
                <a:effectLst/>
                <a:latin typeface="+mj-lt"/>
                <a:cs typeface="Times New Roman" pitchFamily="18" charset="0"/>
              </a:rPr>
              <a:t> </a:t>
            </a:r>
            <a:r>
              <a:rPr lang="vi-VN" sz="6600" b="1" dirty="0">
                <a:solidFill>
                  <a:srgbClr val="7030A0"/>
                </a:solidFill>
                <a:effectLst/>
                <a:latin typeface="+mj-lt"/>
                <a:cs typeface="Times New Roman" pitchFamily="18" charset="0"/>
              </a:rPr>
              <a:t>sống đời sau. </a:t>
            </a:r>
            <a:r>
              <a:rPr lang="vi-VN" sz="6600" b="1" dirty="0">
                <a:solidFill>
                  <a:srgbClr val="002060"/>
                </a:solidFill>
                <a:effectLst/>
                <a:latin typeface="+mj-lt"/>
                <a:cs typeface="Times New Roman" pitchFamily="18" charset="0"/>
              </a:rPr>
              <a:t>Amen.</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0" y="110788"/>
            <a:ext cx="8991599" cy="3908762"/>
          </a:xfrm>
          <a:prstGeom prst="rect">
            <a:avLst/>
          </a:prstGeom>
        </p:spPr>
        <p:txBody>
          <a:bodyPr wrap="square">
            <a:spAutoFit/>
          </a:bodyPr>
          <a:lstStyle/>
          <a:p>
            <a:pPr algn="just"/>
            <a:r>
              <a:rPr lang="en-US" sz="3200" u="sng" dirty="0" smtClean="0">
                <a:solidFill>
                  <a:srgbClr val="C00000"/>
                </a:solidFill>
              </a:rPr>
              <a:t>LỜI NGUYỆN TÍN HỮU</a:t>
            </a:r>
          </a:p>
          <a:p>
            <a:pPr algn="just"/>
            <a:r>
              <a:rPr lang="vi-VN" sz="3600" b="1" dirty="0">
                <a:solidFill>
                  <a:srgbClr val="002060"/>
                </a:solidFill>
              </a:rPr>
              <a:t>Anh chị em thân mến, </a:t>
            </a:r>
            <a:r>
              <a:rPr lang="en-US" sz="3600" b="1" dirty="0" err="1" smtClean="0">
                <a:solidFill>
                  <a:srgbClr val="002060"/>
                </a:solidFill>
              </a:rPr>
              <a:t>thánh</a:t>
            </a:r>
            <a:r>
              <a:rPr lang="en-US" sz="3600" b="1" dirty="0" smtClean="0">
                <a:solidFill>
                  <a:srgbClr val="002060"/>
                </a:solidFill>
              </a:rPr>
              <a:t> </a:t>
            </a:r>
            <a:r>
              <a:rPr lang="en-US" sz="3600" b="1" dirty="0" err="1" smtClean="0">
                <a:solidFill>
                  <a:srgbClr val="002060"/>
                </a:solidFill>
              </a:rPr>
              <a:t>Phao-lô</a:t>
            </a:r>
            <a:r>
              <a:rPr lang="en-US" sz="3600" b="1" dirty="0" smtClean="0">
                <a:solidFill>
                  <a:srgbClr val="002060"/>
                </a:solidFill>
              </a:rPr>
              <a:t> </a:t>
            </a:r>
            <a:r>
              <a:rPr lang="en-US" sz="3600" b="1" dirty="0" err="1" smtClean="0">
                <a:solidFill>
                  <a:srgbClr val="002060"/>
                </a:solidFill>
              </a:rPr>
              <a:t>mời</a:t>
            </a:r>
            <a:r>
              <a:rPr lang="en-US" sz="3600" b="1" dirty="0" smtClean="0">
                <a:solidFill>
                  <a:srgbClr val="002060"/>
                </a:solidFill>
              </a:rPr>
              <a:t> </a:t>
            </a:r>
            <a:r>
              <a:rPr lang="en-US" sz="3600" b="1" dirty="0" err="1" smtClean="0">
                <a:solidFill>
                  <a:srgbClr val="002060"/>
                </a:solidFill>
              </a:rPr>
              <a:t>gọi</a:t>
            </a:r>
            <a:r>
              <a:rPr lang="en-US" sz="3600" b="1" dirty="0" smtClean="0">
                <a:solidFill>
                  <a:srgbClr val="002060"/>
                </a:solidFill>
              </a:rPr>
              <a:t> </a:t>
            </a:r>
            <a:r>
              <a:rPr lang="en-US" sz="3600" b="1" dirty="0" err="1" smtClean="0">
                <a:solidFill>
                  <a:srgbClr val="002060"/>
                </a:solidFill>
              </a:rPr>
              <a:t>chúng</a:t>
            </a:r>
            <a:r>
              <a:rPr lang="en-US" sz="3600" b="1" dirty="0" smtClean="0">
                <a:solidFill>
                  <a:srgbClr val="002060"/>
                </a:solidFill>
              </a:rPr>
              <a:t> ta; </a:t>
            </a:r>
            <a:r>
              <a:rPr lang="en-US" sz="3600" b="1" dirty="0" err="1" smtClean="0">
                <a:solidFill>
                  <a:srgbClr val="002060"/>
                </a:solidFill>
              </a:rPr>
              <a:t>Anh</a:t>
            </a:r>
            <a:r>
              <a:rPr lang="en-US" sz="3600" b="1" dirty="0" smtClean="0">
                <a:solidFill>
                  <a:srgbClr val="002060"/>
                </a:solidFill>
              </a:rPr>
              <a:t> </a:t>
            </a:r>
            <a:r>
              <a:rPr lang="en-US" sz="3600" b="1" dirty="0" err="1" smtClean="0">
                <a:solidFill>
                  <a:srgbClr val="002060"/>
                </a:solidFill>
              </a:rPr>
              <a:t>em</a:t>
            </a:r>
            <a:r>
              <a:rPr lang="en-US" sz="3600" b="1" dirty="0" smtClean="0">
                <a:solidFill>
                  <a:srgbClr val="002060"/>
                </a:solidFill>
              </a:rPr>
              <a:t> </a:t>
            </a:r>
            <a:r>
              <a:rPr lang="en-US" sz="3600" b="1" dirty="0" err="1" smtClean="0">
                <a:solidFill>
                  <a:srgbClr val="002060"/>
                </a:solidFill>
              </a:rPr>
              <a:t>hãy</a:t>
            </a:r>
            <a:r>
              <a:rPr lang="en-US" sz="3600" b="1" dirty="0" smtClean="0">
                <a:solidFill>
                  <a:srgbClr val="002060"/>
                </a:solidFill>
              </a:rPr>
              <a:t> </a:t>
            </a:r>
            <a:r>
              <a:rPr lang="en-US" sz="3600" b="1" dirty="0" err="1" smtClean="0">
                <a:solidFill>
                  <a:srgbClr val="002060"/>
                </a:solidFill>
              </a:rPr>
              <a:t>vui</a:t>
            </a:r>
            <a:r>
              <a:rPr lang="en-US" sz="3600" b="1" dirty="0" smtClean="0">
                <a:solidFill>
                  <a:srgbClr val="002060"/>
                </a:solidFill>
              </a:rPr>
              <a:t> </a:t>
            </a:r>
            <a:r>
              <a:rPr lang="en-US" sz="3600" b="1" dirty="0" err="1" smtClean="0">
                <a:solidFill>
                  <a:srgbClr val="002060"/>
                </a:solidFill>
              </a:rPr>
              <a:t>luôn</a:t>
            </a:r>
            <a:r>
              <a:rPr lang="en-US" sz="3600" b="1" dirty="0" smtClean="0">
                <a:solidFill>
                  <a:srgbClr val="002060"/>
                </a:solidFill>
              </a:rPr>
              <a:t> </a:t>
            </a:r>
            <a:r>
              <a:rPr lang="en-US" sz="3600" b="1" dirty="0" err="1" smtClean="0">
                <a:solidFill>
                  <a:srgbClr val="002060"/>
                </a:solidFill>
              </a:rPr>
              <a:t>trong</a:t>
            </a:r>
            <a:r>
              <a:rPr lang="en-US" sz="3600" b="1" dirty="0" smtClean="0">
                <a:solidFill>
                  <a:srgbClr val="002060"/>
                </a:solidFill>
              </a:rPr>
              <a:t> </a:t>
            </a:r>
            <a:r>
              <a:rPr lang="en-US" sz="3600" b="1" dirty="0" err="1" smtClean="0">
                <a:solidFill>
                  <a:srgbClr val="002060"/>
                </a:solidFill>
              </a:rPr>
              <a:t>niềm</a:t>
            </a:r>
            <a:r>
              <a:rPr lang="en-US" sz="3600" b="1" dirty="0" smtClean="0">
                <a:solidFill>
                  <a:srgbClr val="002060"/>
                </a:solidFill>
              </a:rPr>
              <a:t> </a:t>
            </a:r>
            <a:r>
              <a:rPr lang="en-US" sz="3600" b="1" dirty="0" err="1" smtClean="0">
                <a:solidFill>
                  <a:srgbClr val="002060"/>
                </a:solidFill>
              </a:rPr>
              <a:t>vui</a:t>
            </a:r>
            <a:r>
              <a:rPr lang="en-US" sz="3600" b="1" dirty="0" smtClean="0">
                <a:solidFill>
                  <a:srgbClr val="002060"/>
                </a:solidFill>
              </a:rPr>
              <a:t> </a:t>
            </a:r>
            <a:r>
              <a:rPr lang="en-US" sz="3600" b="1" dirty="0" err="1" smtClean="0">
                <a:solidFill>
                  <a:srgbClr val="002060"/>
                </a:solidFill>
              </a:rPr>
              <a:t>của</a:t>
            </a:r>
            <a:r>
              <a:rPr lang="en-US" sz="3600" b="1" dirty="0" smtClean="0">
                <a:solidFill>
                  <a:srgbClr val="002060"/>
                </a:solidFill>
              </a:rPr>
              <a:t> </a:t>
            </a:r>
            <a:r>
              <a:rPr lang="en-US" sz="3600" b="1" dirty="0" err="1" smtClean="0">
                <a:solidFill>
                  <a:srgbClr val="002060"/>
                </a:solidFill>
              </a:rPr>
              <a:t>Chúa</a:t>
            </a:r>
            <a:r>
              <a:rPr lang="en-US" sz="3600" b="1" dirty="0" smtClean="0">
                <a:solidFill>
                  <a:srgbClr val="002060"/>
                </a:solidFill>
              </a:rPr>
              <a:t>, </a:t>
            </a:r>
            <a:r>
              <a:rPr lang="en-US" sz="3600" b="1" dirty="0" err="1" smtClean="0">
                <a:solidFill>
                  <a:srgbClr val="002060"/>
                </a:solidFill>
              </a:rPr>
              <a:t>và</a:t>
            </a:r>
            <a:r>
              <a:rPr lang="en-US" sz="3600" b="1" dirty="0" smtClean="0">
                <a:solidFill>
                  <a:srgbClr val="002060"/>
                </a:solidFill>
              </a:rPr>
              <a:t> </a:t>
            </a:r>
            <a:r>
              <a:rPr lang="en-US" sz="3600" b="1" dirty="0" err="1" smtClean="0">
                <a:solidFill>
                  <a:srgbClr val="002060"/>
                </a:solidFill>
              </a:rPr>
              <a:t>giãi</a:t>
            </a:r>
            <a:r>
              <a:rPr lang="en-US" sz="3600" b="1" dirty="0" smtClean="0">
                <a:solidFill>
                  <a:srgbClr val="002060"/>
                </a:solidFill>
              </a:rPr>
              <a:t> </a:t>
            </a:r>
            <a:r>
              <a:rPr lang="en-US" sz="3600" b="1" dirty="0" err="1" smtClean="0">
                <a:solidFill>
                  <a:srgbClr val="002060"/>
                </a:solidFill>
              </a:rPr>
              <a:t>bày</a:t>
            </a:r>
            <a:r>
              <a:rPr lang="en-US" sz="3600" b="1" dirty="0" smtClean="0">
                <a:solidFill>
                  <a:srgbClr val="002060"/>
                </a:solidFill>
              </a:rPr>
              <a:t> </a:t>
            </a:r>
            <a:r>
              <a:rPr lang="en-US" sz="3600" b="1" dirty="0" err="1" smtClean="0">
                <a:solidFill>
                  <a:srgbClr val="002060"/>
                </a:solidFill>
              </a:rPr>
              <a:t>trước</a:t>
            </a:r>
            <a:r>
              <a:rPr lang="en-US" sz="3600" b="1" dirty="0" smtClean="0">
                <a:solidFill>
                  <a:srgbClr val="002060"/>
                </a:solidFill>
              </a:rPr>
              <a:t> </a:t>
            </a:r>
            <a:r>
              <a:rPr lang="en-US" sz="3600" b="1" dirty="0" err="1" smtClean="0">
                <a:solidFill>
                  <a:srgbClr val="002060"/>
                </a:solidFill>
              </a:rPr>
              <a:t>mặt</a:t>
            </a:r>
            <a:r>
              <a:rPr lang="en-US" sz="3600" b="1" dirty="0" smtClean="0">
                <a:solidFill>
                  <a:srgbClr val="002060"/>
                </a:solidFill>
              </a:rPr>
              <a:t> </a:t>
            </a:r>
            <a:r>
              <a:rPr lang="en-US" sz="3600" b="1" dirty="0" err="1" smtClean="0">
                <a:solidFill>
                  <a:srgbClr val="002060"/>
                </a:solidFill>
              </a:rPr>
              <a:t>Chúa</a:t>
            </a:r>
            <a:r>
              <a:rPr lang="en-US" sz="3600" b="1" dirty="0" smtClean="0">
                <a:solidFill>
                  <a:srgbClr val="002060"/>
                </a:solidFill>
              </a:rPr>
              <a:t> </a:t>
            </a:r>
            <a:r>
              <a:rPr lang="en-US" sz="3600" b="1" dirty="0" err="1" smtClean="0">
                <a:solidFill>
                  <a:srgbClr val="002060"/>
                </a:solidFill>
              </a:rPr>
              <a:t>những</a:t>
            </a:r>
            <a:r>
              <a:rPr lang="en-US" sz="3600" b="1" dirty="0" smtClean="0">
                <a:solidFill>
                  <a:srgbClr val="002060"/>
                </a:solidFill>
              </a:rPr>
              <a:t> </a:t>
            </a:r>
            <a:r>
              <a:rPr lang="en-US" sz="3600" b="1" dirty="0" err="1" smtClean="0">
                <a:solidFill>
                  <a:srgbClr val="002060"/>
                </a:solidFill>
              </a:rPr>
              <a:t>điều</a:t>
            </a:r>
            <a:r>
              <a:rPr lang="en-US" sz="3600" b="1" dirty="0" smtClean="0">
                <a:solidFill>
                  <a:srgbClr val="002060"/>
                </a:solidFill>
              </a:rPr>
              <a:t> </a:t>
            </a:r>
            <a:r>
              <a:rPr lang="en-US" sz="3600" b="1" dirty="0" err="1" smtClean="0">
                <a:solidFill>
                  <a:srgbClr val="002060"/>
                </a:solidFill>
              </a:rPr>
              <a:t>anh</a:t>
            </a:r>
            <a:r>
              <a:rPr lang="en-US" sz="3600" b="1" dirty="0" smtClean="0">
                <a:solidFill>
                  <a:srgbClr val="002060"/>
                </a:solidFill>
              </a:rPr>
              <a:t> </a:t>
            </a:r>
            <a:r>
              <a:rPr lang="en-US" sz="3600" b="1" dirty="0" err="1" smtClean="0">
                <a:solidFill>
                  <a:srgbClr val="002060"/>
                </a:solidFill>
              </a:rPr>
              <a:t>em</a:t>
            </a:r>
            <a:r>
              <a:rPr lang="en-US" sz="3600" b="1" dirty="0" smtClean="0">
                <a:solidFill>
                  <a:srgbClr val="002060"/>
                </a:solidFill>
              </a:rPr>
              <a:t> </a:t>
            </a:r>
            <a:r>
              <a:rPr lang="en-US" sz="3600" b="1" dirty="0" err="1" smtClean="0">
                <a:solidFill>
                  <a:srgbClr val="002060"/>
                </a:solidFill>
              </a:rPr>
              <a:t>thỉnh</a:t>
            </a:r>
            <a:r>
              <a:rPr lang="en-US" sz="3600" b="1" dirty="0" smtClean="0">
                <a:solidFill>
                  <a:srgbClr val="002060"/>
                </a:solidFill>
              </a:rPr>
              <a:t> </a:t>
            </a:r>
            <a:r>
              <a:rPr lang="en-US" sz="3600" b="1" dirty="0" err="1" smtClean="0">
                <a:solidFill>
                  <a:srgbClr val="002060"/>
                </a:solidFill>
              </a:rPr>
              <a:t>nguyện</a:t>
            </a:r>
            <a:r>
              <a:rPr lang="en-US" sz="3600" b="1" dirty="0" smtClean="0">
                <a:solidFill>
                  <a:srgbClr val="002060"/>
                </a:solidFill>
              </a:rPr>
              <a:t>; </a:t>
            </a:r>
            <a:r>
              <a:rPr lang="en-US" sz="3600" b="1" dirty="0" err="1" smtClean="0">
                <a:solidFill>
                  <a:srgbClr val="002060"/>
                </a:solidFill>
              </a:rPr>
              <a:t>Trong</a:t>
            </a:r>
            <a:r>
              <a:rPr lang="en-US" sz="3600" b="1" dirty="0" smtClean="0">
                <a:solidFill>
                  <a:srgbClr val="002060"/>
                </a:solidFill>
              </a:rPr>
              <a:t> </a:t>
            </a:r>
            <a:r>
              <a:rPr lang="en-US" sz="3600" b="1" dirty="0" err="1" smtClean="0">
                <a:solidFill>
                  <a:srgbClr val="002060"/>
                </a:solidFill>
              </a:rPr>
              <a:t>niềm</a:t>
            </a:r>
            <a:r>
              <a:rPr lang="en-US" sz="3600" b="1" dirty="0" smtClean="0">
                <a:solidFill>
                  <a:srgbClr val="002060"/>
                </a:solidFill>
              </a:rPr>
              <a:t> </a:t>
            </a:r>
            <a:r>
              <a:rPr lang="en-US" sz="3600" b="1" dirty="0" err="1" smtClean="0">
                <a:solidFill>
                  <a:srgbClr val="002060"/>
                </a:solidFill>
              </a:rPr>
              <a:t>hân</a:t>
            </a:r>
            <a:r>
              <a:rPr lang="en-US" sz="3600" b="1" dirty="0" smtClean="0">
                <a:solidFill>
                  <a:srgbClr val="002060"/>
                </a:solidFill>
              </a:rPr>
              <a:t> </a:t>
            </a:r>
            <a:r>
              <a:rPr lang="en-US" sz="3600" b="1" dirty="0" err="1" smtClean="0">
                <a:solidFill>
                  <a:srgbClr val="002060"/>
                </a:solidFill>
              </a:rPr>
              <a:t>hoan</a:t>
            </a:r>
            <a:r>
              <a:rPr lang="en-US" sz="3600" b="1" dirty="0" smtClean="0">
                <a:solidFill>
                  <a:srgbClr val="002060"/>
                </a:solidFill>
              </a:rPr>
              <a:t> </a:t>
            </a:r>
            <a:r>
              <a:rPr lang="en-US" sz="3600" b="1" dirty="0" err="1" smtClean="0">
                <a:solidFill>
                  <a:srgbClr val="002060"/>
                </a:solidFill>
              </a:rPr>
              <a:t>trông</a:t>
            </a:r>
            <a:r>
              <a:rPr lang="en-US" sz="3600" b="1" dirty="0" smtClean="0">
                <a:solidFill>
                  <a:srgbClr val="002060"/>
                </a:solidFill>
              </a:rPr>
              <a:t> </a:t>
            </a:r>
            <a:r>
              <a:rPr lang="en-US" sz="3600" b="1" dirty="0" err="1" smtClean="0">
                <a:solidFill>
                  <a:srgbClr val="002060"/>
                </a:solidFill>
              </a:rPr>
              <a:t>chờ</a:t>
            </a:r>
            <a:r>
              <a:rPr lang="en-US" sz="3600" b="1" dirty="0" smtClean="0">
                <a:solidFill>
                  <a:srgbClr val="002060"/>
                </a:solidFill>
              </a:rPr>
              <a:t> Con </a:t>
            </a:r>
            <a:r>
              <a:rPr lang="en-US" sz="3600" b="1" dirty="0" err="1" smtClean="0">
                <a:solidFill>
                  <a:srgbClr val="002060"/>
                </a:solidFill>
              </a:rPr>
              <a:t>Chúa</a:t>
            </a:r>
            <a:r>
              <a:rPr lang="en-US" sz="3600" b="1" dirty="0" smtClean="0">
                <a:solidFill>
                  <a:srgbClr val="002060"/>
                </a:solidFill>
              </a:rPr>
              <a:t> </a:t>
            </a:r>
            <a:r>
              <a:rPr lang="en-US" sz="3600" b="1" dirty="0" err="1" smtClean="0">
                <a:solidFill>
                  <a:srgbClr val="002060"/>
                </a:solidFill>
              </a:rPr>
              <a:t>ngự</a:t>
            </a:r>
            <a:r>
              <a:rPr lang="en-US" sz="3600" b="1" dirty="0" smtClean="0">
                <a:solidFill>
                  <a:srgbClr val="002060"/>
                </a:solidFill>
              </a:rPr>
              <a:t> </a:t>
            </a:r>
            <a:r>
              <a:rPr lang="en-US" sz="3600" b="1" dirty="0" err="1" smtClean="0">
                <a:solidFill>
                  <a:srgbClr val="002060"/>
                </a:solidFill>
              </a:rPr>
              <a:t>đến</a:t>
            </a:r>
            <a:r>
              <a:rPr lang="en-US" sz="3600" b="1" dirty="0" smtClean="0">
                <a:solidFill>
                  <a:srgbClr val="002060"/>
                </a:solidFill>
              </a:rPr>
              <a:t>; </a:t>
            </a:r>
            <a:r>
              <a:rPr lang="en-US" sz="3600" b="1" dirty="0" err="1" smtClean="0">
                <a:solidFill>
                  <a:srgbClr val="002060"/>
                </a:solidFill>
              </a:rPr>
              <a:t>chúng</a:t>
            </a:r>
            <a:r>
              <a:rPr lang="en-US" sz="3600" b="1" dirty="0" smtClean="0">
                <a:solidFill>
                  <a:srgbClr val="002060"/>
                </a:solidFill>
              </a:rPr>
              <a:t> ta </a:t>
            </a:r>
            <a:r>
              <a:rPr lang="en-US" sz="3600" b="1" dirty="0" err="1" smtClean="0">
                <a:solidFill>
                  <a:srgbClr val="002060"/>
                </a:solidFill>
              </a:rPr>
              <a:t>cùng</a:t>
            </a:r>
            <a:r>
              <a:rPr lang="en-US" sz="3600" b="1" dirty="0" smtClean="0">
                <a:solidFill>
                  <a:srgbClr val="002060"/>
                </a:solidFill>
              </a:rPr>
              <a:t> </a:t>
            </a:r>
            <a:r>
              <a:rPr lang="en-US" sz="3600" b="1" dirty="0" err="1" smtClean="0">
                <a:solidFill>
                  <a:srgbClr val="002060"/>
                </a:solidFill>
              </a:rPr>
              <a:t>dâng</a:t>
            </a:r>
            <a:r>
              <a:rPr lang="en-US" sz="3600" b="1" dirty="0" smtClean="0">
                <a:solidFill>
                  <a:srgbClr val="002060"/>
                </a:solidFill>
              </a:rPr>
              <a:t> </a:t>
            </a:r>
            <a:r>
              <a:rPr lang="en-US" sz="3600" b="1" dirty="0" err="1" smtClean="0">
                <a:solidFill>
                  <a:srgbClr val="002060"/>
                </a:solidFill>
              </a:rPr>
              <a:t>lời</a:t>
            </a:r>
            <a:r>
              <a:rPr lang="en-US" sz="3600" b="1" dirty="0" smtClean="0">
                <a:solidFill>
                  <a:srgbClr val="002060"/>
                </a:solidFill>
              </a:rPr>
              <a:t> </a:t>
            </a:r>
            <a:r>
              <a:rPr lang="en-US" sz="3600" b="1" dirty="0" err="1" smtClean="0">
                <a:solidFill>
                  <a:srgbClr val="002060"/>
                </a:solidFill>
              </a:rPr>
              <a:t>cầu</a:t>
            </a:r>
            <a:r>
              <a:rPr lang="en-US" sz="3600" b="1" dirty="0" smtClean="0">
                <a:solidFill>
                  <a:srgbClr val="002060"/>
                </a:solidFill>
              </a:rPr>
              <a:t> </a:t>
            </a:r>
            <a:r>
              <a:rPr lang="en-US" sz="3600" b="1" dirty="0" err="1" smtClean="0">
                <a:solidFill>
                  <a:srgbClr val="002060"/>
                </a:solidFill>
              </a:rPr>
              <a:t>xin</a:t>
            </a:r>
            <a:r>
              <a:rPr lang="en-US" sz="3600" b="1" dirty="0" smtClean="0">
                <a:solidFill>
                  <a:srgbClr val="002060"/>
                </a:solidFill>
              </a:rPr>
              <a:t>.</a:t>
            </a:r>
            <a:endParaRPr lang="en-US" sz="3600" b="1" dirty="0">
              <a:solidFill>
                <a:srgbClr val="002060"/>
              </a:solidFill>
            </a:endParaRPr>
          </a:p>
        </p:txBody>
      </p:sp>
    </p:spTree>
    <p:extLst>
      <p:ext uri="{BB962C8B-B14F-4D97-AF65-F5344CB8AC3E}">
        <p14:creationId xmlns:p14="http://schemas.microsoft.com/office/powerpoint/2010/main" val="192167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5400" b="1" dirty="0" smtClean="0">
                <a:solidFill>
                  <a:srgbClr val="002060"/>
                </a:solidFill>
              </a:rPr>
              <a:t>Alleluia-Alleluia: </a:t>
            </a:r>
            <a:r>
              <a:rPr lang="vi-VN" sz="6400" b="1" dirty="0" smtClean="0">
                <a:solidFill>
                  <a:srgbClr val="7030A0"/>
                </a:solidFill>
              </a:rPr>
              <a:t>Thánh </a:t>
            </a:r>
            <a:r>
              <a:rPr lang="vi-VN" sz="6400" b="1" dirty="0">
                <a:solidFill>
                  <a:srgbClr val="7030A0"/>
                </a:solidFill>
              </a:rPr>
              <a:t>Thần Chúa ngự trên tôi. Chúa sai tôi đem Tin </a:t>
            </a:r>
            <a:r>
              <a:rPr lang="vi-VN" sz="6400" b="1" dirty="0" smtClean="0">
                <a:solidFill>
                  <a:srgbClr val="7030A0"/>
                </a:solidFill>
              </a:rPr>
              <a:t>Mừng, </a:t>
            </a:r>
            <a:r>
              <a:rPr lang="vi-VN" sz="6400" b="1" dirty="0">
                <a:solidFill>
                  <a:srgbClr val="7030A0"/>
                </a:solidFill>
              </a:rPr>
              <a:t>cho người khó nghèo. </a:t>
            </a:r>
            <a:r>
              <a:rPr lang="vi-VN" sz="5400" b="1" dirty="0">
                <a:solidFill>
                  <a:srgbClr val="002060"/>
                </a:solidFill>
              </a:rPr>
              <a:t>Alleluia</a:t>
            </a:r>
            <a:r>
              <a:rPr lang="vi-VN" sz="5400" b="1" dirty="0" smtClean="0">
                <a:solidFill>
                  <a:srgbClr val="002060"/>
                </a:solidFill>
              </a:rPr>
              <a:t>... </a:t>
            </a:r>
            <a:endParaRPr lang="en-US" sz="5400" b="1" dirty="0">
              <a:solidFill>
                <a:srgbClr val="002060"/>
              </a:solidFill>
            </a:endParaRPr>
          </a:p>
        </p:txBody>
      </p:sp>
    </p:spTree>
    <p:extLst>
      <p:ext uri="{BB962C8B-B14F-4D97-AF65-F5344CB8AC3E}">
        <p14:creationId xmlns:p14="http://schemas.microsoft.com/office/powerpoint/2010/main" val="251091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Users\Administrator\Downloads\ĐÁP CA\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678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276600" y="666750"/>
            <a:ext cx="5867400" cy="2277547"/>
          </a:xfrm>
          <a:prstGeom prst="rect">
            <a:avLst/>
          </a:prstGeom>
        </p:spPr>
        <p:txBody>
          <a:bodyPr wrap="square">
            <a:spAutoFit/>
          </a:bodyPr>
          <a:lstStyle/>
          <a:p>
            <a:pPr algn="ctr"/>
            <a:r>
              <a:rPr lang="en-US" sz="5400" b="1" dirty="0" err="1" smtClean="0">
                <a:solidFill>
                  <a:srgbClr val="7030A0"/>
                </a:solidFill>
              </a:rPr>
              <a:t>Ca</a:t>
            </a:r>
            <a:r>
              <a:rPr lang="en-US" sz="5400" b="1" dirty="0" smtClean="0">
                <a:solidFill>
                  <a:srgbClr val="7030A0"/>
                </a:solidFill>
              </a:rPr>
              <a:t> </a:t>
            </a:r>
            <a:r>
              <a:rPr lang="en-US" sz="5400" b="1" dirty="0" err="1" smtClean="0">
                <a:solidFill>
                  <a:srgbClr val="7030A0"/>
                </a:solidFill>
              </a:rPr>
              <a:t>Dâng</a:t>
            </a:r>
            <a:r>
              <a:rPr lang="en-US" sz="5400" b="1" dirty="0" smtClean="0">
                <a:solidFill>
                  <a:srgbClr val="7030A0"/>
                </a:solidFill>
              </a:rPr>
              <a:t> </a:t>
            </a:r>
            <a:r>
              <a:rPr lang="en-US" sz="5400" b="1" dirty="0" err="1" smtClean="0">
                <a:solidFill>
                  <a:srgbClr val="7030A0"/>
                </a:solidFill>
              </a:rPr>
              <a:t>Lễ</a:t>
            </a:r>
            <a:endParaRPr lang="en-US" sz="5400" b="1" dirty="0" smtClean="0">
              <a:solidFill>
                <a:srgbClr val="7030A0"/>
              </a:solidFill>
            </a:endParaRPr>
          </a:p>
          <a:p>
            <a:pPr algn="ctr"/>
            <a:r>
              <a:rPr lang="en-US" sz="4800" b="1" dirty="0" err="1" smtClean="0">
                <a:solidFill>
                  <a:srgbClr val="7030A0"/>
                </a:solidFill>
              </a:rPr>
              <a:t>Dâng</a:t>
            </a:r>
            <a:r>
              <a:rPr lang="en-US" sz="4800" b="1" dirty="0" smtClean="0">
                <a:solidFill>
                  <a:srgbClr val="7030A0"/>
                </a:solidFill>
              </a:rPr>
              <a:t> </a:t>
            </a:r>
            <a:r>
              <a:rPr lang="en-US" sz="4800" b="1" dirty="0" err="1" smtClean="0">
                <a:solidFill>
                  <a:srgbClr val="7030A0"/>
                </a:solidFill>
              </a:rPr>
              <a:t>Nỗi</a:t>
            </a:r>
            <a:r>
              <a:rPr lang="en-US" sz="4800" b="1" dirty="0" smtClean="0">
                <a:solidFill>
                  <a:srgbClr val="7030A0"/>
                </a:solidFill>
              </a:rPr>
              <a:t> </a:t>
            </a:r>
            <a:r>
              <a:rPr lang="en-US" sz="4800" b="1" dirty="0" err="1" smtClean="0">
                <a:solidFill>
                  <a:srgbClr val="7030A0"/>
                </a:solidFill>
              </a:rPr>
              <a:t>Chờ</a:t>
            </a:r>
            <a:r>
              <a:rPr lang="en-US" sz="4800" b="1" dirty="0" smtClean="0">
                <a:solidFill>
                  <a:srgbClr val="7030A0"/>
                </a:solidFill>
              </a:rPr>
              <a:t> </a:t>
            </a:r>
            <a:r>
              <a:rPr lang="en-US" sz="4800" b="1" dirty="0" err="1" smtClean="0">
                <a:solidFill>
                  <a:srgbClr val="7030A0"/>
                </a:solidFill>
              </a:rPr>
              <a:t>Mong</a:t>
            </a:r>
            <a:r>
              <a:rPr lang="en-US" sz="4800" b="1" dirty="0" smtClean="0">
                <a:solidFill>
                  <a:srgbClr val="7030A0"/>
                </a:solidFill>
              </a:rPr>
              <a:t> </a:t>
            </a:r>
            <a:r>
              <a:rPr lang="en-US" sz="4000" b="1" i="1" dirty="0" err="1" smtClean="0">
                <a:solidFill>
                  <a:srgbClr val="002060"/>
                </a:solidFill>
              </a:rPr>
              <a:t>Viễn</a:t>
            </a:r>
            <a:r>
              <a:rPr lang="en-US" sz="4000" b="1" i="1" dirty="0" smtClean="0">
                <a:solidFill>
                  <a:srgbClr val="002060"/>
                </a:solidFill>
              </a:rPr>
              <a:t> </a:t>
            </a:r>
            <a:r>
              <a:rPr lang="en-US" sz="4000" b="1" i="1" dirty="0" err="1">
                <a:solidFill>
                  <a:srgbClr val="002060"/>
                </a:solidFill>
              </a:rPr>
              <a:t>Xứ</a:t>
            </a:r>
            <a:endParaRPr lang="en-US" sz="4000" b="1" i="1" dirty="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002060"/>
                </a:solidFill>
              </a:rPr>
              <a:t>Pk1: </a:t>
            </a:r>
            <a:r>
              <a:rPr lang="vi-VN" sz="4800" b="1" dirty="0" smtClean="0">
                <a:solidFill>
                  <a:srgbClr val="7030A0"/>
                </a:solidFill>
              </a:rPr>
              <a:t>Dâng </a:t>
            </a:r>
            <a:r>
              <a:rPr lang="vi-VN" sz="4800" b="1" dirty="0">
                <a:solidFill>
                  <a:srgbClr val="7030A0"/>
                </a:solidFill>
              </a:rPr>
              <a:t>nỗi chờ mong khi tâm hồn nặng nề âu lo. Bao nỗi chờ mong như thuở xưa toàn dân trông ngóng. Chúa đến trần gian mang bình an đến cho ngàn dân. Dâng nỗi chờ mong xin ơn Trời đổ xuống nhân trần. </a:t>
            </a:r>
            <a:endParaRPr lang="en-US" sz="4800" b="1" dirty="0">
              <a:solidFill>
                <a:schemeClr val="tx2">
                  <a:lumMod val="50000"/>
                </a:schemeClr>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002060"/>
                </a:solidFill>
              </a:rPr>
              <a:t>ĐK</a:t>
            </a:r>
            <a:r>
              <a:rPr lang="vi-VN" sz="5400" b="1" dirty="0">
                <a:solidFill>
                  <a:srgbClr val="002060"/>
                </a:solidFill>
              </a:rPr>
              <a:t>: </a:t>
            </a:r>
            <a:r>
              <a:rPr lang="vi-VN" sz="5400" b="1" dirty="0">
                <a:solidFill>
                  <a:srgbClr val="7030A0"/>
                </a:solidFill>
              </a:rPr>
              <a:t>Rượu nho thơm ngát bánh trắng tinh cùng tiến dâng lên. Đàn ca du dương tiếng hát vang dâng lên toà thiêng. </a:t>
            </a:r>
            <a:endParaRPr lang="en-US" sz="5400" b="1" dirty="0">
              <a:solidFill>
                <a:schemeClr val="tx2">
                  <a:lumMod val="50000"/>
                </a:schemeClr>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002060"/>
                </a:solidFill>
              </a:rPr>
              <a:t>**</a:t>
            </a:r>
            <a:r>
              <a:rPr lang="vi-VN" sz="5400" b="1" dirty="0" smtClean="0">
                <a:solidFill>
                  <a:srgbClr val="7030A0"/>
                </a:solidFill>
              </a:rPr>
              <a:t> Đoàn </a:t>
            </a:r>
            <a:r>
              <a:rPr lang="vi-VN" sz="5400" b="1" dirty="0">
                <a:solidFill>
                  <a:srgbClr val="7030A0"/>
                </a:solidFill>
              </a:rPr>
              <a:t>con dâng Chúa nỗi khát mong chờ Chúa, chúa ơi, Tựa như hương thơm kính dâng lên mùa vọng yêu thương. </a:t>
            </a:r>
            <a:endParaRPr lang="en-US" sz="5400" b="1" dirty="0">
              <a:solidFill>
                <a:schemeClr val="tx2">
                  <a:lumMod val="50000"/>
                </a:schemeClr>
              </a:solidFill>
              <a:effectLst/>
            </a:endParaRPr>
          </a:p>
        </p:txBody>
      </p:sp>
    </p:spTree>
    <p:extLst>
      <p:ext uri="{BB962C8B-B14F-4D97-AF65-F5344CB8AC3E}">
        <p14:creationId xmlns:p14="http://schemas.microsoft.com/office/powerpoint/2010/main" val="74710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002060"/>
                </a:solidFill>
              </a:rPr>
              <a:t>Pk2: </a:t>
            </a:r>
            <a:r>
              <a:rPr lang="vi-VN" sz="4800" b="1" dirty="0" smtClean="0">
                <a:solidFill>
                  <a:srgbClr val="7030A0"/>
                </a:solidFill>
              </a:rPr>
              <a:t>Dâng </a:t>
            </a:r>
            <a:r>
              <a:rPr lang="vi-VN" sz="4800" b="1" dirty="0">
                <a:solidFill>
                  <a:srgbClr val="7030A0"/>
                </a:solidFill>
              </a:rPr>
              <a:t>nỗi chờ mong khi tâm hồn lạc loài cô đơn. Bao tháng ngày qua khi hồn con chờ mong Chúa đến. Khao khát từng giây như đàn nai ước mong dòng sông. Xin Chúa dủ thương đến chữa lành đổi </a:t>
            </a:r>
            <a:r>
              <a:rPr lang="vi-VN" sz="4800" b="1" dirty="0" smtClean="0">
                <a:solidFill>
                  <a:srgbClr val="7030A0"/>
                </a:solidFill>
              </a:rPr>
              <a:t>mới </a:t>
            </a:r>
            <a:r>
              <a:rPr lang="vi-VN" sz="4800" b="1" dirty="0">
                <a:solidFill>
                  <a:srgbClr val="7030A0"/>
                </a:solidFill>
              </a:rPr>
              <a:t>con người. </a:t>
            </a:r>
            <a:endParaRPr lang="vi-VN" sz="4800" b="1" dirty="0">
              <a:solidFill>
                <a:schemeClr val="tx2">
                  <a:lumMod val="50000"/>
                </a:schemeClr>
              </a:solidFill>
            </a:endParaRPr>
          </a:p>
        </p:txBody>
      </p:sp>
    </p:spTree>
    <p:extLst>
      <p:ext uri="{BB962C8B-B14F-4D97-AF65-F5344CB8AC3E}">
        <p14:creationId xmlns:p14="http://schemas.microsoft.com/office/powerpoint/2010/main" val="2199709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002060"/>
                </a:solidFill>
              </a:rPr>
              <a:t>ĐK</a:t>
            </a:r>
            <a:r>
              <a:rPr lang="vi-VN" sz="5400" b="1" dirty="0">
                <a:solidFill>
                  <a:srgbClr val="002060"/>
                </a:solidFill>
              </a:rPr>
              <a:t>: </a:t>
            </a:r>
            <a:r>
              <a:rPr lang="vi-VN" sz="5400" b="1" dirty="0">
                <a:solidFill>
                  <a:srgbClr val="7030A0"/>
                </a:solidFill>
              </a:rPr>
              <a:t>Rượu nho thơm ngát bánh trắng tinh cùng tiến dâng lên. Đàn ca du dương tiếng hát vang dâng lên toà thiêng. </a:t>
            </a:r>
            <a:endParaRPr lang="en-US" sz="5400" b="1" dirty="0">
              <a:solidFill>
                <a:schemeClr val="tx2">
                  <a:lumMod val="50000"/>
                </a:schemeClr>
              </a:solidFill>
              <a:effectLst/>
            </a:endParaRPr>
          </a:p>
        </p:txBody>
      </p:sp>
    </p:spTree>
    <p:extLst>
      <p:ext uri="{BB962C8B-B14F-4D97-AF65-F5344CB8AC3E}">
        <p14:creationId xmlns:p14="http://schemas.microsoft.com/office/powerpoint/2010/main" val="2187208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002060"/>
                </a:solidFill>
              </a:rPr>
              <a:t>**</a:t>
            </a:r>
            <a:r>
              <a:rPr lang="vi-VN" sz="5400" b="1" dirty="0" smtClean="0">
                <a:solidFill>
                  <a:srgbClr val="7030A0"/>
                </a:solidFill>
              </a:rPr>
              <a:t> Đoàn </a:t>
            </a:r>
            <a:r>
              <a:rPr lang="vi-VN" sz="5400" b="1" dirty="0">
                <a:solidFill>
                  <a:srgbClr val="7030A0"/>
                </a:solidFill>
              </a:rPr>
              <a:t>con dâng Chúa nỗi khát mong chờ Chúa, chúa ơi, Tựa như hương thơm kính dâng lên mùa vọng yêu thương. </a:t>
            </a:r>
            <a:endParaRPr lang="en-US" sz="5400" b="1" dirty="0">
              <a:solidFill>
                <a:schemeClr val="tx2">
                  <a:lumMod val="50000"/>
                </a:schemeClr>
              </a:solidFill>
              <a:effectLst/>
            </a:endParaRPr>
          </a:p>
        </p:txBody>
      </p:sp>
    </p:spTree>
    <p:extLst>
      <p:ext uri="{BB962C8B-B14F-4D97-AF65-F5344CB8AC3E}">
        <p14:creationId xmlns:p14="http://schemas.microsoft.com/office/powerpoint/2010/main" val="2910172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dirty="0" err="1" smtClean="0">
                <a:solidFill>
                  <a:srgbClr val="C00000"/>
                </a:solidFill>
              </a:rPr>
              <a:t>Xin</a:t>
            </a:r>
            <a:r>
              <a:rPr lang="en-US" sz="4400" u="sng" dirty="0" smtClean="0">
                <a:solidFill>
                  <a:srgbClr val="C00000"/>
                </a:solidFill>
              </a:rPr>
              <a:t> </a:t>
            </a:r>
            <a:r>
              <a:rPr lang="en-US" sz="4400" u="sng" dirty="0" err="1" smtClean="0">
                <a:solidFill>
                  <a:srgbClr val="C00000"/>
                </a:solidFill>
              </a:rPr>
              <a:t>cộng</a:t>
            </a:r>
            <a:r>
              <a:rPr lang="en-US" sz="4400" u="sng" dirty="0" smtClean="0">
                <a:solidFill>
                  <a:srgbClr val="C00000"/>
                </a:solidFill>
              </a:rPr>
              <a:t> </a:t>
            </a:r>
            <a:r>
              <a:rPr lang="en-US" sz="4400" u="sng" dirty="0" err="1" smtClean="0">
                <a:solidFill>
                  <a:srgbClr val="C00000"/>
                </a:solidFill>
              </a:rPr>
              <a:t>đoàn</a:t>
            </a:r>
            <a:r>
              <a:rPr lang="en-US" sz="4400" u="sng" dirty="0" smtClean="0">
                <a:solidFill>
                  <a:srgbClr val="C00000"/>
                </a:solidFill>
              </a:rPr>
              <a:t> </a:t>
            </a:r>
            <a:r>
              <a:rPr lang="en-US" sz="4400" u="sng" dirty="0" err="1" smtClean="0">
                <a:solidFill>
                  <a:srgbClr val="C00000"/>
                </a:solidFill>
              </a:rPr>
              <a:t>lưu</a:t>
            </a:r>
            <a:r>
              <a:rPr lang="en-US" sz="4400" u="sng" dirty="0" smtClean="0">
                <a:solidFill>
                  <a:srgbClr val="C00000"/>
                </a:solidFill>
              </a:rPr>
              <a:t> ý.</a:t>
            </a:r>
          </a:p>
          <a:p>
            <a:endParaRPr lang="en-US" sz="4400" dirty="0">
              <a:solidFill>
                <a:srgbClr val="C00000"/>
              </a:solidFill>
            </a:endParaRPr>
          </a:p>
          <a:p>
            <a:r>
              <a:rPr lang="en-US" sz="4400" b="1" dirty="0" err="1" smtClean="0">
                <a:solidFill>
                  <a:srgbClr val="002060"/>
                </a:solidFill>
              </a:rPr>
              <a:t>Để</a:t>
            </a:r>
            <a:r>
              <a:rPr lang="en-US" sz="4400" b="1" dirty="0" smtClean="0">
                <a:solidFill>
                  <a:srgbClr val="002060"/>
                </a:solidFill>
              </a:rPr>
              <a:t> </a:t>
            </a:r>
            <a:r>
              <a:rPr lang="en-US" sz="4400" b="1" dirty="0" err="1" smtClean="0">
                <a:solidFill>
                  <a:srgbClr val="002060"/>
                </a:solidFill>
              </a:rPr>
              <a:t>việc</a:t>
            </a:r>
            <a:r>
              <a:rPr lang="en-US" sz="4400" b="1" dirty="0" smtClean="0">
                <a:solidFill>
                  <a:srgbClr val="002060"/>
                </a:solidFill>
              </a:rPr>
              <a:t> </a:t>
            </a:r>
            <a:r>
              <a:rPr lang="en-US" sz="4400" b="1" dirty="0" err="1" smtClean="0">
                <a:solidFill>
                  <a:srgbClr val="002060"/>
                </a:solidFill>
              </a:rPr>
              <a:t>lên</a:t>
            </a:r>
            <a:r>
              <a:rPr lang="en-US" sz="4400" b="1" dirty="0" smtClean="0">
                <a:solidFill>
                  <a:srgbClr val="002060"/>
                </a:solidFill>
              </a:rPr>
              <a:t> </a:t>
            </a:r>
            <a:r>
              <a:rPr lang="en-US" sz="4400" b="1" dirty="0" err="1" smtClean="0">
                <a:solidFill>
                  <a:srgbClr val="002060"/>
                </a:solidFill>
              </a:rPr>
              <a:t>rước</a:t>
            </a:r>
            <a:r>
              <a:rPr lang="en-US" sz="4400" b="1" dirty="0" smtClean="0">
                <a:solidFill>
                  <a:srgbClr val="002060"/>
                </a:solidFill>
              </a:rPr>
              <a:t> </a:t>
            </a:r>
            <a:r>
              <a:rPr lang="en-US" sz="4400" b="1" dirty="0" err="1" smtClean="0">
                <a:solidFill>
                  <a:srgbClr val="002060"/>
                </a:solidFill>
              </a:rPr>
              <a:t>lễ</a:t>
            </a:r>
            <a:r>
              <a:rPr lang="en-US" sz="4400" b="1" dirty="0" smtClean="0">
                <a:solidFill>
                  <a:srgbClr val="002060"/>
                </a:solidFill>
              </a:rPr>
              <a:t> </a:t>
            </a:r>
            <a:r>
              <a:rPr lang="en-US" sz="4400" b="1" dirty="0" err="1" smtClean="0">
                <a:solidFill>
                  <a:srgbClr val="002060"/>
                </a:solidFill>
              </a:rPr>
              <a:t>được</a:t>
            </a:r>
            <a:r>
              <a:rPr lang="en-US" sz="4400" b="1" dirty="0" smtClean="0">
                <a:solidFill>
                  <a:srgbClr val="002060"/>
                </a:solidFill>
              </a:rPr>
              <a:t> </a:t>
            </a:r>
            <a:r>
              <a:rPr lang="en-US" sz="4400" b="1" dirty="0" err="1" smtClean="0">
                <a:solidFill>
                  <a:srgbClr val="002060"/>
                </a:solidFill>
              </a:rPr>
              <a:t>nghiêm</a:t>
            </a:r>
            <a:r>
              <a:rPr lang="en-US" sz="4400" b="1" dirty="0" smtClean="0">
                <a:solidFill>
                  <a:srgbClr val="002060"/>
                </a:solidFill>
              </a:rPr>
              <a:t> </a:t>
            </a:r>
            <a:r>
              <a:rPr lang="en-US" sz="4400" b="1" dirty="0" err="1" smtClean="0">
                <a:solidFill>
                  <a:srgbClr val="002060"/>
                </a:solidFill>
              </a:rPr>
              <a:t>trang</a:t>
            </a:r>
            <a:r>
              <a:rPr lang="en-US" sz="4400" b="1" dirty="0" smtClean="0">
                <a:solidFill>
                  <a:srgbClr val="002060"/>
                </a:solidFill>
              </a:rPr>
              <a:t>, </a:t>
            </a:r>
            <a:r>
              <a:rPr lang="en-US" sz="4400" b="1" dirty="0" err="1" smtClean="0">
                <a:solidFill>
                  <a:srgbClr val="002060"/>
                </a:solidFill>
              </a:rPr>
              <a:t>xin</a:t>
            </a:r>
            <a:r>
              <a:rPr lang="en-US" sz="4400" b="1" dirty="0" smtClean="0">
                <a:solidFill>
                  <a:srgbClr val="002060"/>
                </a:solidFill>
              </a:rPr>
              <a:t> </a:t>
            </a:r>
            <a:r>
              <a:rPr lang="en-US" sz="4400" b="1" dirty="0" err="1" smtClean="0">
                <a:solidFill>
                  <a:srgbClr val="002060"/>
                </a:solidFill>
              </a:rPr>
              <a:t>cộng</a:t>
            </a:r>
            <a:r>
              <a:rPr lang="en-US" sz="4400" b="1" dirty="0" smtClean="0">
                <a:solidFill>
                  <a:srgbClr val="002060"/>
                </a:solidFill>
              </a:rPr>
              <a:t> </a:t>
            </a:r>
            <a:r>
              <a:rPr lang="en-US" sz="4400" b="1" dirty="0" err="1" smtClean="0">
                <a:solidFill>
                  <a:srgbClr val="002060"/>
                </a:solidFill>
              </a:rPr>
              <a:t>đoàn</a:t>
            </a:r>
            <a:r>
              <a:rPr lang="en-US" sz="4400" b="1" dirty="0" smtClean="0">
                <a:solidFill>
                  <a:srgbClr val="002060"/>
                </a:solidFill>
              </a:rPr>
              <a:t> </a:t>
            </a:r>
            <a:r>
              <a:rPr lang="en-US" sz="4400" b="1" dirty="0" err="1" smtClean="0">
                <a:solidFill>
                  <a:srgbClr val="002060"/>
                </a:solidFill>
              </a:rPr>
              <a:t>hãy</a:t>
            </a:r>
            <a:r>
              <a:rPr lang="en-US" sz="4400" b="1" dirty="0" smtClean="0">
                <a:solidFill>
                  <a:srgbClr val="002060"/>
                </a:solidFill>
              </a:rPr>
              <a:t> </a:t>
            </a:r>
            <a:r>
              <a:rPr lang="en-US" sz="4400" b="1" dirty="0" err="1" smtClean="0">
                <a:solidFill>
                  <a:srgbClr val="002060"/>
                </a:solidFill>
              </a:rPr>
              <a:t>lần</a:t>
            </a:r>
            <a:r>
              <a:rPr lang="en-US" sz="4400" b="1" dirty="0" smtClean="0">
                <a:solidFill>
                  <a:srgbClr val="002060"/>
                </a:solidFill>
              </a:rPr>
              <a:t> </a:t>
            </a:r>
            <a:r>
              <a:rPr lang="en-US" sz="4400" b="1" dirty="0" err="1" smtClean="0">
                <a:solidFill>
                  <a:srgbClr val="002060"/>
                </a:solidFill>
              </a:rPr>
              <a:t>lượt</a:t>
            </a:r>
            <a:r>
              <a:rPr lang="en-US" sz="4400" b="1" dirty="0" smtClean="0">
                <a:solidFill>
                  <a:srgbClr val="002060"/>
                </a:solidFill>
              </a:rPr>
              <a:t> </a:t>
            </a:r>
            <a:r>
              <a:rPr lang="en-US" sz="4400" b="1" dirty="0" err="1" smtClean="0">
                <a:solidFill>
                  <a:srgbClr val="002060"/>
                </a:solidFill>
              </a:rPr>
              <a:t>đi</a:t>
            </a:r>
            <a:r>
              <a:rPr lang="en-US" sz="4400" b="1" dirty="0" smtClean="0">
                <a:solidFill>
                  <a:srgbClr val="002060"/>
                </a:solidFill>
              </a:rPr>
              <a:t> </a:t>
            </a:r>
            <a:r>
              <a:rPr lang="en-US" sz="4400" b="1" dirty="0" err="1" smtClean="0">
                <a:solidFill>
                  <a:srgbClr val="002060"/>
                </a:solidFill>
              </a:rPr>
              <a:t>theo</a:t>
            </a:r>
            <a:r>
              <a:rPr lang="en-US" sz="4400" b="1" dirty="0" smtClean="0">
                <a:solidFill>
                  <a:srgbClr val="002060"/>
                </a:solidFill>
              </a:rPr>
              <a:t> </a:t>
            </a:r>
            <a:r>
              <a:rPr lang="en-US" sz="4400" b="1" dirty="0" err="1" smtClean="0">
                <a:solidFill>
                  <a:srgbClr val="002060"/>
                </a:solidFill>
              </a:rPr>
              <a:t>thứ</a:t>
            </a:r>
            <a:r>
              <a:rPr lang="en-US" sz="4400" b="1" dirty="0" smtClean="0">
                <a:solidFill>
                  <a:srgbClr val="002060"/>
                </a:solidFill>
              </a:rPr>
              <a:t> </a:t>
            </a:r>
            <a:r>
              <a:rPr lang="en-US" sz="4400" b="1" dirty="0" err="1" smtClean="0">
                <a:solidFill>
                  <a:srgbClr val="002060"/>
                </a:solidFill>
              </a:rPr>
              <a:t>tự</a:t>
            </a:r>
            <a:r>
              <a:rPr lang="en-US" sz="4400" b="1" dirty="0" smtClean="0">
                <a:solidFill>
                  <a:srgbClr val="002060"/>
                </a:solidFill>
              </a:rPr>
              <a:t> </a:t>
            </a:r>
            <a:r>
              <a:rPr lang="en-US" sz="4400" b="1" dirty="0" err="1" smtClean="0">
                <a:solidFill>
                  <a:srgbClr val="002060"/>
                </a:solidFill>
              </a:rPr>
              <a:t>từng</a:t>
            </a:r>
            <a:r>
              <a:rPr lang="en-US" sz="4400" b="1" dirty="0" smtClean="0">
                <a:solidFill>
                  <a:srgbClr val="002060"/>
                </a:solidFill>
              </a:rPr>
              <a:t> </a:t>
            </a:r>
            <a:r>
              <a:rPr lang="en-US" sz="4400" b="1" dirty="0" err="1" smtClean="0">
                <a:solidFill>
                  <a:srgbClr val="002060"/>
                </a:solidFill>
              </a:rPr>
              <a:t>hàng</a:t>
            </a:r>
            <a:r>
              <a:rPr lang="en-US" sz="4400" b="1" dirty="0" smtClean="0">
                <a:solidFill>
                  <a:srgbClr val="002060"/>
                </a:solidFill>
              </a:rPr>
              <a:t> </a:t>
            </a:r>
            <a:r>
              <a:rPr lang="en-US" sz="4400" b="1" dirty="0" err="1" smtClean="0">
                <a:solidFill>
                  <a:srgbClr val="002060"/>
                </a:solidFill>
              </a:rPr>
              <a:t>ghế</a:t>
            </a:r>
            <a:r>
              <a:rPr lang="en-US" sz="4400" b="1" dirty="0" smtClean="0">
                <a:solidFill>
                  <a:srgbClr val="002060"/>
                </a:solidFill>
              </a:rPr>
              <a:t> </a:t>
            </a:r>
            <a:r>
              <a:rPr lang="en-US" sz="4400" b="1" dirty="0" err="1" smtClean="0">
                <a:solidFill>
                  <a:srgbClr val="002060"/>
                </a:solidFill>
              </a:rPr>
              <a:t>từ</a:t>
            </a:r>
            <a:r>
              <a:rPr lang="en-US" sz="4400" b="1" dirty="0" smtClean="0">
                <a:solidFill>
                  <a:srgbClr val="002060"/>
                </a:solidFill>
              </a:rPr>
              <a:t> </a:t>
            </a:r>
            <a:r>
              <a:rPr lang="en-US" sz="4400" b="1" dirty="0" err="1" smtClean="0">
                <a:solidFill>
                  <a:srgbClr val="002060"/>
                </a:solidFill>
              </a:rPr>
              <a:t>trên</a:t>
            </a:r>
            <a:r>
              <a:rPr lang="en-US" sz="4400" b="1" dirty="0" smtClean="0">
                <a:solidFill>
                  <a:srgbClr val="002060"/>
                </a:solidFill>
              </a:rPr>
              <a:t> </a:t>
            </a:r>
            <a:r>
              <a:rPr lang="en-US" sz="4400" b="1" dirty="0" err="1" smtClean="0">
                <a:solidFill>
                  <a:srgbClr val="002060"/>
                </a:solidFill>
              </a:rPr>
              <a:t>xuống</a:t>
            </a:r>
            <a:r>
              <a:rPr lang="en-US" sz="4400" b="1" dirty="0" smtClean="0">
                <a:solidFill>
                  <a:srgbClr val="002060"/>
                </a:solidFill>
              </a:rPr>
              <a:t> </a:t>
            </a:r>
            <a:r>
              <a:rPr lang="en-US" sz="4400" b="1" dirty="0" err="1" smtClean="0">
                <a:solidFill>
                  <a:srgbClr val="002060"/>
                </a:solidFill>
              </a:rPr>
              <a:t>dưới</a:t>
            </a:r>
            <a:r>
              <a:rPr lang="en-US" sz="4400" b="1" dirty="0" smtClean="0">
                <a:solidFill>
                  <a:srgbClr val="002060"/>
                </a:solidFill>
              </a:rPr>
              <a:t>.</a:t>
            </a:r>
            <a:endParaRPr lang="en-US" sz="4400" b="1" dirty="0">
              <a:solidFill>
                <a:srgbClr val="002060"/>
              </a:solidFill>
            </a:endParaRPr>
          </a:p>
        </p:txBody>
      </p:sp>
    </p:spTree>
    <p:extLst>
      <p:ext uri="{BB962C8B-B14F-4D97-AF65-F5344CB8AC3E}">
        <p14:creationId xmlns:p14="http://schemas.microsoft.com/office/powerpoint/2010/main" val="192167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Administrator\Downloads\ĐÁP CA\10122021_202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743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Administrator\Downloads\ĐÁP CA\10122021_202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797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7030A0"/>
                </a:solidFill>
                <a:effectLst/>
              </a:rPr>
              <a:t>Ca </a:t>
            </a:r>
            <a:r>
              <a:rPr lang="en-US" sz="6000" b="1" dirty="0" err="1">
                <a:solidFill>
                  <a:srgbClr val="7030A0"/>
                </a:solidFill>
                <a:effectLst/>
              </a:rPr>
              <a:t>Nguyện</a:t>
            </a:r>
            <a:r>
              <a:rPr lang="en-US" sz="6000" b="1" dirty="0">
                <a:solidFill>
                  <a:srgbClr val="7030A0"/>
                </a:solidFill>
                <a:effectLst/>
              </a:rPr>
              <a:t> </a:t>
            </a:r>
            <a:r>
              <a:rPr lang="en-US" sz="6000" b="1" dirty="0" err="1">
                <a:solidFill>
                  <a:srgbClr val="7030A0"/>
                </a:solidFill>
                <a:effectLst/>
              </a:rPr>
              <a:t>Hiệp</a:t>
            </a:r>
            <a:r>
              <a:rPr lang="en-US" sz="6000" b="1" dirty="0">
                <a:solidFill>
                  <a:srgbClr val="7030A0"/>
                </a:solidFill>
                <a:effectLst/>
              </a:rPr>
              <a:t> </a:t>
            </a:r>
            <a:r>
              <a:rPr lang="en-US" sz="6000" b="1" dirty="0" err="1">
                <a:solidFill>
                  <a:srgbClr val="7030A0"/>
                </a:solidFill>
                <a:effectLst/>
              </a:rPr>
              <a:t>Lễ</a:t>
            </a:r>
            <a:r>
              <a:rPr lang="en-US" sz="6000" b="1" dirty="0">
                <a:solidFill>
                  <a:srgbClr val="7030A0"/>
                </a:solidFill>
                <a:effectLst/>
              </a:rPr>
              <a:t/>
            </a:r>
            <a:br>
              <a:rPr lang="en-US" sz="6000" b="1" dirty="0">
                <a:solidFill>
                  <a:srgbClr val="7030A0"/>
                </a:solidFill>
                <a:effectLst/>
              </a:rPr>
            </a:br>
            <a:r>
              <a:rPr lang="en-US" sz="6000" b="1" dirty="0" err="1" smtClean="0">
                <a:solidFill>
                  <a:srgbClr val="7030A0"/>
                </a:solidFill>
              </a:rPr>
              <a:t>Xin</a:t>
            </a:r>
            <a:r>
              <a:rPr lang="en-US" sz="6000" b="1" dirty="0" smtClean="0">
                <a:solidFill>
                  <a:srgbClr val="7030A0"/>
                </a:solidFill>
              </a:rPr>
              <a:t> </a:t>
            </a:r>
            <a:r>
              <a:rPr lang="en-US" sz="6000" b="1" dirty="0" err="1" smtClean="0">
                <a:solidFill>
                  <a:srgbClr val="7030A0"/>
                </a:solidFill>
              </a:rPr>
              <a:t>Rửa</a:t>
            </a:r>
            <a:r>
              <a:rPr lang="en-US" sz="6000" b="1" dirty="0" smtClean="0">
                <a:solidFill>
                  <a:srgbClr val="7030A0"/>
                </a:solidFill>
              </a:rPr>
              <a:t> Con </a:t>
            </a:r>
            <a:br>
              <a:rPr lang="en-US" sz="6000" b="1" dirty="0" smtClean="0">
                <a:solidFill>
                  <a:srgbClr val="7030A0"/>
                </a:solidFill>
              </a:rPr>
            </a:br>
            <a:r>
              <a:rPr lang="en-US" sz="6000" b="1" dirty="0" err="1">
                <a:solidFill>
                  <a:srgbClr val="7030A0"/>
                </a:solidFill>
              </a:rPr>
              <a:t>T</a:t>
            </a:r>
            <a:r>
              <a:rPr lang="en-US" sz="6000" b="1" dirty="0" err="1" smtClean="0">
                <a:solidFill>
                  <a:srgbClr val="7030A0"/>
                </a:solidFill>
              </a:rPr>
              <a:t>rong</a:t>
            </a:r>
            <a:r>
              <a:rPr lang="en-US" sz="6000" b="1" dirty="0" smtClean="0">
                <a:solidFill>
                  <a:srgbClr val="7030A0"/>
                </a:solidFill>
              </a:rPr>
              <a:t> </a:t>
            </a:r>
            <a:r>
              <a:rPr lang="en-US" sz="6000" b="1" dirty="0" err="1">
                <a:solidFill>
                  <a:srgbClr val="7030A0"/>
                </a:solidFill>
              </a:rPr>
              <a:t>Thánh</a:t>
            </a:r>
            <a:r>
              <a:rPr lang="en-US" sz="6000" b="1" dirty="0">
                <a:solidFill>
                  <a:srgbClr val="7030A0"/>
                </a:solidFill>
              </a:rPr>
              <a:t> </a:t>
            </a:r>
            <a:r>
              <a:rPr lang="en-US" sz="6000" b="1" dirty="0" err="1">
                <a:solidFill>
                  <a:srgbClr val="7030A0"/>
                </a:solidFill>
              </a:rPr>
              <a:t>Linh</a:t>
            </a:r>
            <a:r>
              <a:rPr lang="en-US" sz="6000" b="1" dirty="0">
                <a:solidFill>
                  <a:srgbClr val="7030A0"/>
                </a:solidFill>
              </a:rPr>
              <a:t> </a:t>
            </a:r>
            <a:r>
              <a:rPr lang="en-US" sz="4800" b="1" dirty="0" smtClean="0">
                <a:solidFill>
                  <a:schemeClr val="tx2">
                    <a:lumMod val="50000"/>
                  </a:schemeClr>
                </a:solidFill>
              </a:rPr>
              <a:t/>
            </a:r>
            <a:br>
              <a:rPr lang="en-US" sz="4800" b="1" dirty="0" smtClean="0">
                <a:solidFill>
                  <a:schemeClr val="tx2">
                    <a:lumMod val="50000"/>
                  </a:schemeClr>
                </a:solidFill>
              </a:rPr>
            </a:br>
            <a:r>
              <a:rPr lang="vi-VN" b="1" i="1" dirty="0" smtClean="0">
                <a:solidFill>
                  <a:srgbClr val="002060"/>
                </a:solidFill>
              </a:rPr>
              <a:t>Lm</a:t>
            </a:r>
            <a:r>
              <a:rPr lang="vi-VN" b="1" i="1" dirty="0">
                <a:solidFill>
                  <a:srgbClr val="002060"/>
                </a:solidFill>
              </a:rPr>
              <a:t>. Nguyễn Hùng Cường &amp; Viễn Xứ</a:t>
            </a:r>
            <a:endParaRPr lang="en-US" b="1"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b="1" dirty="0" smtClean="0">
                <a:solidFill>
                  <a:srgbClr val="002060"/>
                </a:solidFill>
              </a:rPr>
              <a:t>ĐK</a:t>
            </a:r>
            <a:r>
              <a:rPr lang="vi-VN" sz="4800" b="1" dirty="0">
                <a:solidFill>
                  <a:srgbClr val="002060"/>
                </a:solidFill>
              </a:rPr>
              <a:t>: </a:t>
            </a:r>
            <a:r>
              <a:rPr lang="vi-VN" sz="4800" b="1" dirty="0">
                <a:solidFill>
                  <a:srgbClr val="7030A0"/>
                </a:solidFill>
              </a:rPr>
              <a:t>Ngài sẽ </a:t>
            </a:r>
            <a:r>
              <a:rPr lang="vi-VN" sz="4800" b="1" dirty="0" smtClean="0">
                <a:solidFill>
                  <a:srgbClr val="7030A0"/>
                </a:solidFill>
              </a:rPr>
              <a:t>đến, </a:t>
            </a:r>
            <a:r>
              <a:rPr lang="vi-VN" sz="4800" b="1" dirty="0">
                <a:solidFill>
                  <a:srgbClr val="7030A0"/>
                </a:solidFill>
              </a:rPr>
              <a:t>sau tôi nhưng Ngài lại </a:t>
            </a:r>
            <a:r>
              <a:rPr lang="vi-VN" sz="4800" b="1" dirty="0" smtClean="0">
                <a:solidFill>
                  <a:srgbClr val="7030A0"/>
                </a:solidFill>
              </a:rPr>
              <a:t>có, </a:t>
            </a:r>
            <a:r>
              <a:rPr lang="vi-VN" sz="4800" b="1" dirty="0">
                <a:solidFill>
                  <a:srgbClr val="7030A0"/>
                </a:solidFill>
              </a:rPr>
              <a:t>trước tôi và tôi không </a:t>
            </a:r>
            <a:r>
              <a:rPr lang="vi-VN" sz="4800" b="1" dirty="0" smtClean="0">
                <a:solidFill>
                  <a:srgbClr val="7030A0"/>
                </a:solidFill>
              </a:rPr>
              <a:t>đáng, </a:t>
            </a:r>
            <a:r>
              <a:rPr lang="vi-VN" sz="4800" b="1" dirty="0">
                <a:solidFill>
                  <a:srgbClr val="7030A0"/>
                </a:solidFill>
              </a:rPr>
              <a:t>cởi dây giầy cho Ngài. Tôi rửa anh </a:t>
            </a:r>
            <a:r>
              <a:rPr lang="vi-VN" sz="4800" b="1" dirty="0" smtClean="0">
                <a:solidFill>
                  <a:srgbClr val="7030A0"/>
                </a:solidFill>
              </a:rPr>
              <a:t>em, </a:t>
            </a:r>
            <a:r>
              <a:rPr lang="vi-VN" sz="4800" b="1" dirty="0">
                <a:solidFill>
                  <a:srgbClr val="7030A0"/>
                </a:solidFill>
              </a:rPr>
              <a:t>trong nước còn Ngài </a:t>
            </a:r>
            <a:r>
              <a:rPr lang="vi-VN" sz="4800" b="1" dirty="0" smtClean="0">
                <a:solidFill>
                  <a:srgbClr val="7030A0"/>
                </a:solidFill>
              </a:rPr>
              <a:t>rửa, </a:t>
            </a:r>
            <a:r>
              <a:rPr lang="vi-VN" sz="4800" b="1" dirty="0">
                <a:solidFill>
                  <a:srgbClr val="7030A0"/>
                </a:solidFill>
              </a:rPr>
              <a:t>anh em trong Thánh </a:t>
            </a:r>
            <a:r>
              <a:rPr lang="vi-VN" sz="4800" b="1" dirty="0" smtClean="0">
                <a:solidFill>
                  <a:srgbClr val="7030A0"/>
                </a:solidFill>
              </a:rPr>
              <a:t>Linh, </a:t>
            </a:r>
            <a:r>
              <a:rPr lang="vi-VN" sz="4800" b="1" dirty="0">
                <a:solidFill>
                  <a:srgbClr val="7030A0"/>
                </a:solidFill>
              </a:rPr>
              <a:t>và trong lửa mến của Ngài. </a:t>
            </a:r>
            <a:r>
              <a:rPr lang="vi-VN" sz="4800" b="1" dirty="0" smtClean="0">
                <a:solidFill>
                  <a:schemeClr val="tx2">
                    <a:lumMod val="50000"/>
                  </a:schemeClr>
                </a:solidFill>
              </a:rPr>
              <a:t> </a:t>
            </a:r>
            <a:endParaRPr lang="vi-VN" sz="4800" b="1" dirty="0">
              <a:solidFill>
                <a:schemeClr val="tx2">
                  <a:lumMod val="50000"/>
                </a:schemeClr>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b="1" dirty="0" smtClean="0">
                <a:solidFill>
                  <a:srgbClr val="002060"/>
                </a:solidFill>
              </a:rPr>
              <a:t>Pk1</a:t>
            </a:r>
            <a:r>
              <a:rPr lang="vi-VN" sz="4800" b="1" dirty="0">
                <a:solidFill>
                  <a:srgbClr val="002060"/>
                </a:solidFill>
              </a:rPr>
              <a:t>: </a:t>
            </a:r>
            <a:r>
              <a:rPr lang="vi-VN" sz="4800" b="1" dirty="0">
                <a:solidFill>
                  <a:srgbClr val="7030A0"/>
                </a:solidFill>
              </a:rPr>
              <a:t>Xin rửa </a:t>
            </a:r>
            <a:r>
              <a:rPr lang="vi-VN" sz="4800" b="1" dirty="0" smtClean="0">
                <a:solidFill>
                  <a:srgbClr val="7030A0"/>
                </a:solidFill>
              </a:rPr>
              <a:t>con, </a:t>
            </a:r>
            <a:r>
              <a:rPr lang="vi-VN" sz="4800" b="1" dirty="0">
                <a:solidFill>
                  <a:srgbClr val="7030A0"/>
                </a:solidFill>
              </a:rPr>
              <a:t>nên trong trắng tinh tuyền. Cho hồn </a:t>
            </a:r>
            <a:r>
              <a:rPr lang="vi-VN" sz="4800" b="1" dirty="0" smtClean="0">
                <a:solidFill>
                  <a:srgbClr val="7030A0"/>
                </a:solidFill>
              </a:rPr>
              <a:t>con, </a:t>
            </a:r>
            <a:r>
              <a:rPr lang="vi-VN" sz="4800" b="1" dirty="0">
                <a:solidFill>
                  <a:srgbClr val="7030A0"/>
                </a:solidFill>
              </a:rPr>
              <a:t>được đổi mới thắm tươi. Và con biết </a:t>
            </a:r>
            <a:r>
              <a:rPr lang="vi-VN" sz="4800" b="1" dirty="0" smtClean="0">
                <a:solidFill>
                  <a:srgbClr val="7030A0"/>
                </a:solidFill>
              </a:rPr>
              <a:t>sống, </a:t>
            </a:r>
            <a:r>
              <a:rPr lang="vi-VN" sz="4800" b="1" dirty="0">
                <a:solidFill>
                  <a:srgbClr val="7030A0"/>
                </a:solidFill>
              </a:rPr>
              <a:t>yêu thương người, để chia sớt </a:t>
            </a:r>
            <a:r>
              <a:rPr lang="vi-VN" sz="4800" b="1" dirty="0" smtClean="0">
                <a:solidFill>
                  <a:srgbClr val="7030A0"/>
                </a:solidFill>
              </a:rPr>
              <a:t>với, </a:t>
            </a:r>
            <a:r>
              <a:rPr lang="vi-VN" sz="4800" b="1" dirty="0">
                <a:solidFill>
                  <a:srgbClr val="7030A0"/>
                </a:solidFill>
              </a:rPr>
              <a:t>ai phận nghèo, làm nhân </a:t>
            </a:r>
            <a:r>
              <a:rPr lang="vi-VN" sz="4800" b="1" dirty="0" smtClean="0">
                <a:solidFill>
                  <a:srgbClr val="7030A0"/>
                </a:solidFill>
              </a:rPr>
              <a:t>chứng, </a:t>
            </a:r>
            <a:r>
              <a:rPr lang="vi-VN" sz="4800" b="1" dirty="0">
                <a:solidFill>
                  <a:srgbClr val="7030A0"/>
                </a:solidFill>
              </a:rPr>
              <a:t>Chúa trên gian trần.</a:t>
            </a:r>
            <a:r>
              <a:rPr lang="vi-VN" sz="4800" b="1" dirty="0" smtClean="0">
                <a:solidFill>
                  <a:schemeClr val="tx2">
                    <a:lumMod val="50000"/>
                  </a:schemeClr>
                </a:solidFill>
              </a:rPr>
              <a:t> </a:t>
            </a:r>
            <a:endParaRPr lang="vi-VN" sz="4800" b="1" dirty="0">
              <a:solidFill>
                <a:schemeClr val="tx2">
                  <a:lumMod val="50000"/>
                </a:schemeClr>
              </a:solidFill>
              <a:effectLst/>
            </a:endParaRPr>
          </a:p>
        </p:txBody>
      </p:sp>
    </p:spTree>
    <p:extLst>
      <p:ext uri="{BB962C8B-B14F-4D97-AF65-F5344CB8AC3E}">
        <p14:creationId xmlns:p14="http://schemas.microsoft.com/office/powerpoint/2010/main" val="3945210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b="1" dirty="0" smtClean="0">
                <a:solidFill>
                  <a:srgbClr val="002060"/>
                </a:solidFill>
              </a:rPr>
              <a:t>ĐK</a:t>
            </a:r>
            <a:r>
              <a:rPr lang="vi-VN" sz="4800" b="1" dirty="0">
                <a:solidFill>
                  <a:srgbClr val="002060"/>
                </a:solidFill>
              </a:rPr>
              <a:t>: </a:t>
            </a:r>
            <a:r>
              <a:rPr lang="vi-VN" sz="4800" b="1" dirty="0">
                <a:solidFill>
                  <a:srgbClr val="7030A0"/>
                </a:solidFill>
              </a:rPr>
              <a:t>Ngài sẽ </a:t>
            </a:r>
            <a:r>
              <a:rPr lang="vi-VN" sz="4800" b="1" dirty="0" smtClean="0">
                <a:solidFill>
                  <a:srgbClr val="7030A0"/>
                </a:solidFill>
              </a:rPr>
              <a:t>đến, </a:t>
            </a:r>
            <a:r>
              <a:rPr lang="vi-VN" sz="4800" b="1" dirty="0">
                <a:solidFill>
                  <a:srgbClr val="7030A0"/>
                </a:solidFill>
              </a:rPr>
              <a:t>sau tôi nhưng Ngài lại </a:t>
            </a:r>
            <a:r>
              <a:rPr lang="vi-VN" sz="4800" b="1" dirty="0" smtClean="0">
                <a:solidFill>
                  <a:srgbClr val="7030A0"/>
                </a:solidFill>
              </a:rPr>
              <a:t>có, </a:t>
            </a:r>
            <a:r>
              <a:rPr lang="vi-VN" sz="4800" b="1" dirty="0">
                <a:solidFill>
                  <a:srgbClr val="7030A0"/>
                </a:solidFill>
              </a:rPr>
              <a:t>trước tôi và tôi không </a:t>
            </a:r>
            <a:r>
              <a:rPr lang="vi-VN" sz="4800" b="1" dirty="0" smtClean="0">
                <a:solidFill>
                  <a:srgbClr val="7030A0"/>
                </a:solidFill>
              </a:rPr>
              <a:t>đáng, </a:t>
            </a:r>
            <a:r>
              <a:rPr lang="vi-VN" sz="4800" b="1" dirty="0">
                <a:solidFill>
                  <a:srgbClr val="7030A0"/>
                </a:solidFill>
              </a:rPr>
              <a:t>cởi dây giầy cho Ngài. Tôi rửa anh </a:t>
            </a:r>
            <a:r>
              <a:rPr lang="vi-VN" sz="4800" b="1" dirty="0" smtClean="0">
                <a:solidFill>
                  <a:srgbClr val="7030A0"/>
                </a:solidFill>
              </a:rPr>
              <a:t>em, </a:t>
            </a:r>
            <a:r>
              <a:rPr lang="vi-VN" sz="4800" b="1" dirty="0">
                <a:solidFill>
                  <a:srgbClr val="7030A0"/>
                </a:solidFill>
              </a:rPr>
              <a:t>trong nước còn Ngài </a:t>
            </a:r>
            <a:r>
              <a:rPr lang="vi-VN" sz="4800" b="1" dirty="0" smtClean="0">
                <a:solidFill>
                  <a:srgbClr val="7030A0"/>
                </a:solidFill>
              </a:rPr>
              <a:t>rửa, </a:t>
            </a:r>
            <a:r>
              <a:rPr lang="vi-VN" sz="4800" b="1" dirty="0">
                <a:solidFill>
                  <a:srgbClr val="7030A0"/>
                </a:solidFill>
              </a:rPr>
              <a:t>anh em trong Thánh </a:t>
            </a:r>
            <a:r>
              <a:rPr lang="vi-VN" sz="4800" b="1" dirty="0" smtClean="0">
                <a:solidFill>
                  <a:srgbClr val="7030A0"/>
                </a:solidFill>
              </a:rPr>
              <a:t>Linh, </a:t>
            </a:r>
            <a:r>
              <a:rPr lang="vi-VN" sz="4800" b="1" dirty="0">
                <a:solidFill>
                  <a:srgbClr val="7030A0"/>
                </a:solidFill>
              </a:rPr>
              <a:t>và trong lửa mến của Ngài. </a:t>
            </a:r>
            <a:r>
              <a:rPr lang="vi-VN" sz="4800" b="1" dirty="0" smtClean="0">
                <a:solidFill>
                  <a:schemeClr val="tx2">
                    <a:lumMod val="50000"/>
                  </a:schemeClr>
                </a:solidFill>
              </a:rPr>
              <a:t> </a:t>
            </a:r>
            <a:endParaRPr lang="vi-VN" sz="4800" b="1" dirty="0">
              <a:solidFill>
                <a:schemeClr val="tx2">
                  <a:lumMod val="50000"/>
                </a:schemeClr>
              </a:solidFill>
              <a:effectLst/>
            </a:endParaRPr>
          </a:p>
        </p:txBody>
      </p:sp>
    </p:spTree>
    <p:extLst>
      <p:ext uri="{BB962C8B-B14F-4D97-AF65-F5344CB8AC3E}">
        <p14:creationId xmlns:p14="http://schemas.microsoft.com/office/powerpoint/2010/main" val="2448632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b="1" dirty="0" smtClean="0">
                <a:solidFill>
                  <a:srgbClr val="002060"/>
                </a:solidFill>
              </a:rPr>
              <a:t>Pk2: </a:t>
            </a:r>
            <a:r>
              <a:rPr lang="vi-VN" sz="4800" b="1" dirty="0" smtClean="0">
                <a:solidFill>
                  <a:srgbClr val="7030A0"/>
                </a:solidFill>
              </a:rPr>
              <a:t>Con </a:t>
            </a:r>
            <a:r>
              <a:rPr lang="vi-VN" sz="4800" b="1" dirty="0">
                <a:solidFill>
                  <a:srgbClr val="7030A0"/>
                </a:solidFill>
              </a:rPr>
              <a:t>thành </a:t>
            </a:r>
            <a:r>
              <a:rPr lang="vi-VN" sz="4800" b="1" dirty="0" smtClean="0">
                <a:solidFill>
                  <a:srgbClr val="7030A0"/>
                </a:solidFill>
              </a:rPr>
              <a:t>tâm, </a:t>
            </a:r>
            <a:r>
              <a:rPr lang="vi-VN" sz="4800" b="1" dirty="0">
                <a:solidFill>
                  <a:srgbClr val="7030A0"/>
                </a:solidFill>
              </a:rPr>
              <a:t>xin thống hối ăn năn. Lỗi tội </a:t>
            </a:r>
            <a:r>
              <a:rPr lang="vi-VN" sz="4800" b="1" dirty="0" smtClean="0">
                <a:solidFill>
                  <a:srgbClr val="7030A0"/>
                </a:solidFill>
              </a:rPr>
              <a:t>con, </a:t>
            </a:r>
            <a:r>
              <a:rPr lang="vi-VN" sz="4800" b="1" dirty="0">
                <a:solidFill>
                  <a:srgbClr val="7030A0"/>
                </a:solidFill>
              </a:rPr>
              <a:t>xin tha thứ Chúa </a:t>
            </a:r>
            <a:r>
              <a:rPr lang="vi-VN" sz="4800" b="1" dirty="0" smtClean="0">
                <a:solidFill>
                  <a:srgbClr val="7030A0"/>
                </a:solidFill>
              </a:rPr>
              <a:t>ơi. </a:t>
            </a:r>
            <a:r>
              <a:rPr lang="vi-VN" sz="4800" b="1" dirty="0">
                <a:solidFill>
                  <a:srgbClr val="7030A0"/>
                </a:solidFill>
              </a:rPr>
              <a:t>Từ nay quyết </a:t>
            </a:r>
            <a:r>
              <a:rPr lang="vi-VN" sz="4800" b="1" dirty="0" smtClean="0">
                <a:solidFill>
                  <a:srgbClr val="7030A0"/>
                </a:solidFill>
              </a:rPr>
              <a:t>sống, </a:t>
            </a:r>
            <a:r>
              <a:rPr lang="vi-VN" sz="4800" b="1" dirty="0">
                <a:solidFill>
                  <a:srgbClr val="7030A0"/>
                </a:solidFill>
              </a:rPr>
              <a:t>trong ân tình, và con quyết </a:t>
            </a:r>
            <a:r>
              <a:rPr lang="vi-VN" sz="4800" b="1" dirty="0" smtClean="0">
                <a:solidFill>
                  <a:srgbClr val="7030A0"/>
                </a:solidFill>
              </a:rPr>
              <a:t>chết, </a:t>
            </a:r>
            <a:r>
              <a:rPr lang="vi-VN" sz="4800" b="1" dirty="0">
                <a:solidFill>
                  <a:srgbClr val="7030A0"/>
                </a:solidFill>
              </a:rPr>
              <a:t>cho tội mình, nguyện xin </a:t>
            </a:r>
            <a:r>
              <a:rPr lang="vi-VN" sz="4800" b="1" dirty="0" smtClean="0">
                <a:solidFill>
                  <a:srgbClr val="7030A0"/>
                </a:solidFill>
              </a:rPr>
              <a:t>Chúa, </a:t>
            </a:r>
            <a:r>
              <a:rPr lang="vi-VN" sz="4800" b="1" dirty="0">
                <a:solidFill>
                  <a:srgbClr val="7030A0"/>
                </a:solidFill>
              </a:rPr>
              <a:t>giúp con trung thành. </a:t>
            </a:r>
            <a:endParaRPr lang="en-US" sz="4800" b="1" dirty="0">
              <a:solidFill>
                <a:schemeClr val="tx2">
                  <a:lumMod val="50000"/>
                </a:schemeClr>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b="1" dirty="0" smtClean="0">
                <a:solidFill>
                  <a:srgbClr val="002060"/>
                </a:solidFill>
              </a:rPr>
              <a:t>ĐK</a:t>
            </a:r>
            <a:r>
              <a:rPr lang="vi-VN" sz="4800" b="1" dirty="0">
                <a:solidFill>
                  <a:srgbClr val="002060"/>
                </a:solidFill>
              </a:rPr>
              <a:t>: </a:t>
            </a:r>
            <a:r>
              <a:rPr lang="vi-VN" sz="4800" b="1" dirty="0">
                <a:solidFill>
                  <a:srgbClr val="7030A0"/>
                </a:solidFill>
              </a:rPr>
              <a:t>Ngài sẽ </a:t>
            </a:r>
            <a:r>
              <a:rPr lang="vi-VN" sz="4800" b="1" dirty="0" smtClean="0">
                <a:solidFill>
                  <a:srgbClr val="7030A0"/>
                </a:solidFill>
              </a:rPr>
              <a:t>đến, </a:t>
            </a:r>
            <a:r>
              <a:rPr lang="vi-VN" sz="4800" b="1" dirty="0">
                <a:solidFill>
                  <a:srgbClr val="7030A0"/>
                </a:solidFill>
              </a:rPr>
              <a:t>sau tôi nhưng Ngài lại </a:t>
            </a:r>
            <a:r>
              <a:rPr lang="vi-VN" sz="4800" b="1" dirty="0" smtClean="0">
                <a:solidFill>
                  <a:srgbClr val="7030A0"/>
                </a:solidFill>
              </a:rPr>
              <a:t>có, </a:t>
            </a:r>
            <a:r>
              <a:rPr lang="vi-VN" sz="4800" b="1" dirty="0">
                <a:solidFill>
                  <a:srgbClr val="7030A0"/>
                </a:solidFill>
              </a:rPr>
              <a:t>trước tôi và tôi không </a:t>
            </a:r>
            <a:r>
              <a:rPr lang="vi-VN" sz="4800" b="1" dirty="0" smtClean="0">
                <a:solidFill>
                  <a:srgbClr val="7030A0"/>
                </a:solidFill>
              </a:rPr>
              <a:t>đáng, </a:t>
            </a:r>
            <a:r>
              <a:rPr lang="vi-VN" sz="4800" b="1" dirty="0">
                <a:solidFill>
                  <a:srgbClr val="7030A0"/>
                </a:solidFill>
              </a:rPr>
              <a:t>cởi dây giầy cho Ngài. Tôi rửa anh </a:t>
            </a:r>
            <a:r>
              <a:rPr lang="vi-VN" sz="4800" b="1" dirty="0" smtClean="0">
                <a:solidFill>
                  <a:srgbClr val="7030A0"/>
                </a:solidFill>
              </a:rPr>
              <a:t>em, </a:t>
            </a:r>
            <a:r>
              <a:rPr lang="vi-VN" sz="4800" b="1" dirty="0">
                <a:solidFill>
                  <a:srgbClr val="7030A0"/>
                </a:solidFill>
              </a:rPr>
              <a:t>trong nước còn Ngài </a:t>
            </a:r>
            <a:r>
              <a:rPr lang="vi-VN" sz="4800" b="1" dirty="0" smtClean="0">
                <a:solidFill>
                  <a:srgbClr val="7030A0"/>
                </a:solidFill>
              </a:rPr>
              <a:t>rửa, </a:t>
            </a:r>
            <a:r>
              <a:rPr lang="vi-VN" sz="4800" b="1" dirty="0">
                <a:solidFill>
                  <a:srgbClr val="7030A0"/>
                </a:solidFill>
              </a:rPr>
              <a:t>anh em trong Thánh </a:t>
            </a:r>
            <a:r>
              <a:rPr lang="vi-VN" sz="4800" b="1" dirty="0" smtClean="0">
                <a:solidFill>
                  <a:srgbClr val="7030A0"/>
                </a:solidFill>
              </a:rPr>
              <a:t>Linh, </a:t>
            </a:r>
            <a:r>
              <a:rPr lang="vi-VN" sz="4800" b="1" dirty="0">
                <a:solidFill>
                  <a:srgbClr val="7030A0"/>
                </a:solidFill>
              </a:rPr>
              <a:t>và trong lửa mến của Ngài. </a:t>
            </a:r>
            <a:r>
              <a:rPr lang="vi-VN" sz="4800" b="1" dirty="0" smtClean="0">
                <a:solidFill>
                  <a:schemeClr val="tx2">
                    <a:lumMod val="50000"/>
                  </a:schemeClr>
                </a:solidFill>
              </a:rPr>
              <a:t> </a:t>
            </a:r>
            <a:endParaRPr lang="vi-VN" sz="4800" b="1" dirty="0">
              <a:solidFill>
                <a:schemeClr val="tx2">
                  <a:lumMod val="50000"/>
                </a:schemeClr>
              </a:solidFill>
              <a:effectLst/>
            </a:endParaRPr>
          </a:p>
        </p:txBody>
      </p:sp>
    </p:spTree>
    <p:extLst>
      <p:ext uri="{BB962C8B-B14F-4D97-AF65-F5344CB8AC3E}">
        <p14:creationId xmlns:p14="http://schemas.microsoft.com/office/powerpoint/2010/main" val="3046073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002060"/>
                </a:solidFill>
              </a:rPr>
              <a:t>Pk3: </a:t>
            </a:r>
            <a:r>
              <a:rPr lang="vi-VN" sz="4800" b="1" dirty="0" smtClean="0">
                <a:solidFill>
                  <a:srgbClr val="7030A0"/>
                </a:solidFill>
              </a:rPr>
              <a:t>Cuộc </a:t>
            </a:r>
            <a:r>
              <a:rPr lang="vi-VN" sz="4800" b="1" dirty="0">
                <a:solidFill>
                  <a:srgbClr val="7030A0"/>
                </a:solidFill>
              </a:rPr>
              <a:t>đời </a:t>
            </a:r>
            <a:r>
              <a:rPr lang="vi-VN" sz="4800" b="1" dirty="0" smtClean="0">
                <a:solidFill>
                  <a:srgbClr val="7030A0"/>
                </a:solidFill>
              </a:rPr>
              <a:t>con, </a:t>
            </a:r>
            <a:r>
              <a:rPr lang="vi-VN" sz="4800" b="1" dirty="0">
                <a:solidFill>
                  <a:srgbClr val="7030A0"/>
                </a:solidFill>
              </a:rPr>
              <a:t>xin dâng hết cho Ngài. Xin Ngài </a:t>
            </a:r>
            <a:r>
              <a:rPr lang="vi-VN" sz="4800" b="1" dirty="0" smtClean="0">
                <a:solidFill>
                  <a:srgbClr val="7030A0"/>
                </a:solidFill>
              </a:rPr>
              <a:t>thương, </a:t>
            </a:r>
            <a:r>
              <a:rPr lang="vi-VN" sz="4800" b="1" dirty="0">
                <a:solidFill>
                  <a:srgbClr val="7030A0"/>
                </a:solidFill>
              </a:rPr>
              <a:t>ban muôn ơn thánh thiêng. Để mai khốn </a:t>
            </a:r>
            <a:r>
              <a:rPr lang="vi-VN" sz="4800" b="1" dirty="0" smtClean="0">
                <a:solidFill>
                  <a:srgbClr val="7030A0"/>
                </a:solidFill>
              </a:rPr>
              <a:t>khó, </a:t>
            </a:r>
            <a:r>
              <a:rPr lang="vi-VN" sz="4800" b="1" dirty="0">
                <a:solidFill>
                  <a:srgbClr val="7030A0"/>
                </a:solidFill>
              </a:rPr>
              <a:t>muôn dặm trường, thì con vẫn </a:t>
            </a:r>
            <a:r>
              <a:rPr lang="vi-VN" sz="4800" b="1" dirty="0" smtClean="0">
                <a:solidFill>
                  <a:srgbClr val="7030A0"/>
                </a:solidFill>
              </a:rPr>
              <a:t>quyết, </a:t>
            </a:r>
            <a:r>
              <a:rPr lang="vi-VN" sz="4800" b="1" dirty="0">
                <a:solidFill>
                  <a:srgbClr val="7030A0"/>
                </a:solidFill>
              </a:rPr>
              <a:t>đi theo đường, đường thập </a:t>
            </a:r>
            <a:r>
              <a:rPr lang="vi-VN" sz="4800" b="1" dirty="0" smtClean="0">
                <a:solidFill>
                  <a:srgbClr val="7030A0"/>
                </a:solidFill>
              </a:rPr>
              <a:t>giá, </a:t>
            </a:r>
            <a:r>
              <a:rPr lang="vi-VN" sz="4800" b="1" dirty="0">
                <a:solidFill>
                  <a:srgbClr val="7030A0"/>
                </a:solidFill>
              </a:rPr>
              <a:t>bước theo chân </a:t>
            </a:r>
            <a:r>
              <a:rPr lang="vi-VN" sz="4800" b="1" dirty="0" smtClean="0">
                <a:solidFill>
                  <a:srgbClr val="7030A0"/>
                </a:solidFill>
              </a:rPr>
              <a:t>Ngài.</a:t>
            </a:r>
            <a:endParaRPr lang="en-US" sz="4800" b="1" dirty="0">
              <a:solidFill>
                <a:schemeClr val="tx2">
                  <a:lumMod val="50000"/>
                </a:schemeClr>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b="1" dirty="0" smtClean="0">
                <a:solidFill>
                  <a:srgbClr val="002060"/>
                </a:solidFill>
              </a:rPr>
              <a:t>ĐK</a:t>
            </a:r>
            <a:r>
              <a:rPr lang="vi-VN" sz="4800" b="1" dirty="0">
                <a:solidFill>
                  <a:srgbClr val="002060"/>
                </a:solidFill>
              </a:rPr>
              <a:t>: </a:t>
            </a:r>
            <a:r>
              <a:rPr lang="vi-VN" sz="4800" b="1" dirty="0">
                <a:solidFill>
                  <a:srgbClr val="7030A0"/>
                </a:solidFill>
              </a:rPr>
              <a:t>Ngài sẽ </a:t>
            </a:r>
            <a:r>
              <a:rPr lang="vi-VN" sz="4800" b="1" dirty="0" smtClean="0">
                <a:solidFill>
                  <a:srgbClr val="7030A0"/>
                </a:solidFill>
              </a:rPr>
              <a:t>đến, </a:t>
            </a:r>
            <a:r>
              <a:rPr lang="vi-VN" sz="4800" b="1" dirty="0">
                <a:solidFill>
                  <a:srgbClr val="7030A0"/>
                </a:solidFill>
              </a:rPr>
              <a:t>sau tôi nhưng Ngài lại </a:t>
            </a:r>
            <a:r>
              <a:rPr lang="vi-VN" sz="4800" b="1" dirty="0" smtClean="0">
                <a:solidFill>
                  <a:srgbClr val="7030A0"/>
                </a:solidFill>
              </a:rPr>
              <a:t>có, </a:t>
            </a:r>
            <a:r>
              <a:rPr lang="vi-VN" sz="4800" b="1" dirty="0">
                <a:solidFill>
                  <a:srgbClr val="7030A0"/>
                </a:solidFill>
              </a:rPr>
              <a:t>trước tôi và tôi không </a:t>
            </a:r>
            <a:r>
              <a:rPr lang="vi-VN" sz="4800" b="1" dirty="0" smtClean="0">
                <a:solidFill>
                  <a:srgbClr val="7030A0"/>
                </a:solidFill>
              </a:rPr>
              <a:t>đáng, </a:t>
            </a:r>
            <a:r>
              <a:rPr lang="vi-VN" sz="4800" b="1" dirty="0">
                <a:solidFill>
                  <a:srgbClr val="7030A0"/>
                </a:solidFill>
              </a:rPr>
              <a:t>cởi dây giầy cho Ngài. Tôi rửa anh </a:t>
            </a:r>
            <a:r>
              <a:rPr lang="vi-VN" sz="4800" b="1" dirty="0" smtClean="0">
                <a:solidFill>
                  <a:srgbClr val="7030A0"/>
                </a:solidFill>
              </a:rPr>
              <a:t>em, </a:t>
            </a:r>
            <a:r>
              <a:rPr lang="vi-VN" sz="4800" b="1" dirty="0">
                <a:solidFill>
                  <a:srgbClr val="7030A0"/>
                </a:solidFill>
              </a:rPr>
              <a:t>trong nước còn Ngài </a:t>
            </a:r>
            <a:r>
              <a:rPr lang="vi-VN" sz="4800" b="1" dirty="0" smtClean="0">
                <a:solidFill>
                  <a:srgbClr val="7030A0"/>
                </a:solidFill>
              </a:rPr>
              <a:t>rửa, </a:t>
            </a:r>
            <a:r>
              <a:rPr lang="vi-VN" sz="4800" b="1" dirty="0">
                <a:solidFill>
                  <a:srgbClr val="7030A0"/>
                </a:solidFill>
              </a:rPr>
              <a:t>anh em trong Thánh </a:t>
            </a:r>
            <a:r>
              <a:rPr lang="vi-VN" sz="4800" b="1" dirty="0" smtClean="0">
                <a:solidFill>
                  <a:srgbClr val="7030A0"/>
                </a:solidFill>
              </a:rPr>
              <a:t>Linh, </a:t>
            </a:r>
            <a:r>
              <a:rPr lang="vi-VN" sz="4800" b="1" dirty="0">
                <a:solidFill>
                  <a:srgbClr val="7030A0"/>
                </a:solidFill>
              </a:rPr>
              <a:t>và trong lửa mến của Ngài. </a:t>
            </a:r>
            <a:r>
              <a:rPr lang="vi-VN" sz="4800" b="1" dirty="0" smtClean="0">
                <a:solidFill>
                  <a:schemeClr val="tx2">
                    <a:lumMod val="50000"/>
                  </a:schemeClr>
                </a:solidFill>
              </a:rPr>
              <a:t> </a:t>
            </a:r>
            <a:endParaRPr lang="vi-VN" sz="4800" b="1" dirty="0">
              <a:solidFill>
                <a:schemeClr val="tx2">
                  <a:lumMod val="50000"/>
                </a:schemeClr>
              </a:solidFill>
              <a:effectLst/>
            </a:endParaRPr>
          </a:p>
        </p:txBody>
      </p:sp>
    </p:spTree>
    <p:extLst>
      <p:ext uri="{BB962C8B-B14F-4D97-AF65-F5344CB8AC3E}">
        <p14:creationId xmlns:p14="http://schemas.microsoft.com/office/powerpoint/2010/main" val="1169868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779155" y="2387084"/>
            <a:ext cx="4525598" cy="769441"/>
          </a:xfrm>
          <a:prstGeom prst="rect">
            <a:avLst/>
          </a:prstGeom>
        </p:spPr>
        <p:txBody>
          <a:bodyPr wrap="none">
            <a:spAutoFit/>
          </a:bodyPr>
          <a:lstStyle/>
          <a:p>
            <a:r>
              <a:rPr lang="en-US" sz="4400" b="1" dirty="0" smtClean="0">
                <a:solidFill>
                  <a:srgbClr val="002060"/>
                </a:solidFill>
              </a:rPr>
              <a:t>PHÚT THINH LẶNG</a:t>
            </a:r>
            <a:endParaRPr lang="en-US" sz="4400" b="1" dirty="0">
              <a:solidFill>
                <a:srgbClr val="002060"/>
              </a:solidFill>
            </a:endParaRPr>
          </a:p>
        </p:txBody>
      </p:sp>
    </p:spTree>
    <p:extLst>
      <p:ext uri="{BB962C8B-B14F-4D97-AF65-F5344CB8AC3E}">
        <p14:creationId xmlns:p14="http://schemas.microsoft.com/office/powerpoint/2010/main" val="84484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err="1" smtClean="0">
                <a:solidFill>
                  <a:srgbClr val="7030A0"/>
                </a:solidFill>
                <a:effectLst/>
              </a:rPr>
              <a:t>Ca</a:t>
            </a:r>
            <a:r>
              <a:rPr lang="en-US" sz="8000" b="1" dirty="0" smtClean="0">
                <a:solidFill>
                  <a:srgbClr val="7030A0"/>
                </a:solidFill>
                <a:effectLst/>
              </a:rPr>
              <a:t> </a:t>
            </a:r>
            <a:r>
              <a:rPr lang="en-US" sz="8000" b="1" dirty="0" err="1">
                <a:solidFill>
                  <a:srgbClr val="7030A0"/>
                </a:solidFill>
                <a:effectLst/>
              </a:rPr>
              <a:t>Nhập</a:t>
            </a:r>
            <a:r>
              <a:rPr lang="en-US" sz="8000" b="1" dirty="0">
                <a:solidFill>
                  <a:srgbClr val="7030A0"/>
                </a:solidFill>
                <a:effectLst/>
              </a:rPr>
              <a:t> </a:t>
            </a:r>
            <a:r>
              <a:rPr lang="en-US" sz="8000" b="1" dirty="0" err="1">
                <a:solidFill>
                  <a:srgbClr val="7030A0"/>
                </a:solidFill>
                <a:effectLst/>
              </a:rPr>
              <a:t>Lễ</a:t>
            </a:r>
            <a:r>
              <a:rPr lang="en-US" sz="8000" b="1" dirty="0">
                <a:solidFill>
                  <a:srgbClr val="7030A0"/>
                </a:solidFill>
                <a:effectLst/>
              </a:rPr>
              <a:t/>
            </a:r>
            <a:br>
              <a:rPr lang="en-US" sz="8000" b="1" dirty="0">
                <a:solidFill>
                  <a:srgbClr val="7030A0"/>
                </a:solidFill>
                <a:effectLst/>
              </a:rPr>
            </a:br>
            <a:r>
              <a:rPr lang="vi-VN" sz="6600" b="1" dirty="0">
                <a:solidFill>
                  <a:srgbClr val="7030A0"/>
                </a:solidFill>
              </a:rPr>
              <a:t>Vui Lên </a:t>
            </a:r>
            <a:r>
              <a:rPr lang="vi-VN" sz="6600" b="1" dirty="0" smtClean="0">
                <a:solidFill>
                  <a:srgbClr val="7030A0"/>
                </a:solidFill>
              </a:rPr>
              <a:t>Sion</a:t>
            </a:r>
            <a:r>
              <a:rPr lang="en-US" sz="6600" b="1" dirty="0" smtClean="0">
                <a:solidFill>
                  <a:schemeClr val="tx2">
                    <a:lumMod val="50000"/>
                  </a:schemeClr>
                </a:solidFill>
              </a:rPr>
              <a:t/>
            </a:r>
            <a:br>
              <a:rPr lang="en-US" sz="6600" b="1" dirty="0" smtClean="0">
                <a:solidFill>
                  <a:schemeClr val="tx2">
                    <a:lumMod val="50000"/>
                  </a:schemeClr>
                </a:solidFill>
              </a:rPr>
            </a:br>
            <a:r>
              <a:rPr lang="en-US" sz="5400" b="1" i="1" dirty="0" err="1" smtClean="0">
                <a:solidFill>
                  <a:srgbClr val="002060"/>
                </a:solidFill>
              </a:rPr>
              <a:t>Thành</a:t>
            </a:r>
            <a:r>
              <a:rPr lang="en-US" sz="5400" b="1" i="1" dirty="0" smtClean="0">
                <a:solidFill>
                  <a:srgbClr val="002060"/>
                </a:solidFill>
              </a:rPr>
              <a:t> </a:t>
            </a:r>
            <a:r>
              <a:rPr lang="en-US" sz="5400" b="1" i="1" dirty="0" err="1" smtClean="0">
                <a:solidFill>
                  <a:srgbClr val="002060"/>
                </a:solidFill>
              </a:rPr>
              <a:t>Tâm</a:t>
            </a:r>
            <a:endParaRPr lang="en-US" sz="6000" b="1"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Users\Administrator\Downloads\ĐÁP CA\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36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600" b="1" dirty="0">
                <a:solidFill>
                  <a:srgbClr val="7030A0"/>
                </a:solidFill>
                <a:effectLst/>
              </a:rPr>
              <a:t>Ca </a:t>
            </a:r>
            <a:r>
              <a:rPr lang="en-US" sz="6600" b="1" dirty="0" err="1">
                <a:solidFill>
                  <a:srgbClr val="7030A0"/>
                </a:solidFill>
                <a:effectLst/>
              </a:rPr>
              <a:t>Kết</a:t>
            </a:r>
            <a:r>
              <a:rPr lang="en-US" sz="6600" b="1" dirty="0">
                <a:solidFill>
                  <a:srgbClr val="7030A0"/>
                </a:solidFill>
                <a:effectLst/>
              </a:rPr>
              <a:t> </a:t>
            </a:r>
            <a:r>
              <a:rPr lang="en-US" sz="6600" b="1" dirty="0" err="1">
                <a:solidFill>
                  <a:srgbClr val="7030A0"/>
                </a:solidFill>
                <a:effectLst/>
              </a:rPr>
              <a:t>Lễ</a:t>
            </a:r>
            <a:r>
              <a:rPr lang="en-US" sz="6600" b="1" dirty="0">
                <a:solidFill>
                  <a:srgbClr val="7030A0"/>
                </a:solidFill>
                <a:effectLst/>
              </a:rPr>
              <a:t/>
            </a:r>
            <a:br>
              <a:rPr lang="en-US" sz="6600" b="1" dirty="0">
                <a:solidFill>
                  <a:srgbClr val="7030A0"/>
                </a:solidFill>
                <a:effectLst/>
              </a:rPr>
            </a:br>
            <a:r>
              <a:rPr lang="en-US" sz="6600" b="1" dirty="0" err="1" smtClean="0">
                <a:solidFill>
                  <a:srgbClr val="7030A0"/>
                </a:solidFill>
              </a:rPr>
              <a:t>Trời</a:t>
            </a:r>
            <a:r>
              <a:rPr lang="en-US" sz="6600" b="1" dirty="0" smtClean="0">
                <a:solidFill>
                  <a:srgbClr val="7030A0"/>
                </a:solidFill>
              </a:rPr>
              <a:t> Cao</a:t>
            </a:r>
            <a:r>
              <a:rPr lang="en-US" sz="6000" b="1" dirty="0" smtClean="0">
                <a:solidFill>
                  <a:srgbClr val="7030A0"/>
                </a:solidFill>
              </a:rPr>
              <a:t/>
            </a:r>
            <a:br>
              <a:rPr lang="en-US" sz="6000" b="1" dirty="0" smtClean="0">
                <a:solidFill>
                  <a:srgbClr val="7030A0"/>
                </a:solidFill>
              </a:rPr>
            </a:br>
            <a:r>
              <a:rPr lang="en-US" sz="4800" b="1" i="1" dirty="0" err="1" smtClean="0">
                <a:solidFill>
                  <a:schemeClr val="tx2">
                    <a:lumMod val="50000"/>
                  </a:schemeClr>
                </a:solidFill>
              </a:rPr>
              <a:t>Duy</a:t>
            </a:r>
            <a:r>
              <a:rPr lang="en-US" sz="4800" b="1" i="1" dirty="0" smtClean="0">
                <a:solidFill>
                  <a:schemeClr val="tx2">
                    <a:lumMod val="50000"/>
                  </a:schemeClr>
                </a:solidFill>
              </a:rPr>
              <a:t> </a:t>
            </a:r>
            <a:r>
              <a:rPr lang="en-US" sz="4800" b="1" i="1" dirty="0" err="1" smtClean="0">
                <a:solidFill>
                  <a:schemeClr val="tx2">
                    <a:lumMod val="50000"/>
                  </a:schemeClr>
                </a:solidFill>
              </a:rPr>
              <a:t>Tân</a:t>
            </a:r>
            <a:endParaRPr lang="en-US" sz="4800" b="1" i="1" dirty="0">
              <a:solidFill>
                <a:schemeClr val="tx2">
                  <a:lumMod val="50000"/>
                </a:schemeClr>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002060"/>
                </a:solidFill>
              </a:rPr>
              <a:t>ĐK: </a:t>
            </a:r>
            <a:r>
              <a:rPr lang="vi-VN" sz="5400" b="1" dirty="0" smtClean="0">
                <a:solidFill>
                  <a:srgbClr val="7030A0"/>
                </a:solidFill>
              </a:rPr>
              <a:t>Trời cao, </a:t>
            </a:r>
            <a:r>
              <a:rPr lang="vi-VN" sz="5400" b="1" dirty="0">
                <a:solidFill>
                  <a:srgbClr val="7030A0"/>
                </a:solidFill>
              </a:rPr>
              <a:t>hãy đổ </a:t>
            </a:r>
            <a:r>
              <a:rPr lang="vi-VN" sz="5400" b="1" dirty="0" smtClean="0">
                <a:solidFill>
                  <a:srgbClr val="7030A0"/>
                </a:solidFill>
              </a:rPr>
              <a:t>sương </a:t>
            </a:r>
            <a:r>
              <a:rPr lang="vi-VN" sz="5400" b="1" dirty="0">
                <a:solidFill>
                  <a:srgbClr val="7030A0"/>
                </a:solidFill>
              </a:rPr>
              <a:t>xuống, và ngàn </a:t>
            </a:r>
            <a:r>
              <a:rPr lang="vi-VN" sz="5400" b="1" dirty="0" smtClean="0">
                <a:solidFill>
                  <a:srgbClr val="7030A0"/>
                </a:solidFill>
              </a:rPr>
              <a:t>mây, </a:t>
            </a:r>
            <a:r>
              <a:rPr lang="vi-VN" sz="5400" b="1" dirty="0">
                <a:solidFill>
                  <a:srgbClr val="7030A0"/>
                </a:solidFill>
              </a:rPr>
              <a:t>hãy mưa Đấng chuộc tội. Trời </a:t>
            </a:r>
            <a:r>
              <a:rPr lang="vi-VN" sz="5400" b="1" dirty="0" smtClean="0">
                <a:solidFill>
                  <a:srgbClr val="7030A0"/>
                </a:solidFill>
              </a:rPr>
              <a:t>cao, </a:t>
            </a:r>
            <a:r>
              <a:rPr lang="vi-VN" sz="5400" b="1" dirty="0">
                <a:solidFill>
                  <a:srgbClr val="7030A0"/>
                </a:solidFill>
              </a:rPr>
              <a:t>hãy đổ sương xuống, và ngàn mây hãy mưa Đấng Cứu đời.</a:t>
            </a:r>
            <a:endParaRPr lang="vi-VN" sz="5400" b="1" dirty="0">
              <a:solidFill>
                <a:srgbClr val="7030A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002060"/>
                </a:solidFill>
              </a:rPr>
              <a:t>Pk1</a:t>
            </a:r>
            <a:r>
              <a:rPr lang="vi-VN" sz="4800" b="1" dirty="0">
                <a:solidFill>
                  <a:srgbClr val="002060"/>
                </a:solidFill>
              </a:rPr>
              <a:t>: </a:t>
            </a:r>
            <a:r>
              <a:rPr lang="vi-VN" sz="4800" b="1" dirty="0">
                <a:solidFill>
                  <a:srgbClr val="7030A0"/>
                </a:solidFill>
              </a:rPr>
              <a:t>Trong đêm u </a:t>
            </a:r>
            <a:r>
              <a:rPr lang="vi-VN" sz="4800" b="1" dirty="0" smtClean="0">
                <a:solidFill>
                  <a:srgbClr val="7030A0"/>
                </a:solidFill>
              </a:rPr>
              <a:t>tối, </a:t>
            </a:r>
            <a:r>
              <a:rPr lang="vi-VN" sz="4800" b="1" dirty="0">
                <a:solidFill>
                  <a:srgbClr val="7030A0"/>
                </a:solidFill>
              </a:rPr>
              <a:t>chúng con mong ngày mau tới, như nai đang </a:t>
            </a:r>
            <a:r>
              <a:rPr lang="vi-VN" sz="4800" b="1" dirty="0" smtClean="0">
                <a:solidFill>
                  <a:srgbClr val="7030A0"/>
                </a:solidFill>
              </a:rPr>
              <a:t>khát, </a:t>
            </a:r>
            <a:r>
              <a:rPr lang="vi-VN" sz="4800" b="1" dirty="0">
                <a:solidFill>
                  <a:srgbClr val="7030A0"/>
                </a:solidFill>
              </a:rPr>
              <a:t>ước mong mau tìm thấy suối. Chúa </a:t>
            </a:r>
            <a:r>
              <a:rPr lang="vi-VN" sz="4800" b="1" dirty="0" smtClean="0">
                <a:solidFill>
                  <a:srgbClr val="7030A0"/>
                </a:solidFill>
              </a:rPr>
              <a:t>ơi, </a:t>
            </a:r>
            <a:r>
              <a:rPr lang="vi-VN" sz="4800" b="1" dirty="0">
                <a:solidFill>
                  <a:srgbClr val="7030A0"/>
                </a:solidFill>
              </a:rPr>
              <a:t>Dừng con giận Chúa lại thôi. Chúa </a:t>
            </a:r>
            <a:r>
              <a:rPr lang="vi-VN" sz="4800" b="1" dirty="0" smtClean="0">
                <a:solidFill>
                  <a:srgbClr val="7030A0"/>
                </a:solidFill>
              </a:rPr>
              <a:t>ơi, </a:t>
            </a:r>
            <a:r>
              <a:rPr lang="vi-VN" sz="4800" b="1" dirty="0">
                <a:solidFill>
                  <a:srgbClr val="7030A0"/>
                </a:solidFill>
              </a:rPr>
              <a:t>Đoàn con đã hối tội rồi.</a:t>
            </a:r>
            <a:endParaRPr lang="en-US" sz="4800" b="1" dirty="0">
              <a:solidFill>
                <a:srgbClr val="7030A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002060"/>
                </a:solidFill>
              </a:rPr>
              <a:t>ĐK: </a:t>
            </a:r>
            <a:r>
              <a:rPr lang="vi-VN" sz="5400" b="1" dirty="0" smtClean="0">
                <a:solidFill>
                  <a:srgbClr val="7030A0"/>
                </a:solidFill>
              </a:rPr>
              <a:t>Trời cao, </a:t>
            </a:r>
            <a:r>
              <a:rPr lang="vi-VN" sz="5400" b="1" dirty="0">
                <a:solidFill>
                  <a:srgbClr val="7030A0"/>
                </a:solidFill>
              </a:rPr>
              <a:t>hãy đổ </a:t>
            </a:r>
            <a:r>
              <a:rPr lang="vi-VN" sz="5400" b="1" dirty="0" smtClean="0">
                <a:solidFill>
                  <a:srgbClr val="7030A0"/>
                </a:solidFill>
              </a:rPr>
              <a:t>sương </a:t>
            </a:r>
            <a:r>
              <a:rPr lang="vi-VN" sz="5400" b="1" dirty="0">
                <a:solidFill>
                  <a:srgbClr val="7030A0"/>
                </a:solidFill>
              </a:rPr>
              <a:t>xuống, và ngàn </a:t>
            </a:r>
            <a:r>
              <a:rPr lang="vi-VN" sz="5400" b="1" dirty="0" smtClean="0">
                <a:solidFill>
                  <a:srgbClr val="7030A0"/>
                </a:solidFill>
              </a:rPr>
              <a:t>mây, </a:t>
            </a:r>
            <a:r>
              <a:rPr lang="vi-VN" sz="5400" b="1" dirty="0">
                <a:solidFill>
                  <a:srgbClr val="7030A0"/>
                </a:solidFill>
              </a:rPr>
              <a:t>hãy mưa Đấng chuộc tội. Trời cao hãy đổ sương xuống, và ngàn mây hãy mưa Đấng Cứu đời.</a:t>
            </a:r>
            <a:endParaRPr lang="vi-VN" sz="5400" b="1" dirty="0">
              <a:solidFill>
                <a:srgbClr val="7030A0"/>
              </a:solidFill>
              <a:effectLst/>
            </a:endParaRPr>
          </a:p>
        </p:txBody>
      </p:sp>
    </p:spTree>
    <p:extLst>
      <p:ext uri="{BB962C8B-B14F-4D97-AF65-F5344CB8AC3E}">
        <p14:creationId xmlns:p14="http://schemas.microsoft.com/office/powerpoint/2010/main" val="6038399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002060"/>
                </a:solidFill>
              </a:rPr>
              <a:t>Pk2</a:t>
            </a:r>
            <a:r>
              <a:rPr lang="vi-VN" sz="5400" b="1" dirty="0">
                <a:solidFill>
                  <a:srgbClr val="002060"/>
                </a:solidFill>
              </a:rPr>
              <a:t>: </a:t>
            </a:r>
            <a:r>
              <a:rPr lang="vi-VN" sz="5400" b="1" dirty="0">
                <a:solidFill>
                  <a:srgbClr val="7030A0"/>
                </a:solidFill>
              </a:rPr>
              <a:t>Thương xem dân Chúa, đớn đau mây sầu che lối, luôn mong Chiên </a:t>
            </a:r>
            <a:r>
              <a:rPr lang="vi-VN" sz="5400" b="1" dirty="0" smtClean="0">
                <a:solidFill>
                  <a:srgbClr val="7030A0"/>
                </a:solidFill>
              </a:rPr>
              <a:t>Thánh, </a:t>
            </a:r>
            <a:r>
              <a:rPr lang="vi-VN" sz="5400" b="1" dirty="0">
                <a:solidFill>
                  <a:srgbClr val="7030A0"/>
                </a:solidFill>
              </a:rPr>
              <a:t>đến đây cải tạo thế giới, cứu </a:t>
            </a:r>
            <a:r>
              <a:rPr lang="vi-VN" sz="5400" b="1" dirty="0" smtClean="0">
                <a:solidFill>
                  <a:srgbClr val="7030A0"/>
                </a:solidFill>
              </a:rPr>
              <a:t>dân, </a:t>
            </a:r>
            <a:r>
              <a:rPr lang="vi-VN" sz="5400" b="1" dirty="0">
                <a:solidFill>
                  <a:srgbClr val="7030A0"/>
                </a:solidFill>
              </a:rPr>
              <a:t>đập tan xiềng xích tội nhơ, Chúa ơi, lòng nhân từ Chúa vô </a:t>
            </a:r>
            <a:r>
              <a:rPr lang="vi-VN" sz="5400" b="1" dirty="0" smtClean="0">
                <a:solidFill>
                  <a:srgbClr val="7030A0"/>
                </a:solidFill>
              </a:rPr>
              <a:t>bờ.</a:t>
            </a:r>
            <a:endParaRPr lang="vi-VN" sz="5400" b="1" dirty="0">
              <a:solidFill>
                <a:srgbClr val="7030A0"/>
              </a:solidFill>
              <a:effectLst/>
            </a:endParaRPr>
          </a:p>
        </p:txBody>
      </p:sp>
    </p:spTree>
    <p:extLst>
      <p:ext uri="{BB962C8B-B14F-4D97-AF65-F5344CB8AC3E}">
        <p14:creationId xmlns:p14="http://schemas.microsoft.com/office/powerpoint/2010/main" val="1388108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002060"/>
                </a:solidFill>
              </a:rPr>
              <a:t>ĐK: </a:t>
            </a:r>
            <a:r>
              <a:rPr lang="vi-VN" sz="5400" b="1" dirty="0" smtClean="0">
                <a:solidFill>
                  <a:srgbClr val="7030A0"/>
                </a:solidFill>
              </a:rPr>
              <a:t>Trời cao, </a:t>
            </a:r>
            <a:r>
              <a:rPr lang="vi-VN" sz="5400" b="1" dirty="0">
                <a:solidFill>
                  <a:srgbClr val="7030A0"/>
                </a:solidFill>
              </a:rPr>
              <a:t>hãy đổ </a:t>
            </a:r>
            <a:r>
              <a:rPr lang="vi-VN" sz="5400" b="1" dirty="0" smtClean="0">
                <a:solidFill>
                  <a:srgbClr val="7030A0"/>
                </a:solidFill>
              </a:rPr>
              <a:t>sương </a:t>
            </a:r>
            <a:r>
              <a:rPr lang="vi-VN" sz="5400" b="1" dirty="0">
                <a:solidFill>
                  <a:srgbClr val="7030A0"/>
                </a:solidFill>
              </a:rPr>
              <a:t>xuống, và ngàn mây hãy mưa Đấng chuộc tội. Trời </a:t>
            </a:r>
            <a:r>
              <a:rPr lang="vi-VN" sz="5400" b="1" dirty="0" smtClean="0">
                <a:solidFill>
                  <a:srgbClr val="7030A0"/>
                </a:solidFill>
              </a:rPr>
              <a:t>cao, </a:t>
            </a:r>
            <a:r>
              <a:rPr lang="vi-VN" sz="5400" b="1" dirty="0">
                <a:solidFill>
                  <a:srgbClr val="7030A0"/>
                </a:solidFill>
              </a:rPr>
              <a:t>hãy đổ sương xuống, và ngàn mây hãy mưa Đấng Cứu đời.</a:t>
            </a:r>
            <a:endParaRPr lang="vi-VN" sz="5400" b="1" dirty="0">
              <a:solidFill>
                <a:srgbClr val="7030A0"/>
              </a:solidFill>
              <a:effectLst/>
            </a:endParaRPr>
          </a:p>
        </p:txBody>
      </p:sp>
    </p:spTree>
    <p:extLst>
      <p:ext uri="{BB962C8B-B14F-4D97-AF65-F5344CB8AC3E}">
        <p14:creationId xmlns:p14="http://schemas.microsoft.com/office/powerpoint/2010/main" val="14861970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Administrator\Downloads\ĐÁP CA\10122021_202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96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b="1" dirty="0" smtClean="0">
                <a:solidFill>
                  <a:srgbClr val="002060"/>
                </a:solidFill>
                <a:latin typeface="+mj-lt"/>
              </a:rPr>
              <a:t>ĐK</a:t>
            </a:r>
            <a:r>
              <a:rPr lang="vi-VN" sz="5000" b="1" dirty="0">
                <a:solidFill>
                  <a:srgbClr val="002060"/>
                </a:solidFill>
                <a:latin typeface="+mj-lt"/>
              </a:rPr>
              <a:t>: </a:t>
            </a:r>
            <a:r>
              <a:rPr lang="vi-VN" sz="5000" b="1" dirty="0">
                <a:solidFill>
                  <a:srgbClr val="7030A0"/>
                </a:solidFill>
                <a:latin typeface="+mj-lt"/>
              </a:rPr>
              <a:t>Vui </a:t>
            </a:r>
            <a:r>
              <a:rPr lang="vi-VN" sz="5000" b="1" dirty="0" smtClean="0">
                <a:solidFill>
                  <a:srgbClr val="7030A0"/>
                </a:solidFill>
                <a:latin typeface="+mj-lt"/>
              </a:rPr>
              <a:t>lên, </a:t>
            </a:r>
            <a:r>
              <a:rPr lang="vi-VN" sz="5000" b="1" dirty="0">
                <a:solidFill>
                  <a:srgbClr val="7030A0"/>
                </a:solidFill>
                <a:latin typeface="+mj-lt"/>
              </a:rPr>
              <a:t>Nào vui </a:t>
            </a:r>
            <a:r>
              <a:rPr lang="vi-VN" sz="5000" b="1" dirty="0" smtClean="0">
                <a:solidFill>
                  <a:srgbClr val="7030A0"/>
                </a:solidFill>
                <a:latin typeface="+mj-lt"/>
              </a:rPr>
              <a:t>lên, </a:t>
            </a:r>
            <a:r>
              <a:rPr lang="vi-VN" sz="5000" b="1" dirty="0">
                <a:solidFill>
                  <a:srgbClr val="7030A0"/>
                </a:solidFill>
                <a:latin typeface="+mj-lt"/>
              </a:rPr>
              <a:t>Nào vui </a:t>
            </a:r>
            <a:r>
              <a:rPr lang="vi-VN" sz="5000" b="1" dirty="0" smtClean="0">
                <a:solidFill>
                  <a:srgbClr val="7030A0"/>
                </a:solidFill>
                <a:latin typeface="+mj-lt"/>
              </a:rPr>
              <a:t>lên, </a:t>
            </a:r>
            <a:r>
              <a:rPr lang="vi-VN" sz="5000" b="1" dirty="0">
                <a:solidFill>
                  <a:srgbClr val="7030A0"/>
                </a:solidFill>
                <a:latin typeface="+mj-lt"/>
              </a:rPr>
              <a:t>Vì Chúa sắp đến đây rồi loan báo niềm vui cứu đời. Vui </a:t>
            </a:r>
            <a:r>
              <a:rPr lang="vi-VN" sz="5000" b="1" dirty="0" smtClean="0">
                <a:solidFill>
                  <a:srgbClr val="7030A0"/>
                </a:solidFill>
                <a:latin typeface="+mj-lt"/>
              </a:rPr>
              <a:t>lên, </a:t>
            </a:r>
            <a:r>
              <a:rPr lang="vi-VN" sz="5000" b="1" dirty="0">
                <a:solidFill>
                  <a:srgbClr val="7030A0"/>
                </a:solidFill>
                <a:latin typeface="+mj-lt"/>
              </a:rPr>
              <a:t>Nào vui </a:t>
            </a:r>
            <a:r>
              <a:rPr lang="vi-VN" sz="5000" b="1" dirty="0" smtClean="0">
                <a:solidFill>
                  <a:srgbClr val="7030A0"/>
                </a:solidFill>
                <a:latin typeface="+mj-lt"/>
              </a:rPr>
              <a:t>lên, </a:t>
            </a:r>
            <a:r>
              <a:rPr lang="vi-VN" sz="5000" b="1" dirty="0">
                <a:solidFill>
                  <a:srgbClr val="7030A0"/>
                </a:solidFill>
                <a:latin typeface="+mj-lt"/>
              </a:rPr>
              <a:t>Nào vui </a:t>
            </a:r>
            <a:r>
              <a:rPr lang="vi-VN" sz="5000" b="1" dirty="0" smtClean="0">
                <a:solidFill>
                  <a:srgbClr val="7030A0"/>
                </a:solidFill>
                <a:latin typeface="+mj-lt"/>
              </a:rPr>
              <a:t>lên, </a:t>
            </a:r>
            <a:r>
              <a:rPr lang="vi-VN" sz="5000" b="1" dirty="0">
                <a:solidFill>
                  <a:srgbClr val="7030A0"/>
                </a:solidFill>
                <a:latin typeface="+mj-lt"/>
              </a:rPr>
              <a:t>Vì Chúa sắp đến đây rồi, ta hãy mừng vui trong Chúa Trời.</a:t>
            </a:r>
          </a:p>
        </p:txBody>
      </p:sp>
    </p:spTree>
    <p:extLst>
      <p:ext uri="{BB962C8B-B14F-4D97-AF65-F5344CB8AC3E}">
        <p14:creationId xmlns:p14="http://schemas.microsoft.com/office/powerpoint/2010/main" val="8579580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b="1" dirty="0" smtClean="0">
                <a:solidFill>
                  <a:srgbClr val="002060"/>
                </a:solidFill>
                <a:latin typeface="+mj-lt"/>
              </a:rPr>
              <a:t>Pk1</a:t>
            </a:r>
            <a:r>
              <a:rPr lang="vi-VN" sz="4800" b="1" dirty="0">
                <a:solidFill>
                  <a:srgbClr val="002060"/>
                </a:solidFill>
                <a:latin typeface="+mj-lt"/>
              </a:rPr>
              <a:t>:  </a:t>
            </a:r>
            <a:r>
              <a:rPr lang="vi-VN" sz="4800" b="1" dirty="0">
                <a:solidFill>
                  <a:srgbClr val="7030A0"/>
                </a:solidFill>
                <a:latin typeface="+mj-lt"/>
              </a:rPr>
              <a:t>Nào ta vui </a:t>
            </a:r>
            <a:r>
              <a:rPr lang="vi-VN" sz="4800" b="1" dirty="0" smtClean="0">
                <a:solidFill>
                  <a:srgbClr val="7030A0"/>
                </a:solidFill>
                <a:latin typeface="+mj-lt"/>
              </a:rPr>
              <a:t>lên, </a:t>
            </a:r>
            <a:r>
              <a:rPr lang="vi-VN" sz="4800" b="1" dirty="0">
                <a:solidFill>
                  <a:srgbClr val="7030A0"/>
                </a:solidFill>
                <a:latin typeface="+mj-lt"/>
              </a:rPr>
              <a:t>vì Chúa đến ở giữa dân </a:t>
            </a:r>
            <a:r>
              <a:rPr lang="vi-VN" sz="4800" b="1" dirty="0" smtClean="0">
                <a:solidFill>
                  <a:srgbClr val="7030A0"/>
                </a:solidFill>
                <a:latin typeface="+mj-lt"/>
              </a:rPr>
              <a:t>người. Ban </a:t>
            </a:r>
            <a:r>
              <a:rPr lang="vi-VN" sz="4800" b="1" dirty="0">
                <a:solidFill>
                  <a:srgbClr val="7030A0"/>
                </a:solidFill>
                <a:latin typeface="+mj-lt"/>
              </a:rPr>
              <a:t>xuống niềm </a:t>
            </a:r>
            <a:r>
              <a:rPr lang="vi-VN" sz="4800" b="1" dirty="0" smtClean="0">
                <a:solidFill>
                  <a:srgbClr val="7030A0"/>
                </a:solidFill>
                <a:latin typeface="+mj-lt"/>
              </a:rPr>
              <a:t>vui, </a:t>
            </a:r>
            <a:r>
              <a:rPr lang="vi-VN" sz="4800" b="1" dirty="0">
                <a:solidFill>
                  <a:srgbClr val="7030A0"/>
                </a:solidFill>
                <a:latin typeface="+mj-lt"/>
              </a:rPr>
              <a:t>cho Thế nhân thôi hận thù. Nào ta vui </a:t>
            </a:r>
            <a:r>
              <a:rPr lang="vi-VN" sz="4800" b="1" dirty="0" smtClean="0">
                <a:solidFill>
                  <a:srgbClr val="7030A0"/>
                </a:solidFill>
                <a:latin typeface="+mj-lt"/>
              </a:rPr>
              <a:t>lên, </a:t>
            </a:r>
            <a:r>
              <a:rPr lang="vi-VN" sz="4800" b="1" dirty="0">
                <a:solidFill>
                  <a:srgbClr val="7030A0"/>
                </a:solidFill>
                <a:latin typeface="+mj-lt"/>
              </a:rPr>
              <a:t>vì Chúa đến cứu thoát muôn </a:t>
            </a:r>
            <a:r>
              <a:rPr lang="vi-VN" sz="4800" b="1" dirty="0" smtClean="0">
                <a:solidFill>
                  <a:srgbClr val="7030A0"/>
                </a:solidFill>
                <a:latin typeface="+mj-lt"/>
              </a:rPr>
              <a:t>người. </a:t>
            </a:r>
            <a:r>
              <a:rPr lang="vi-VN" sz="4800" b="1" dirty="0">
                <a:solidFill>
                  <a:srgbClr val="7030A0"/>
                </a:solidFill>
                <a:latin typeface="+mj-lt"/>
              </a:rPr>
              <a:t>b</a:t>
            </a:r>
            <a:r>
              <a:rPr lang="vi-VN" sz="4800" b="1" dirty="0" smtClean="0">
                <a:solidFill>
                  <a:srgbClr val="7030A0"/>
                </a:solidFill>
                <a:latin typeface="+mj-lt"/>
              </a:rPr>
              <a:t>an </a:t>
            </a:r>
            <a:r>
              <a:rPr lang="vi-VN" sz="4800" b="1" dirty="0">
                <a:solidFill>
                  <a:srgbClr val="7030A0"/>
                </a:solidFill>
                <a:latin typeface="+mj-lt"/>
              </a:rPr>
              <a:t>xuống niềm </a:t>
            </a:r>
            <a:r>
              <a:rPr lang="vi-VN" sz="4800" b="1" dirty="0" smtClean="0">
                <a:solidFill>
                  <a:srgbClr val="7030A0"/>
                </a:solidFill>
                <a:latin typeface="+mj-lt"/>
              </a:rPr>
              <a:t>vui, </a:t>
            </a:r>
            <a:r>
              <a:rPr lang="vi-VN" sz="4800" b="1" dirty="0">
                <a:solidFill>
                  <a:srgbClr val="7030A0"/>
                </a:solidFill>
                <a:latin typeface="+mj-lt"/>
              </a:rPr>
              <a:t>cho ngày mai thêm đẹp tươi.</a:t>
            </a: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b="1" dirty="0" smtClean="0">
                <a:solidFill>
                  <a:srgbClr val="002060"/>
                </a:solidFill>
                <a:latin typeface="+mj-lt"/>
              </a:rPr>
              <a:t>ĐK</a:t>
            </a:r>
            <a:r>
              <a:rPr lang="vi-VN" sz="5000" b="1" dirty="0">
                <a:solidFill>
                  <a:srgbClr val="002060"/>
                </a:solidFill>
                <a:latin typeface="+mj-lt"/>
              </a:rPr>
              <a:t>: </a:t>
            </a:r>
            <a:r>
              <a:rPr lang="vi-VN" sz="5000" b="1" dirty="0">
                <a:solidFill>
                  <a:srgbClr val="7030A0"/>
                </a:solidFill>
                <a:latin typeface="+mj-lt"/>
              </a:rPr>
              <a:t>Vui </a:t>
            </a:r>
            <a:r>
              <a:rPr lang="vi-VN" sz="5000" b="1" dirty="0" smtClean="0">
                <a:solidFill>
                  <a:srgbClr val="7030A0"/>
                </a:solidFill>
                <a:latin typeface="+mj-lt"/>
              </a:rPr>
              <a:t>lên, </a:t>
            </a:r>
            <a:r>
              <a:rPr lang="vi-VN" sz="5000" b="1" dirty="0">
                <a:solidFill>
                  <a:srgbClr val="7030A0"/>
                </a:solidFill>
                <a:latin typeface="+mj-lt"/>
              </a:rPr>
              <a:t>Nào vui </a:t>
            </a:r>
            <a:r>
              <a:rPr lang="vi-VN" sz="5000" b="1" dirty="0" smtClean="0">
                <a:solidFill>
                  <a:srgbClr val="7030A0"/>
                </a:solidFill>
                <a:latin typeface="+mj-lt"/>
              </a:rPr>
              <a:t>lên, </a:t>
            </a:r>
            <a:r>
              <a:rPr lang="vi-VN" sz="5000" b="1" dirty="0">
                <a:solidFill>
                  <a:srgbClr val="7030A0"/>
                </a:solidFill>
                <a:latin typeface="+mj-lt"/>
              </a:rPr>
              <a:t>Nào vui </a:t>
            </a:r>
            <a:r>
              <a:rPr lang="vi-VN" sz="5000" b="1" dirty="0" smtClean="0">
                <a:solidFill>
                  <a:srgbClr val="7030A0"/>
                </a:solidFill>
                <a:latin typeface="+mj-lt"/>
              </a:rPr>
              <a:t>lên, </a:t>
            </a:r>
            <a:r>
              <a:rPr lang="vi-VN" sz="5000" b="1" dirty="0">
                <a:solidFill>
                  <a:srgbClr val="7030A0"/>
                </a:solidFill>
                <a:latin typeface="+mj-lt"/>
              </a:rPr>
              <a:t>Vì Chúa sắp đến đây rồi loan báo niềm vui cứu đời. Vui </a:t>
            </a:r>
            <a:r>
              <a:rPr lang="vi-VN" sz="5000" b="1" dirty="0" smtClean="0">
                <a:solidFill>
                  <a:srgbClr val="7030A0"/>
                </a:solidFill>
                <a:latin typeface="+mj-lt"/>
              </a:rPr>
              <a:t>lên, </a:t>
            </a:r>
            <a:r>
              <a:rPr lang="vi-VN" sz="5000" b="1" dirty="0">
                <a:solidFill>
                  <a:srgbClr val="7030A0"/>
                </a:solidFill>
                <a:latin typeface="+mj-lt"/>
              </a:rPr>
              <a:t>Nào vui </a:t>
            </a:r>
            <a:r>
              <a:rPr lang="vi-VN" sz="5000" b="1" dirty="0" smtClean="0">
                <a:solidFill>
                  <a:srgbClr val="7030A0"/>
                </a:solidFill>
                <a:latin typeface="+mj-lt"/>
              </a:rPr>
              <a:t>lên, </a:t>
            </a:r>
            <a:r>
              <a:rPr lang="vi-VN" sz="5000" b="1" dirty="0">
                <a:solidFill>
                  <a:srgbClr val="7030A0"/>
                </a:solidFill>
                <a:latin typeface="+mj-lt"/>
              </a:rPr>
              <a:t>Nào vui </a:t>
            </a:r>
            <a:r>
              <a:rPr lang="vi-VN" sz="5000" b="1" dirty="0" smtClean="0">
                <a:solidFill>
                  <a:srgbClr val="7030A0"/>
                </a:solidFill>
                <a:latin typeface="+mj-lt"/>
              </a:rPr>
              <a:t>lên, </a:t>
            </a:r>
            <a:r>
              <a:rPr lang="vi-VN" sz="5000" b="1" dirty="0">
                <a:solidFill>
                  <a:srgbClr val="7030A0"/>
                </a:solidFill>
                <a:latin typeface="+mj-lt"/>
              </a:rPr>
              <a:t>Vì Chúa sắp đến đây rồi, ta hãy mừng vui trong Chúa Trời.</a:t>
            </a:r>
          </a:p>
        </p:txBody>
      </p:sp>
    </p:spTree>
    <p:extLst>
      <p:ext uri="{BB962C8B-B14F-4D97-AF65-F5344CB8AC3E}">
        <p14:creationId xmlns:p14="http://schemas.microsoft.com/office/powerpoint/2010/main" val="322863644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1503</TotalTime>
  <Words>1753</Words>
  <Application>Microsoft Office PowerPoint</Application>
  <PresentationFormat>On-screen Show (16:9)</PresentationFormat>
  <Paragraphs>67</Paragraphs>
  <Slides>67</Slides>
  <Notes>1</Notes>
  <HiddenSlides>0</HiddenSlides>
  <MMClips>0</MMClips>
  <ScaleCrop>false</ScaleCrop>
  <HeadingPairs>
    <vt:vector size="4" baseType="variant">
      <vt:variant>
        <vt:lpstr>Theme</vt:lpstr>
      </vt:variant>
      <vt:variant>
        <vt:i4>28</vt:i4>
      </vt:variant>
      <vt:variant>
        <vt:lpstr>Slide Titles</vt:lpstr>
      </vt:variant>
      <vt:variant>
        <vt:i4>67</vt:i4>
      </vt:variant>
    </vt:vector>
  </HeadingPairs>
  <TitlesOfParts>
    <vt:vector size="95"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1_Office Theme</vt:lpstr>
      <vt:lpstr>13_Office Theme</vt:lpstr>
      <vt:lpstr>2_Office Theme</vt:lpstr>
      <vt:lpstr>7_Office Theme</vt:lpstr>
      <vt:lpstr>14_Office Theme</vt:lpstr>
      <vt:lpstr>8_Office Theme</vt:lpstr>
      <vt:lpstr>19_Office Theme</vt:lpstr>
      <vt:lpstr>24_Office Theme</vt:lpstr>
      <vt:lpstr>4_Office Theme</vt:lpstr>
      <vt:lpstr>20_Office Theme</vt:lpstr>
      <vt:lpstr>25_Office Theme</vt:lpstr>
      <vt:lpstr>21_Office Theme</vt:lpstr>
      <vt:lpstr>26_Office Theme</vt:lpstr>
      <vt:lpstr>27_Office Theme</vt:lpstr>
      <vt:lpstr>28_Office Theme</vt:lpstr>
      <vt:lpstr>22_Office Theme</vt:lpstr>
      <vt:lpstr>5_Office Theme</vt:lpstr>
      <vt:lpstr>PowerPoint Presentation</vt:lpstr>
      <vt:lpstr>TẬP HÁT CỘNG ĐOÀN</vt:lpstr>
      <vt:lpstr>ĐK: Hãy mừng rỡ reo hò vì giữa ngươi, Đức Chúa của Is-ra-en, quả thực là thánh thiện.</vt:lpstr>
      <vt:lpstr>Alleluia-Alleluia: Thánh Thần Chúa ngự trên tôi. Chúa sai tôi đem Tin Mừng, cho người khó nghèo. Alleluia... </vt:lpstr>
      <vt:lpstr>PowerPoint Presentation</vt:lpstr>
      <vt:lpstr>Ca Nhập Lễ Vui Lên Sion Thành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Đáp Ca Chúa Nhật III Mùa Vọng Đấng cứu độ tôi Is. 12, 2-6   Năm C Lm. Kim Long 03 Câu</vt:lpstr>
      <vt:lpstr>ĐK: Hãy mừng rỡ reo hò vì giữa ngươi, Đức Chúa của Is-ra-en, quả thực là thánh thiện.</vt:lpstr>
      <vt:lpstr>Pk1: Đây Thiên Chúa Đấng cứu độ tôi, tôi tin tưởng và không sợ hãi chi. Vì Chúa chính là sức mạnh, Đấng tôi ca mừng, Ngài từng cứu độ tôi. </vt:lpstr>
      <vt:lpstr>ĐK: Hãy mừng rỡ reo hò vì giữa ngươi, Đức Chúa của Is-ra-en, quả thực là thánh thiện.</vt:lpstr>
      <vt:lpstr>Pk2: Hân hoan tới múc nước tận suối, suối cứu độ, và cảm tạ Chúa đi. Cầu khấn Chúa và tỏ bày, giữa muôn dân rằng: Sự nghiệp Chúa huyền siêu. </vt:lpstr>
      <vt:lpstr>ĐK: Hãy mừng rỡ reo hò vì giữa ngươi, Đức Chúa của Is-ra-en, quả thực là thánh thiện.</vt:lpstr>
      <vt:lpstr>Pk3: Uy công Chúa hãy hát mừng luôn, cao rao để trần gian cùng ngắm trông. Vì Đấng  Thánh  thật  vĩ  đại, của Is-ra-en, Si-on hãy hò reo. </vt:lpstr>
      <vt:lpstr>ĐK: Hãy mừng rỡ reo hò vì giữa ngươi, Đức Chúa của Is-ra-en, quả thực là thánh thiện.</vt:lpstr>
      <vt:lpstr>PowerPoint Presentation</vt:lpstr>
      <vt:lpstr>Alleluia-Alleluia: Thánh Thần Chúa ngự trên tôi. Chúa sai tôi đem Tin Mừng, cho người khó nghèo.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Pk1: Dâng nỗi chờ mong khi tâm hồn nặng nề âu lo. Bao nỗi chờ mong như thuở xưa toàn dân trông ngóng. Chúa đến trần gian mang bình an đến cho ngàn dân. Dâng nỗi chờ mong xin ơn Trời đổ xuống nhân trần. </vt:lpstr>
      <vt:lpstr>ĐK: Rượu nho thơm ngát bánh trắng tinh cùng tiến dâng lên. Đàn ca du dương tiếng hát vang dâng lên toà thiêng. </vt:lpstr>
      <vt:lpstr>** Đoàn con dâng Chúa nỗi khát mong chờ Chúa, chúa ơi, Tựa như hương thơm kính dâng lên mùa vọng yêu thương. </vt:lpstr>
      <vt:lpstr>Pk2: Dâng nỗi chờ mong khi tâm hồn lạc loài cô đơn. Bao tháng ngày qua khi hồn con chờ mong Chúa đến. Khao khát từng giây như đàn nai ước mong dòng sông. Xin Chúa dủ thương đến chữa lành đổi mới con người. </vt:lpstr>
      <vt:lpstr>ĐK: Rượu nho thơm ngát bánh trắng tinh cùng tiến dâng lên. Đàn ca du dương tiếng hát vang dâng lên toà thiêng. </vt:lpstr>
      <vt:lpstr>** Đoàn con dâng Chúa nỗi khát mong chờ Chúa, chúa ơi, Tựa như hương thơm kính dâng lên mùa vọng yêu thương. </vt:lpstr>
      <vt:lpstr>PowerPoint Presentation</vt:lpstr>
      <vt:lpstr>PowerPoint Presentation</vt:lpstr>
      <vt:lpstr>PowerPoint Presentation</vt:lpstr>
      <vt:lpstr>Ca Nguyện Hiệp Lễ Xin Rửa Con  Trong Thánh Linh  Lm. Nguyễn Hùng Cường &amp; Viễn Xứ</vt:lpstr>
      <vt:lpstr>ĐK: Ngài sẽ đến, sau tôi nhưng Ngài lại có, trước tôi và tôi không đáng, cởi dây giầy cho Ngài. Tôi rửa anh em, trong nước còn Ngài rửa, anh em trong Thánh Linh, và trong lửa mến của Ngài.  </vt:lpstr>
      <vt:lpstr>Pk1: Xin rửa con, nên trong trắng tinh tuyền. Cho hồn con, được đổi mới thắm tươi. Và con biết sống, yêu thương người, để chia sớt với, ai phận nghèo, làm nhân chứng, Chúa trên gian trần. </vt:lpstr>
      <vt:lpstr>ĐK: Ngài sẽ đến, sau tôi nhưng Ngài lại có, trước tôi và tôi không đáng, cởi dây giầy cho Ngài. Tôi rửa anh em, trong nước còn Ngài rửa, anh em trong Thánh Linh, và trong lửa mến của Ngài.  </vt:lpstr>
      <vt:lpstr>Pk2: Con thành tâm, xin thống hối ăn năn. Lỗi tội con, xin tha thứ Chúa ơi. Từ nay quyết sống, trong ân tình, và con quyết chết, cho tội mình, nguyện xin Chúa, giúp con trung thành. </vt:lpstr>
      <vt:lpstr>ĐK: Ngài sẽ đến, sau tôi nhưng Ngài lại có, trước tôi và tôi không đáng, cởi dây giầy cho Ngài. Tôi rửa anh em, trong nước còn Ngài rửa, anh em trong Thánh Linh, và trong lửa mến của Ngài.  </vt:lpstr>
      <vt:lpstr>Pk3: Cuộc đời con, xin dâng hết cho Ngài. Xin Ngài thương, ban muôn ơn thánh thiêng. Để mai khốn khó, muôn dặm trường, thì con vẫn quyết, đi theo đường, đường thập giá, bước theo chân Ngài.</vt:lpstr>
      <vt:lpstr>ĐK: Ngài sẽ đến, sau tôi nhưng Ngài lại có, trước tôi và tôi không đáng, cởi dây giầy cho Ngài. Tôi rửa anh em, trong nước còn Ngài rửa, anh em trong Thánh Linh, và trong lửa mến của Ngài.  </vt:lpstr>
      <vt:lpstr>PowerPoint Presentation</vt:lpstr>
      <vt:lpstr>PowerPoint Presentation</vt:lpstr>
      <vt:lpstr>Ca Kết Lễ Trời Cao Duy Tân</vt:lpstr>
      <vt:lpstr>ĐK: Trời cao, hãy đổ sương xuống, và ngàn mây, hãy mưa Đấng chuộc tội. Trời cao, hãy đổ sương xuống, và ngàn mây hãy mưa Đấng Cứu đời.</vt:lpstr>
      <vt:lpstr>Pk1: Trong đêm u tối, chúng con mong ngày mau tới, như nai đang khát, ước mong mau tìm thấy suối. Chúa ơi, Dừng con giận Chúa lại thôi. Chúa ơi, Đoàn con đã hối tội rồi.</vt:lpstr>
      <vt:lpstr>ĐK: Trời cao, hãy đổ sương xuống, và ngàn mây, hãy mưa Đấng chuộc tội. Trời cao hãy đổ sương xuống, và ngàn mây hãy mưa Đấng Cứu đời.</vt:lpstr>
      <vt:lpstr>Pk2: Thương xem dân Chúa, đớn đau mây sầu che lối, luôn mong Chiên Thánh, đến đây cải tạo thế giới, cứu dân, đập tan xiềng xích tội nhơ, Chúa ơi, lòng nhân từ Chúa vô bờ.</vt:lpstr>
      <vt:lpstr>ĐK: Trời cao, hãy đổ sương xuống, và ngàn mây hãy mưa Đấng chuộc tội. Trời cao, hãy đổ sương xuống, và ngàn mây hãy mưa Đấng Cứu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AutoBVT</cp:lastModifiedBy>
  <cp:revision>183</cp:revision>
  <dcterms:created xsi:type="dcterms:W3CDTF">2023-05-21T07:25:42Z</dcterms:created>
  <dcterms:modified xsi:type="dcterms:W3CDTF">2024-12-12T09:08:15Z</dcterms:modified>
</cp:coreProperties>
</file>