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8" r:id="rId1"/>
    <p:sldMasterId id="2147484040" r:id="rId2"/>
    <p:sldMasterId id="2147484064" r:id="rId3"/>
  </p:sldMasterIdLst>
  <p:notesMasterIdLst>
    <p:notesMasterId r:id="rId61"/>
  </p:notesMasterIdLst>
  <p:sldIdLst>
    <p:sldId id="9814" r:id="rId4"/>
    <p:sldId id="9704" r:id="rId5"/>
    <p:sldId id="9825" r:id="rId6"/>
    <p:sldId id="9826" r:id="rId7"/>
    <p:sldId id="9834" r:id="rId8"/>
    <p:sldId id="9675" r:id="rId9"/>
    <p:sldId id="9676" r:id="rId10"/>
    <p:sldId id="9677" r:id="rId11"/>
    <p:sldId id="9820" r:id="rId12"/>
    <p:sldId id="9707" r:id="rId13"/>
    <p:sldId id="9821" r:id="rId14"/>
    <p:sldId id="9836" r:id="rId15"/>
    <p:sldId id="9811" r:id="rId16"/>
    <p:sldId id="9722" r:id="rId17"/>
    <p:sldId id="9712" r:id="rId18"/>
    <p:sldId id="9713" r:id="rId19"/>
    <p:sldId id="9822" r:id="rId20"/>
    <p:sldId id="9714" r:id="rId21"/>
    <p:sldId id="9823" r:id="rId22"/>
    <p:sldId id="9790" r:id="rId23"/>
    <p:sldId id="9824" r:id="rId24"/>
    <p:sldId id="9812" r:id="rId25"/>
    <p:sldId id="9710" r:id="rId26"/>
    <p:sldId id="9835" r:id="rId27"/>
    <p:sldId id="9721" r:id="rId28"/>
    <p:sldId id="9785" r:id="rId29"/>
    <p:sldId id="9780" r:id="rId30"/>
    <p:sldId id="9781" r:id="rId31"/>
    <p:sldId id="9782" r:id="rId32"/>
    <p:sldId id="9783" r:id="rId33"/>
    <p:sldId id="9784" r:id="rId34"/>
    <p:sldId id="9786" r:id="rId35"/>
    <p:sldId id="9787" r:id="rId36"/>
    <p:sldId id="9764" r:id="rId37"/>
    <p:sldId id="9688" r:id="rId38"/>
    <p:sldId id="9724" r:id="rId39"/>
    <p:sldId id="9800" r:id="rId40"/>
    <p:sldId id="9827" r:id="rId41"/>
    <p:sldId id="9828" r:id="rId42"/>
    <p:sldId id="9745" r:id="rId43"/>
    <p:sldId id="9837" r:id="rId44"/>
    <p:sldId id="9739" r:id="rId45"/>
    <p:sldId id="9731" r:id="rId46"/>
    <p:sldId id="9733" r:id="rId47"/>
    <p:sldId id="9829" r:id="rId48"/>
    <p:sldId id="9747" r:id="rId49"/>
    <p:sldId id="9830" r:id="rId50"/>
    <p:sldId id="9831" r:id="rId51"/>
    <p:sldId id="9750" r:id="rId52"/>
    <p:sldId id="9832" r:id="rId53"/>
    <p:sldId id="9833" r:id="rId54"/>
    <p:sldId id="9696" r:id="rId55"/>
    <p:sldId id="9838" r:id="rId56"/>
    <p:sldId id="9698" r:id="rId57"/>
    <p:sldId id="9699" r:id="rId58"/>
    <p:sldId id="9819" r:id="rId59"/>
    <p:sldId id="9839" r:id="rId60"/>
  </p:sldIdLst>
  <p:sldSz cx="9144000" cy="5143500" type="screen16x9"/>
  <p:notesSz cx="6858000" cy="9144000"/>
  <p:defaultTex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30" d="100"/>
          <a:sy n="130" d="100"/>
        </p:scale>
        <p:origin x="-1062" y="-366"/>
      </p:cViewPr>
      <p:guideLst>
        <p:guide orient="horz" pos="1620"/>
        <p:guide pos="2880"/>
      </p:guideLst>
    </p:cSldViewPr>
  </p:slideViewPr>
  <p:outlineViewPr>
    <p:cViewPr>
      <p:scale>
        <a:sx n="33" d="100"/>
        <a:sy n="33" d="100"/>
      </p:scale>
      <p:origin x="0" y="34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12/19/2024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8"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591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452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020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217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174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790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349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768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215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407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631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765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82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139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59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710294"/>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385554"/>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395852"/>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080876"/>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194929"/>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537383"/>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116424"/>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5168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000616"/>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944234"/>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58779"/>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989108"/>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82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833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49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65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9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76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214714"/>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326372"/>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8CA3318-CD7F-4429-B228-68E731F393B3}" type="datetimeFigureOut">
              <a:rPr lang="en-US" smtClean="0">
                <a:solidFill>
                  <a:prstClr val="black">
                    <a:tint val="75000"/>
                  </a:prstClr>
                </a:solidFill>
              </a:rPr>
              <a:pPr defTabSz="914400"/>
              <a:t>12/19/2024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E0FACC7-18D8-454B-9C92-E00093DDE16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891459361"/>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endParaRPr lang="en-US" sz="5400" b="1" dirty="0">
              <a:solidFill>
                <a:srgbClr val="FFFF00"/>
              </a:solidFill>
              <a:latin typeface="+mn-lt"/>
            </a:endParaRPr>
          </a:p>
        </p:txBody>
      </p:sp>
      <p:pic>
        <p:nvPicPr>
          <p:cNvPr id="2053" name="Picture 5" descr="C:\Users\Administrator\Downloads\ĐÁP CA\christmas-advent-wreath-for-website_orig-e16702676377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2994958"/>
            <a:ext cx="9144000" cy="1938992"/>
          </a:xfrm>
          <a:prstGeom prst="rect">
            <a:avLst/>
          </a:prstGeom>
        </p:spPr>
        <p:txBody>
          <a:bodyPr wrap="square">
            <a:spAutoFit/>
          </a:bodyPr>
          <a:lstStyle/>
          <a:p>
            <a:pPr lvl="0" algn="ctr"/>
            <a:r>
              <a:rPr lang="vi-VN" sz="6000" dirty="0">
                <a:solidFill>
                  <a:srgbClr val="FFFF00"/>
                </a:solidFill>
              </a:rPr>
              <a:t>Chúa  Nhật IV Mùa Vọng </a:t>
            </a:r>
          </a:p>
          <a:p>
            <a:pPr lvl="0" algn="ctr"/>
            <a:r>
              <a:rPr lang="vi-VN" sz="6000" dirty="0">
                <a:solidFill>
                  <a:srgbClr val="FFFF00"/>
                </a:solidFill>
              </a:rPr>
              <a:t>Năm C</a:t>
            </a:r>
          </a:p>
        </p:txBody>
      </p:sp>
    </p:spTree>
    <p:extLst>
      <p:ext uri="{BB962C8B-B14F-4D97-AF65-F5344CB8AC3E}">
        <p14:creationId xmlns:p14="http://schemas.microsoft.com/office/powerpoint/2010/main" val="3400029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fontScale="90000"/>
          </a:bodyPr>
          <a:lstStyle/>
          <a:p>
            <a:pPr algn="just"/>
            <a:r>
              <a:rPr lang="vi-VN" sz="5400" b="1" dirty="0">
                <a:solidFill>
                  <a:srgbClr val="FFFF00"/>
                </a:solidFill>
              </a:rPr>
              <a:t>Pk2: </a:t>
            </a:r>
            <a:r>
              <a:rPr lang="vi-VN" sz="5400" b="1" dirty="0" smtClean="0">
                <a:solidFill>
                  <a:schemeClr val="bg1"/>
                </a:solidFill>
              </a:rPr>
              <a:t>Hồn </a:t>
            </a:r>
            <a:r>
              <a:rPr lang="vi-VN" sz="5400" b="1" dirty="0">
                <a:solidFill>
                  <a:schemeClr val="bg1"/>
                </a:solidFill>
              </a:rPr>
              <a:t>con trông mong Chúa mỏi mòn, khao khát Chúa muôn vàn, Đấng ban nguồn bình an. Thành tâm câu kinh con nguyện cầu, tiếng hát con vang vọng, đợi trông Chúa, Chúa </a:t>
            </a:r>
            <a:r>
              <a:rPr lang="vi-VN" sz="5400" b="1" dirty="0" smtClean="0">
                <a:solidFill>
                  <a:schemeClr val="bg1"/>
                </a:solidFill>
              </a:rPr>
              <a:t>ơi.  </a:t>
            </a:r>
            <a:endParaRPr lang="vi-VN" sz="5400" b="1" dirty="0">
              <a:solidFill>
                <a:schemeClr val="bg1"/>
              </a:solidFill>
            </a:endParaRPr>
          </a:p>
        </p:txBody>
      </p:sp>
    </p:spTree>
    <p:extLst>
      <p:ext uri="{BB962C8B-B14F-4D97-AF65-F5344CB8AC3E}">
        <p14:creationId xmlns:p14="http://schemas.microsoft.com/office/powerpoint/2010/main" val="2410374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Autofit/>
          </a:bodyPr>
          <a:lstStyle/>
          <a:p>
            <a:pPr algn="just"/>
            <a:r>
              <a:rPr lang="en-US" sz="5400" b="1" dirty="0">
                <a:solidFill>
                  <a:srgbClr val="FFFF00"/>
                </a:solidFill>
              </a:rPr>
              <a:t>ĐK:</a:t>
            </a:r>
            <a:r>
              <a:rPr lang="vi-VN" sz="5400" b="1" dirty="0">
                <a:solidFill>
                  <a:schemeClr val="bg1"/>
                </a:solidFill>
              </a:rPr>
              <a:t> </a:t>
            </a:r>
            <a:r>
              <a:rPr lang="vi-VN" sz="5400" b="1" dirty="0" smtClean="0">
                <a:solidFill>
                  <a:schemeClr val="bg1"/>
                </a:solidFill>
              </a:rPr>
              <a:t>Tầng </a:t>
            </a:r>
            <a:r>
              <a:rPr lang="vi-VN" sz="5400" b="1" dirty="0">
                <a:solidFill>
                  <a:schemeClr val="bg1"/>
                </a:solidFill>
              </a:rPr>
              <a:t>trời hãy đổ suơng mai, ngàn mây mau mưa người công chính. Tầng trời hãy đổ sương mai, ngàn mây hãy mưa Đấng công bình. </a:t>
            </a:r>
          </a:p>
        </p:txBody>
      </p:sp>
    </p:spTree>
    <p:extLst>
      <p:ext uri="{BB962C8B-B14F-4D97-AF65-F5344CB8AC3E}">
        <p14:creationId xmlns:p14="http://schemas.microsoft.com/office/powerpoint/2010/main" val="774501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endParaRPr lang="en-US" sz="5400" b="1" dirty="0">
              <a:solidFill>
                <a:srgbClr val="FFFF00"/>
              </a:solidFill>
              <a:latin typeface="+mn-lt"/>
            </a:endParaRPr>
          </a:p>
        </p:txBody>
      </p:sp>
      <p:pic>
        <p:nvPicPr>
          <p:cNvPr id="2053" name="Picture 5" descr="C:\Users\Administrator\Downloads\ĐÁP CA\christmas-advent-wreath-for-website_orig-e16702676377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2994958"/>
            <a:ext cx="9144000" cy="1938992"/>
          </a:xfrm>
          <a:prstGeom prst="rect">
            <a:avLst/>
          </a:prstGeom>
        </p:spPr>
        <p:txBody>
          <a:bodyPr wrap="square">
            <a:spAutoFit/>
          </a:bodyPr>
          <a:lstStyle/>
          <a:p>
            <a:pPr algn="ctr"/>
            <a:r>
              <a:rPr lang="vi-VN" sz="6000" dirty="0">
                <a:solidFill>
                  <a:srgbClr val="FFFF00"/>
                </a:solidFill>
              </a:rPr>
              <a:t>Chúa  Nhật IV Mùa Vọng </a:t>
            </a:r>
          </a:p>
          <a:p>
            <a:pPr algn="ctr"/>
            <a:r>
              <a:rPr lang="vi-VN" sz="6000" dirty="0">
                <a:solidFill>
                  <a:srgbClr val="FFFF00"/>
                </a:solidFill>
              </a:rPr>
              <a:t>Năm C</a:t>
            </a:r>
          </a:p>
        </p:txBody>
      </p:sp>
    </p:spTree>
    <p:extLst>
      <p:ext uri="{BB962C8B-B14F-4D97-AF65-F5344CB8AC3E}">
        <p14:creationId xmlns:p14="http://schemas.microsoft.com/office/powerpoint/2010/main" val="2261732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952750"/>
            <a:ext cx="5049493" cy="2417445"/>
          </a:xfrm>
          <a:prstGeom prst="rect">
            <a:avLst/>
          </a:prstGeom>
        </p:spPr>
      </p:pic>
      <p:sp>
        <p:nvSpPr>
          <p:cNvPr id="4" name="Rectangle 3"/>
          <p:cNvSpPr/>
          <p:nvPr/>
        </p:nvSpPr>
        <p:spPr>
          <a:xfrm>
            <a:off x="0" y="-19050"/>
            <a:ext cx="9144000" cy="2616101"/>
          </a:xfrm>
          <a:prstGeom prst="rect">
            <a:avLst/>
          </a:prstGeom>
        </p:spPr>
        <p:txBody>
          <a:bodyPr wrap="square">
            <a:spAutoFit/>
          </a:bodyPr>
          <a:lstStyle/>
          <a:p>
            <a:pPr defTabSz="914400"/>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a:t>
            </a:r>
            <a:r>
              <a:rPr lang="en-US" sz="4000" u="sng" dirty="0">
                <a:solidFill>
                  <a:srgbClr val="FFFF00"/>
                </a:solidFill>
              </a:rPr>
              <a:t>1</a:t>
            </a:r>
            <a:r>
              <a:rPr lang="en-US" sz="4000" u="sng" dirty="0" smtClean="0">
                <a:solidFill>
                  <a:srgbClr val="FFFF00"/>
                </a:solidFill>
              </a:rPr>
              <a:t>:</a:t>
            </a:r>
          </a:p>
          <a:p>
            <a:pPr defTabSz="914400"/>
            <a:r>
              <a:rPr lang="en-US" sz="4000" dirty="0" err="1" smtClean="0">
                <a:solidFill>
                  <a:schemeClr val="bg1"/>
                </a:solidFill>
              </a:rPr>
              <a:t>Bài</a:t>
            </a:r>
            <a:r>
              <a:rPr lang="en-US" sz="4000" dirty="0" smtClean="0">
                <a:solidFill>
                  <a:schemeClr val="bg1"/>
                </a:solidFill>
              </a:rPr>
              <a:t> </a:t>
            </a:r>
            <a:r>
              <a:rPr lang="en-US" sz="4000" dirty="0" err="1">
                <a:solidFill>
                  <a:schemeClr val="bg1"/>
                </a:solidFill>
              </a:rPr>
              <a:t>trích</a:t>
            </a:r>
            <a:r>
              <a:rPr lang="en-US" sz="4000" dirty="0">
                <a:solidFill>
                  <a:schemeClr val="bg1"/>
                </a:solidFill>
              </a:rPr>
              <a:t> </a:t>
            </a:r>
            <a:r>
              <a:rPr lang="en-US" sz="4000" dirty="0" err="1">
                <a:solidFill>
                  <a:schemeClr val="bg1"/>
                </a:solidFill>
              </a:rPr>
              <a:t>sách</a:t>
            </a:r>
            <a:r>
              <a:rPr lang="en-US" sz="4000" dirty="0">
                <a:solidFill>
                  <a:schemeClr val="bg1"/>
                </a:solidFill>
              </a:rPr>
              <a:t> </a:t>
            </a:r>
            <a:r>
              <a:rPr lang="en-US" sz="4000" dirty="0" err="1">
                <a:solidFill>
                  <a:schemeClr val="bg1"/>
                </a:solidFill>
              </a:rPr>
              <a:t>ngôn</a:t>
            </a:r>
            <a:r>
              <a:rPr lang="en-US" sz="4000" dirty="0">
                <a:solidFill>
                  <a:schemeClr val="bg1"/>
                </a:solidFill>
              </a:rPr>
              <a:t> </a:t>
            </a:r>
            <a:r>
              <a:rPr lang="en-US" sz="4000" dirty="0" err="1">
                <a:solidFill>
                  <a:schemeClr val="bg1"/>
                </a:solidFill>
              </a:rPr>
              <a:t>sứ</a:t>
            </a:r>
            <a:r>
              <a:rPr lang="en-US" sz="4000" dirty="0">
                <a:solidFill>
                  <a:schemeClr val="bg1"/>
                </a:solidFill>
              </a:rPr>
              <a:t> </a:t>
            </a:r>
            <a:r>
              <a:rPr lang="en-US" sz="4000" dirty="0" err="1">
                <a:solidFill>
                  <a:schemeClr val="bg1"/>
                </a:solidFill>
              </a:rPr>
              <a:t>Mi-kha</a:t>
            </a:r>
            <a:r>
              <a:rPr lang="en-US" sz="4000" dirty="0">
                <a:solidFill>
                  <a:schemeClr val="bg1"/>
                </a:solidFill>
              </a:rPr>
              <a:t>.</a:t>
            </a:r>
          </a:p>
          <a:p>
            <a:pPr defTabSz="914400"/>
            <a:r>
              <a:rPr lang="vi-VN" sz="4200" i="1" dirty="0" smtClean="0">
                <a:solidFill>
                  <a:srgbClr val="FFFF00"/>
                </a:solidFill>
              </a:rPr>
              <a:t>Từ nơi  ngươi; Ta sẽ cho xuất hiện một vị có sứ mạng thống lãnh Ít-ra-en.</a:t>
            </a:r>
            <a:endParaRPr lang="vi-VN" sz="4200" i="1" dirty="0">
              <a:solidFill>
                <a:srgbClr val="FFFF00"/>
              </a:solidFill>
            </a:endParaRPr>
          </a:p>
        </p:txBody>
      </p:sp>
    </p:spTree>
    <p:extLst>
      <p:ext uri="{BB962C8B-B14F-4D97-AF65-F5344CB8AC3E}">
        <p14:creationId xmlns:p14="http://schemas.microsoft.com/office/powerpoint/2010/main" val="2603238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3347"/>
            <a:ext cx="9144000" cy="5143499"/>
          </a:xfrm>
        </p:spPr>
        <p:txBody>
          <a:bodyPr>
            <a:normAutofit/>
          </a:bodyPr>
          <a:lstStyle/>
          <a:p>
            <a:r>
              <a:rPr lang="en-US" sz="6000" b="1" dirty="0">
                <a:solidFill>
                  <a:srgbClr val="FFFF00"/>
                </a:solidFill>
                <a:latin typeface="+mn-lt"/>
              </a:rPr>
              <a:t>ĐÁP CA</a:t>
            </a:r>
            <a:br>
              <a:rPr lang="en-US" sz="6000" b="1" dirty="0">
                <a:solidFill>
                  <a:srgbClr val="FFFF00"/>
                </a:solidFill>
                <a:latin typeface="+mn-lt"/>
              </a:rPr>
            </a:br>
            <a:r>
              <a:rPr lang="en-US" sz="6000" b="1" dirty="0" err="1">
                <a:solidFill>
                  <a:srgbClr val="FFFF00"/>
                </a:solidFill>
                <a:latin typeface="+mn-lt"/>
              </a:rPr>
              <a:t>Thánh</a:t>
            </a:r>
            <a:r>
              <a:rPr lang="en-US" sz="6000" b="1" dirty="0">
                <a:solidFill>
                  <a:srgbClr val="FFFF00"/>
                </a:solidFill>
                <a:latin typeface="+mn-lt"/>
              </a:rPr>
              <a:t> </a:t>
            </a:r>
            <a:r>
              <a:rPr lang="en-US" sz="6000" b="1" dirty="0" err="1">
                <a:solidFill>
                  <a:srgbClr val="FFFF00"/>
                </a:solidFill>
                <a:latin typeface="+mn-lt"/>
              </a:rPr>
              <a:t>Vịnh</a:t>
            </a:r>
            <a:r>
              <a:rPr lang="en-US" sz="6000" b="1" dirty="0">
                <a:solidFill>
                  <a:srgbClr val="FFFF00"/>
                </a:solidFill>
                <a:latin typeface="+mn-lt"/>
              </a:rPr>
              <a:t> </a:t>
            </a:r>
            <a:r>
              <a:rPr lang="en-US" sz="6000" b="1" dirty="0" smtClean="0">
                <a:solidFill>
                  <a:srgbClr val="FFFF00"/>
                </a:solidFill>
                <a:latin typeface="+mn-lt"/>
              </a:rPr>
              <a:t>79 </a:t>
            </a:r>
            <a:r>
              <a:rPr lang="en-US" sz="6000" b="1" dirty="0">
                <a:solidFill>
                  <a:srgbClr val="FFFF00"/>
                </a:solidFill>
                <a:latin typeface="+mn-lt"/>
              </a:rPr>
              <a:t/>
            </a:r>
            <a:br>
              <a:rPr lang="en-US" sz="6000" b="1" dirty="0">
                <a:solidFill>
                  <a:srgbClr val="FFFF00"/>
                </a:solidFill>
                <a:latin typeface="+mn-lt"/>
              </a:rPr>
            </a:br>
            <a:r>
              <a:rPr lang="en-US" sz="6000" b="1" dirty="0" err="1">
                <a:solidFill>
                  <a:srgbClr val="FFFF00"/>
                </a:solidFill>
                <a:latin typeface="+mn-lt"/>
              </a:rPr>
              <a:t>Chúa</a:t>
            </a:r>
            <a:r>
              <a:rPr lang="en-US" sz="6000" b="1" dirty="0">
                <a:solidFill>
                  <a:srgbClr val="FFFF00"/>
                </a:solidFill>
                <a:latin typeface="+mn-lt"/>
              </a:rPr>
              <a:t> </a:t>
            </a:r>
            <a:r>
              <a:rPr lang="en-US" sz="6000" b="1" dirty="0" err="1">
                <a:solidFill>
                  <a:srgbClr val="FFFF00"/>
                </a:solidFill>
                <a:latin typeface="+mn-lt"/>
              </a:rPr>
              <a:t>Nhật</a:t>
            </a:r>
            <a:r>
              <a:rPr lang="en-US" sz="6000" b="1" dirty="0">
                <a:solidFill>
                  <a:srgbClr val="FFFF00"/>
                </a:solidFill>
                <a:latin typeface="+mn-lt"/>
              </a:rPr>
              <a:t> </a:t>
            </a:r>
            <a:r>
              <a:rPr lang="en-US" sz="6000" b="1" dirty="0" smtClean="0">
                <a:solidFill>
                  <a:srgbClr val="FFFF00"/>
                </a:solidFill>
                <a:latin typeface="+mn-lt"/>
              </a:rPr>
              <a:t>IV </a:t>
            </a:r>
            <a:r>
              <a:rPr lang="en-US" sz="6000" b="1" dirty="0" err="1">
                <a:solidFill>
                  <a:srgbClr val="FFFF00"/>
                </a:solidFill>
                <a:latin typeface="+mn-lt"/>
              </a:rPr>
              <a:t>Mùa</a:t>
            </a:r>
            <a:r>
              <a:rPr lang="en-US" sz="6000" b="1" dirty="0">
                <a:solidFill>
                  <a:srgbClr val="FFFF00"/>
                </a:solidFill>
                <a:latin typeface="+mn-lt"/>
              </a:rPr>
              <a:t> </a:t>
            </a:r>
            <a:r>
              <a:rPr lang="en-US" sz="6000" b="1" dirty="0" err="1">
                <a:solidFill>
                  <a:srgbClr val="FFFF00"/>
                </a:solidFill>
                <a:latin typeface="+mn-lt"/>
              </a:rPr>
              <a:t>Vọng</a:t>
            </a:r>
            <a:r>
              <a:rPr lang="en-US" sz="6000" b="1" dirty="0">
                <a:solidFill>
                  <a:srgbClr val="FFFF00"/>
                </a:solidFill>
                <a:latin typeface="+mn-lt"/>
              </a:rPr>
              <a:t> C</a:t>
            </a:r>
            <a:r>
              <a:rPr lang="en-US" sz="5400" b="1" dirty="0">
                <a:solidFill>
                  <a:srgbClr val="FFFF00"/>
                </a:solidFill>
              </a:rPr>
              <a:t/>
            </a:r>
            <a:br>
              <a:rPr lang="en-US" sz="5400" b="1" dirty="0">
                <a:solidFill>
                  <a:srgbClr val="FFFF00"/>
                </a:solidFill>
              </a:rPr>
            </a:br>
            <a:r>
              <a:rPr lang="en-US" sz="4800" b="1" i="1" dirty="0">
                <a:solidFill>
                  <a:schemeClr val="bg1"/>
                </a:solidFill>
              </a:rPr>
              <a:t>Lm Kim Long </a:t>
            </a:r>
            <a:br>
              <a:rPr lang="en-US" sz="4800" b="1" i="1" dirty="0">
                <a:solidFill>
                  <a:schemeClr val="bg1"/>
                </a:solidFill>
              </a:rPr>
            </a:br>
            <a:r>
              <a:rPr lang="en-US" sz="4800" b="1" i="1" dirty="0" smtClean="0">
                <a:solidFill>
                  <a:schemeClr val="bg1"/>
                </a:solidFill>
              </a:rPr>
              <a:t>3 </a:t>
            </a:r>
            <a:r>
              <a:rPr lang="en-US" sz="4800" b="1" i="1" dirty="0" err="1">
                <a:solidFill>
                  <a:schemeClr val="bg1"/>
                </a:solidFill>
              </a:rPr>
              <a:t>câu</a:t>
            </a:r>
            <a:endParaRPr lang="en-US" sz="4800" b="1" i="1" dirty="0">
              <a:solidFill>
                <a:schemeClr val="bg1"/>
              </a:solidFill>
            </a:endParaRPr>
          </a:p>
        </p:txBody>
      </p:sp>
    </p:spTree>
    <p:extLst>
      <p:ext uri="{BB962C8B-B14F-4D97-AF65-F5344CB8AC3E}">
        <p14:creationId xmlns:p14="http://schemas.microsoft.com/office/powerpoint/2010/main" val="708895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6000" b="1" dirty="0">
                <a:solidFill>
                  <a:srgbClr val="FFFF00"/>
                </a:solidFill>
              </a:rPr>
              <a:t>ĐK: </a:t>
            </a:r>
            <a:r>
              <a:rPr lang="vi-VN" sz="6000" b="1" dirty="0" smtClean="0">
                <a:solidFill>
                  <a:schemeClr val="bg1"/>
                </a:solidFill>
              </a:rPr>
              <a:t>Lạy </a:t>
            </a:r>
            <a:r>
              <a:rPr lang="vi-VN" sz="6000" b="1" dirty="0">
                <a:solidFill>
                  <a:schemeClr val="bg1"/>
                </a:solidFill>
              </a:rPr>
              <a:t>Chúa xin đoái </a:t>
            </a:r>
            <a:r>
              <a:rPr lang="vi-VN" sz="6000" b="1" dirty="0" smtClean="0">
                <a:solidFill>
                  <a:schemeClr val="bg1"/>
                </a:solidFill>
              </a:rPr>
              <a:t>nhìn, </a:t>
            </a:r>
            <a:r>
              <a:rPr lang="vi-VN" sz="6000" b="1" dirty="0">
                <a:solidFill>
                  <a:schemeClr val="bg1"/>
                </a:solidFill>
              </a:rPr>
              <a:t>chúng </a:t>
            </a:r>
            <a:r>
              <a:rPr lang="vi-VN" sz="6000" b="1" dirty="0" smtClean="0">
                <a:solidFill>
                  <a:schemeClr val="bg1"/>
                </a:solidFill>
              </a:rPr>
              <a:t>con. </a:t>
            </a:r>
            <a:r>
              <a:rPr lang="vi-VN" sz="6000" b="1" dirty="0">
                <a:solidFill>
                  <a:schemeClr val="bg1"/>
                </a:solidFill>
              </a:rPr>
              <a:t>xin tỏ nhan thánh Chúa và cứu độ chúng con.  </a:t>
            </a:r>
          </a:p>
        </p:txBody>
      </p:sp>
    </p:spTree>
    <p:extLst>
      <p:ext uri="{BB962C8B-B14F-4D97-AF65-F5344CB8AC3E}">
        <p14:creationId xmlns:p14="http://schemas.microsoft.com/office/powerpoint/2010/main" val="929622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4800" b="1" dirty="0">
                <a:solidFill>
                  <a:srgbClr val="FFFF00"/>
                </a:solidFill>
              </a:rPr>
              <a:t>Pk1:</a:t>
            </a:r>
            <a:r>
              <a:rPr lang="vi-VN" sz="4800" b="1" dirty="0">
                <a:solidFill>
                  <a:schemeClr val="bg1"/>
                </a:solidFill>
              </a:rPr>
              <a:t> </a:t>
            </a:r>
            <a:r>
              <a:rPr lang="vi-VN" sz="4800" b="1" dirty="0" smtClean="0">
                <a:solidFill>
                  <a:schemeClr val="bg1"/>
                </a:solidFill>
              </a:rPr>
              <a:t>Lạy </a:t>
            </a:r>
            <a:r>
              <a:rPr lang="vi-VN" sz="4800" b="1" dirty="0">
                <a:solidFill>
                  <a:schemeClr val="bg1"/>
                </a:solidFill>
              </a:rPr>
              <a:t>mục tử nhà Ít-ra-el, Ngài chăn dắt nhà Giu-se như chăn chiêu </a:t>
            </a:r>
            <a:r>
              <a:rPr lang="vi-VN" sz="4800" b="1" dirty="0" smtClean="0">
                <a:solidFill>
                  <a:schemeClr val="bg1"/>
                </a:solidFill>
              </a:rPr>
              <a:t>cừu, </a:t>
            </a:r>
            <a:r>
              <a:rPr lang="vi-VN" sz="4800" b="1" dirty="0">
                <a:solidFill>
                  <a:schemeClr val="bg1"/>
                </a:solidFill>
              </a:rPr>
              <a:t>xin </a:t>
            </a:r>
            <a:r>
              <a:rPr lang="vi-VN" sz="4800" b="1" dirty="0" smtClean="0">
                <a:solidFill>
                  <a:schemeClr val="bg1"/>
                </a:solidFill>
              </a:rPr>
              <a:t>hãy, </a:t>
            </a:r>
            <a:r>
              <a:rPr lang="vi-VN" sz="4800" b="1" dirty="0">
                <a:solidFill>
                  <a:schemeClr val="bg1"/>
                </a:solidFill>
              </a:rPr>
              <a:t>lắng tai nghe. Lạy </a:t>
            </a:r>
            <a:r>
              <a:rPr lang="vi-VN" sz="4800" b="1" dirty="0" smtClean="0">
                <a:solidFill>
                  <a:schemeClr val="bg1"/>
                </a:solidFill>
              </a:rPr>
              <a:t>Đấng, </a:t>
            </a:r>
            <a:r>
              <a:rPr lang="vi-VN" sz="4800" b="1" dirty="0">
                <a:solidFill>
                  <a:schemeClr val="bg1"/>
                </a:solidFill>
              </a:rPr>
              <a:t>ngự giữa các thần hộ giá xin hãy hiển linh. Xin khơi dậy uy dũng của </a:t>
            </a:r>
            <a:r>
              <a:rPr lang="vi-VN" sz="4800" b="1" dirty="0" smtClean="0">
                <a:solidFill>
                  <a:schemeClr val="bg1"/>
                </a:solidFill>
              </a:rPr>
              <a:t>Ngài, </a:t>
            </a:r>
            <a:r>
              <a:rPr lang="vi-VN" sz="4800" b="1" dirty="0">
                <a:solidFill>
                  <a:schemeClr val="bg1"/>
                </a:solidFill>
              </a:rPr>
              <a:t>mà mau đến cứu độ chúng con.</a:t>
            </a:r>
            <a:endParaRPr lang="en-US" sz="4800" b="1" dirty="0">
              <a:solidFill>
                <a:srgbClr val="FFFF00"/>
              </a:solidFill>
            </a:endParaRPr>
          </a:p>
        </p:txBody>
      </p:sp>
    </p:spTree>
    <p:extLst>
      <p:ext uri="{BB962C8B-B14F-4D97-AF65-F5344CB8AC3E}">
        <p14:creationId xmlns:p14="http://schemas.microsoft.com/office/powerpoint/2010/main" val="1279509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6000" b="1" dirty="0">
                <a:solidFill>
                  <a:srgbClr val="FFFF00"/>
                </a:solidFill>
              </a:rPr>
              <a:t>ĐK: </a:t>
            </a:r>
            <a:r>
              <a:rPr lang="vi-VN" sz="6000" b="1" dirty="0" smtClean="0">
                <a:solidFill>
                  <a:schemeClr val="bg1"/>
                </a:solidFill>
              </a:rPr>
              <a:t>Lạy </a:t>
            </a:r>
            <a:r>
              <a:rPr lang="vi-VN" sz="6000" b="1" dirty="0">
                <a:solidFill>
                  <a:schemeClr val="bg1"/>
                </a:solidFill>
              </a:rPr>
              <a:t>Chúa xin đoái </a:t>
            </a:r>
            <a:r>
              <a:rPr lang="vi-VN" sz="6000" b="1" dirty="0" smtClean="0">
                <a:solidFill>
                  <a:schemeClr val="bg1"/>
                </a:solidFill>
              </a:rPr>
              <a:t>nhìn, </a:t>
            </a:r>
            <a:r>
              <a:rPr lang="vi-VN" sz="6000" b="1" dirty="0">
                <a:solidFill>
                  <a:schemeClr val="bg1"/>
                </a:solidFill>
              </a:rPr>
              <a:t>chúng </a:t>
            </a:r>
            <a:r>
              <a:rPr lang="vi-VN" sz="6000" b="1" dirty="0" smtClean="0">
                <a:solidFill>
                  <a:schemeClr val="bg1"/>
                </a:solidFill>
              </a:rPr>
              <a:t>con. </a:t>
            </a:r>
            <a:r>
              <a:rPr lang="vi-VN" sz="6000" b="1" dirty="0">
                <a:solidFill>
                  <a:schemeClr val="bg1"/>
                </a:solidFill>
              </a:rPr>
              <a:t>xin tỏ nhan thánh Chúa và cứu độ chúng con.  </a:t>
            </a:r>
          </a:p>
        </p:txBody>
      </p:sp>
    </p:spTree>
    <p:extLst>
      <p:ext uri="{BB962C8B-B14F-4D97-AF65-F5344CB8AC3E}">
        <p14:creationId xmlns:p14="http://schemas.microsoft.com/office/powerpoint/2010/main" val="3284416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4600" b="1" dirty="0">
                <a:solidFill>
                  <a:srgbClr val="FFFF00"/>
                </a:solidFill>
              </a:rPr>
              <a:t>Pk2: </a:t>
            </a:r>
            <a:r>
              <a:rPr lang="vi-VN" sz="4600" b="1" dirty="0" smtClean="0">
                <a:solidFill>
                  <a:schemeClr val="bg1"/>
                </a:solidFill>
              </a:rPr>
              <a:t>Vạn </a:t>
            </a:r>
            <a:r>
              <a:rPr lang="vi-VN" sz="4600" b="1" dirty="0">
                <a:solidFill>
                  <a:schemeClr val="bg1"/>
                </a:solidFill>
              </a:rPr>
              <a:t>lạy Ngài là Chúa thiên binh, nguyện thương xót trở lại đi, tít trên cung </a:t>
            </a:r>
            <a:r>
              <a:rPr lang="vi-VN" sz="4600" b="1" dirty="0" smtClean="0">
                <a:solidFill>
                  <a:schemeClr val="bg1"/>
                </a:solidFill>
              </a:rPr>
              <a:t>trời, </a:t>
            </a:r>
            <a:r>
              <a:rPr lang="vi-VN" sz="4600" b="1" dirty="0">
                <a:solidFill>
                  <a:schemeClr val="bg1"/>
                </a:solidFill>
              </a:rPr>
              <a:t>xin </a:t>
            </a:r>
            <a:r>
              <a:rPr lang="vi-VN" sz="4600" b="1" dirty="0" smtClean="0">
                <a:solidFill>
                  <a:schemeClr val="bg1"/>
                </a:solidFill>
              </a:rPr>
              <a:t>ngó, </a:t>
            </a:r>
            <a:r>
              <a:rPr lang="vi-VN" sz="4600" b="1" dirty="0">
                <a:solidFill>
                  <a:schemeClr val="bg1"/>
                </a:solidFill>
              </a:rPr>
              <a:t>xuống trông xem. Nguyện </a:t>
            </a:r>
            <a:r>
              <a:rPr lang="vi-VN" sz="4600" b="1" dirty="0" smtClean="0">
                <a:solidFill>
                  <a:schemeClr val="bg1"/>
                </a:solidFill>
              </a:rPr>
              <a:t>Chúa </a:t>
            </a:r>
            <a:r>
              <a:rPr lang="vi-VN" sz="4600" b="1" dirty="0">
                <a:solidFill>
                  <a:schemeClr val="bg1"/>
                </a:solidFill>
              </a:rPr>
              <a:t>dủ thương thăm vườn nho cũ tay Chúa trồng xưa. Tay uy quyền xin hãy bảo vệ, chồi non đó hãy củng cố thêm.   </a:t>
            </a:r>
          </a:p>
        </p:txBody>
      </p:sp>
    </p:spTree>
    <p:extLst>
      <p:ext uri="{BB962C8B-B14F-4D97-AF65-F5344CB8AC3E}">
        <p14:creationId xmlns:p14="http://schemas.microsoft.com/office/powerpoint/2010/main" val="666440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6000" b="1" dirty="0">
                <a:solidFill>
                  <a:srgbClr val="FFFF00"/>
                </a:solidFill>
              </a:rPr>
              <a:t>ĐK: </a:t>
            </a:r>
            <a:r>
              <a:rPr lang="vi-VN" sz="6000" b="1" dirty="0" smtClean="0">
                <a:solidFill>
                  <a:schemeClr val="bg1"/>
                </a:solidFill>
              </a:rPr>
              <a:t>Lạy </a:t>
            </a:r>
            <a:r>
              <a:rPr lang="vi-VN" sz="6000" b="1" dirty="0">
                <a:solidFill>
                  <a:schemeClr val="bg1"/>
                </a:solidFill>
              </a:rPr>
              <a:t>Chúa xin đoái </a:t>
            </a:r>
            <a:r>
              <a:rPr lang="vi-VN" sz="6000" b="1" dirty="0" smtClean="0">
                <a:solidFill>
                  <a:schemeClr val="bg1"/>
                </a:solidFill>
              </a:rPr>
              <a:t>nhìn, </a:t>
            </a:r>
            <a:r>
              <a:rPr lang="vi-VN" sz="6000" b="1" dirty="0">
                <a:solidFill>
                  <a:schemeClr val="bg1"/>
                </a:solidFill>
              </a:rPr>
              <a:t>chúng </a:t>
            </a:r>
            <a:r>
              <a:rPr lang="vi-VN" sz="6000" b="1" dirty="0" smtClean="0">
                <a:solidFill>
                  <a:schemeClr val="bg1"/>
                </a:solidFill>
              </a:rPr>
              <a:t>con. </a:t>
            </a:r>
            <a:r>
              <a:rPr lang="vi-VN" sz="6000" b="1" dirty="0">
                <a:solidFill>
                  <a:schemeClr val="bg1"/>
                </a:solidFill>
              </a:rPr>
              <a:t>xin tỏ nhan thánh Chúa và cứu độ chúng con.  </a:t>
            </a:r>
          </a:p>
        </p:txBody>
      </p:sp>
    </p:spTree>
    <p:extLst>
      <p:ext uri="{BB962C8B-B14F-4D97-AF65-F5344CB8AC3E}">
        <p14:creationId xmlns:p14="http://schemas.microsoft.com/office/powerpoint/2010/main" val="3135840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52450"/>
            <a:ext cx="9144000" cy="5143499"/>
          </a:xfrm>
        </p:spPr>
        <p:txBody>
          <a:bodyPr>
            <a:normAutofit/>
          </a:bodyPr>
          <a:lstStyle/>
          <a:p>
            <a:r>
              <a:rPr lang="en-US" sz="6000" dirty="0">
                <a:solidFill>
                  <a:srgbClr val="FFFF00"/>
                </a:solidFill>
              </a:rPr>
              <a:t>TẬP HÁT CỘNG ĐOÀN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330577"/>
            <a:ext cx="5943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3493355"/>
            <a:ext cx="4572000" cy="830997"/>
          </a:xfrm>
          <a:prstGeom prst="rect">
            <a:avLst/>
          </a:prstGeom>
        </p:spPr>
        <p:txBody>
          <a:bodyPr lIns="91436" tIns="45718" rIns="91436" bIns="45718">
            <a:spAutoFit/>
          </a:bodyPr>
          <a:lstStyle/>
          <a:p>
            <a:pPr lvl="0" algn="ctr"/>
            <a:r>
              <a:rPr lang="vi-VN" sz="2400" dirty="0">
                <a:solidFill>
                  <a:schemeClr val="bg1"/>
                </a:solidFill>
              </a:rPr>
              <a:t>CA ĐOÀN TÊRÊSA - AVILA</a:t>
            </a:r>
          </a:p>
          <a:p>
            <a:pPr lvl="0" algn="ctr"/>
            <a:r>
              <a:rPr lang="vi-VN" sz="2400" dirty="0">
                <a:solidFill>
                  <a:schemeClr val="bg1"/>
                </a:solidFill>
              </a:rPr>
              <a:t>GIÁO XỨ THIÊN ÂN</a:t>
            </a:r>
          </a:p>
        </p:txBody>
      </p:sp>
    </p:spTree>
    <p:extLst>
      <p:ext uri="{BB962C8B-B14F-4D97-AF65-F5344CB8AC3E}">
        <p14:creationId xmlns:p14="http://schemas.microsoft.com/office/powerpoint/2010/main" val="2379903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b="1" dirty="0">
                <a:solidFill>
                  <a:srgbClr val="FFFF00"/>
                </a:solidFill>
              </a:rPr>
              <a:t>Pk3:</a:t>
            </a:r>
            <a:r>
              <a:rPr lang="vi-VN" b="1" dirty="0">
                <a:solidFill>
                  <a:schemeClr val="bg1"/>
                </a:solidFill>
              </a:rPr>
              <a:t> </a:t>
            </a:r>
            <a:r>
              <a:rPr lang="vi-VN" b="1" dirty="0" smtClean="0">
                <a:solidFill>
                  <a:schemeClr val="bg1"/>
                </a:solidFill>
              </a:rPr>
              <a:t>Rày </a:t>
            </a:r>
            <a:r>
              <a:rPr lang="vi-VN" b="1" dirty="0">
                <a:solidFill>
                  <a:schemeClr val="bg1"/>
                </a:solidFill>
              </a:rPr>
              <a:t>nguyện xin Ngài hãy ra tay chở che Đấng ngồi bên ngai, chính đây con người được Chúa xuống uy phong. Nguyện ước đoàn con không còn khi dám xa Chúa nữa đâu. Van xin Ngài cho sống an bình, đoàn con mãi chúc tụng Thánh Danh.</a:t>
            </a:r>
            <a:endParaRPr lang="en-US" b="1" dirty="0">
              <a:solidFill>
                <a:srgbClr val="FFFF00"/>
              </a:solidFill>
            </a:endParaRPr>
          </a:p>
        </p:txBody>
      </p:sp>
    </p:spTree>
    <p:extLst>
      <p:ext uri="{BB962C8B-B14F-4D97-AF65-F5344CB8AC3E}">
        <p14:creationId xmlns:p14="http://schemas.microsoft.com/office/powerpoint/2010/main" val="142460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6000" b="1" dirty="0">
                <a:solidFill>
                  <a:srgbClr val="FFFF00"/>
                </a:solidFill>
              </a:rPr>
              <a:t>ĐK: </a:t>
            </a:r>
            <a:r>
              <a:rPr lang="vi-VN" sz="6000" b="1" dirty="0" smtClean="0">
                <a:solidFill>
                  <a:schemeClr val="bg1"/>
                </a:solidFill>
              </a:rPr>
              <a:t>Lạy </a:t>
            </a:r>
            <a:r>
              <a:rPr lang="vi-VN" sz="6000" b="1" dirty="0">
                <a:solidFill>
                  <a:schemeClr val="bg1"/>
                </a:solidFill>
              </a:rPr>
              <a:t>Chúa xin đoái </a:t>
            </a:r>
            <a:r>
              <a:rPr lang="vi-VN" sz="6000" b="1" dirty="0" smtClean="0">
                <a:solidFill>
                  <a:schemeClr val="bg1"/>
                </a:solidFill>
              </a:rPr>
              <a:t>nhìn, </a:t>
            </a:r>
            <a:r>
              <a:rPr lang="vi-VN" sz="6000" b="1" dirty="0">
                <a:solidFill>
                  <a:schemeClr val="bg1"/>
                </a:solidFill>
              </a:rPr>
              <a:t>chúng </a:t>
            </a:r>
            <a:r>
              <a:rPr lang="vi-VN" sz="6000" b="1" dirty="0" smtClean="0">
                <a:solidFill>
                  <a:schemeClr val="bg1"/>
                </a:solidFill>
              </a:rPr>
              <a:t>con. </a:t>
            </a:r>
            <a:r>
              <a:rPr lang="vi-VN" sz="6000" b="1" dirty="0">
                <a:solidFill>
                  <a:schemeClr val="bg1"/>
                </a:solidFill>
              </a:rPr>
              <a:t>xin tỏ nhan thánh Chúa và cứu độ chúng con.  </a:t>
            </a:r>
          </a:p>
        </p:txBody>
      </p:sp>
    </p:spTree>
    <p:extLst>
      <p:ext uri="{BB962C8B-B14F-4D97-AF65-F5344CB8AC3E}">
        <p14:creationId xmlns:p14="http://schemas.microsoft.com/office/powerpoint/2010/main" val="2697203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571750"/>
            <a:ext cx="5526987" cy="2075840"/>
          </a:xfrm>
          <a:prstGeom prst="rect">
            <a:avLst/>
          </a:prstGeom>
        </p:spPr>
      </p:pic>
      <p:sp>
        <p:nvSpPr>
          <p:cNvPr id="4" name="Rectangle 3"/>
          <p:cNvSpPr/>
          <p:nvPr/>
        </p:nvSpPr>
        <p:spPr>
          <a:xfrm>
            <a:off x="0" y="-19050"/>
            <a:ext cx="9144000" cy="2000548"/>
          </a:xfrm>
          <a:prstGeom prst="rect">
            <a:avLst/>
          </a:prstGeom>
        </p:spPr>
        <p:txBody>
          <a:bodyPr wrap="square">
            <a:spAutoFit/>
          </a:bodyPr>
          <a:lstStyle/>
          <a:p>
            <a:pPr defTabSz="914400"/>
            <a:r>
              <a:rPr lang="vi-VN" sz="4000" u="sng" dirty="0">
                <a:solidFill>
                  <a:srgbClr val="FFFF00"/>
                </a:solidFill>
              </a:rPr>
              <a:t>Bài đọc </a:t>
            </a:r>
            <a:r>
              <a:rPr lang="en-US" sz="4000" u="sng" dirty="0" smtClean="0">
                <a:solidFill>
                  <a:srgbClr val="FFFF00"/>
                </a:solidFill>
              </a:rPr>
              <a:t>2:</a:t>
            </a:r>
            <a:endParaRPr lang="vi-VN" sz="4000" u="sng" dirty="0">
              <a:solidFill>
                <a:srgbClr val="FFFF00"/>
              </a:solidFill>
            </a:endParaRPr>
          </a:p>
          <a:p>
            <a:pPr defTabSz="914400"/>
            <a:r>
              <a:rPr lang="vi-VN" sz="4400" b="1" dirty="0" smtClean="0">
                <a:solidFill>
                  <a:prstClr val="white"/>
                </a:solidFill>
              </a:rPr>
              <a:t>Bài </a:t>
            </a:r>
            <a:r>
              <a:rPr lang="vi-VN" sz="4400" b="1" dirty="0">
                <a:solidFill>
                  <a:prstClr val="white"/>
                </a:solidFill>
              </a:rPr>
              <a:t>trích thư </a:t>
            </a:r>
            <a:r>
              <a:rPr lang="vi-VN" sz="4400" b="1" dirty="0" smtClean="0">
                <a:solidFill>
                  <a:prstClr val="white"/>
                </a:solidFill>
              </a:rPr>
              <a:t>gửi tín hữu </a:t>
            </a:r>
            <a:r>
              <a:rPr lang="vi-VN" sz="4400" b="1" dirty="0">
                <a:solidFill>
                  <a:prstClr val="white"/>
                </a:solidFill>
              </a:rPr>
              <a:t>Híp-ri</a:t>
            </a:r>
            <a:r>
              <a:rPr lang="vi-VN" sz="4400" b="1" dirty="0" smtClean="0">
                <a:solidFill>
                  <a:prstClr val="white"/>
                </a:solidFill>
              </a:rPr>
              <a:t>.</a:t>
            </a:r>
          </a:p>
          <a:p>
            <a:pPr defTabSz="914400"/>
            <a:r>
              <a:rPr lang="vi-VN" sz="4000" b="1" i="1" dirty="0" smtClean="0">
                <a:solidFill>
                  <a:srgbClr val="FFFF00"/>
                </a:solidFill>
              </a:rPr>
              <a:t>Này </a:t>
            </a:r>
            <a:r>
              <a:rPr lang="vi-VN" sz="4000" b="1" i="1" dirty="0">
                <a:solidFill>
                  <a:srgbClr val="FFFF00"/>
                </a:solidFill>
              </a:rPr>
              <a:t>con đây; con đến để thực thi ý Ngài.</a:t>
            </a:r>
          </a:p>
        </p:txBody>
      </p:sp>
    </p:spTree>
    <p:extLst>
      <p:ext uri="{BB962C8B-B14F-4D97-AF65-F5344CB8AC3E}">
        <p14:creationId xmlns:p14="http://schemas.microsoft.com/office/powerpoint/2010/main" val="1676024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1950"/>
            <a:ext cx="9144000" cy="3733800"/>
          </a:xfrm>
        </p:spPr>
        <p:txBody>
          <a:bodyPr>
            <a:noAutofit/>
          </a:bodyPr>
          <a:lstStyle/>
          <a:p>
            <a:pPr algn="just"/>
            <a:r>
              <a:rPr lang="vi-VN" sz="5400" dirty="0">
                <a:solidFill>
                  <a:srgbClr val="FFFF00"/>
                </a:solidFill>
              </a:rPr>
              <a:t>Alleluia-Alleluia:  </a:t>
            </a:r>
            <a:r>
              <a:rPr lang="vi-VN" sz="5400" dirty="0" smtClean="0">
                <a:solidFill>
                  <a:srgbClr val="FFFF00"/>
                </a:solidFill>
              </a:rPr>
              <a:t>              </a:t>
            </a:r>
            <a:r>
              <a:rPr lang="vi-VN" sz="6000" dirty="0" smtClean="0">
                <a:solidFill>
                  <a:schemeClr val="bg1"/>
                </a:solidFill>
              </a:rPr>
              <a:t>Này </a:t>
            </a:r>
            <a:r>
              <a:rPr lang="vi-VN" sz="6000" dirty="0">
                <a:solidFill>
                  <a:schemeClr val="bg1"/>
                </a:solidFill>
              </a:rPr>
              <a:t>tôi là tôi tá Chúa, tôi xin vâng như lời thiên thần truyền.  </a:t>
            </a:r>
            <a:r>
              <a:rPr lang="vi-VN" sz="6000" dirty="0" smtClean="0">
                <a:solidFill>
                  <a:schemeClr val="bg1"/>
                </a:solidFill>
              </a:rPr>
              <a:t>    </a:t>
            </a:r>
            <a:r>
              <a:rPr lang="vi-VN" sz="5400" dirty="0" smtClean="0">
                <a:solidFill>
                  <a:srgbClr val="FFFF00"/>
                </a:solidFill>
              </a:rPr>
              <a:t>Alleluia </a:t>
            </a:r>
            <a:r>
              <a:rPr lang="vi-VN" sz="5400" dirty="0">
                <a:solidFill>
                  <a:srgbClr val="FFFF00"/>
                </a:solidFill>
              </a:rPr>
              <a:t>…</a:t>
            </a:r>
            <a:endParaRPr lang="en-US" sz="5400" dirty="0">
              <a:solidFill>
                <a:srgbClr val="FFFF00"/>
              </a:solidFill>
            </a:endParaRPr>
          </a:p>
        </p:txBody>
      </p:sp>
    </p:spTree>
    <p:extLst>
      <p:ext uri="{BB962C8B-B14F-4D97-AF65-F5344CB8AC3E}">
        <p14:creationId xmlns:p14="http://schemas.microsoft.com/office/powerpoint/2010/main" val="4187817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latin typeface="+mn-lt"/>
              </a:rPr>
              <a:t>CHÚA NHẬT I MÙA VỌNG</a:t>
            </a:r>
            <a:br>
              <a:rPr lang="en-US" sz="5400" b="1" dirty="0">
                <a:solidFill>
                  <a:srgbClr val="FFFF00"/>
                </a:solidFill>
                <a:latin typeface="+mn-lt"/>
              </a:rPr>
            </a:br>
            <a:r>
              <a:rPr lang="en-US" sz="5400" b="1" dirty="0">
                <a:solidFill>
                  <a:srgbClr val="FFFF00"/>
                </a:solidFill>
                <a:latin typeface="+mn-lt"/>
              </a:rPr>
              <a:t>NĂM 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3351"/>
            <a:ext cx="5943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25911"/>
            <a:ext cx="9144000" cy="769441"/>
          </a:xfrm>
          <a:prstGeom prst="rect">
            <a:avLst/>
          </a:prstGeom>
        </p:spPr>
        <p:txBody>
          <a:bodyPr wrap="square" lIns="91436" tIns="45718" rIns="91436" bIns="45718">
            <a:spAutoFit/>
          </a:bodyPr>
          <a:lstStyle/>
          <a:p>
            <a:pPr algn="ctr"/>
            <a:r>
              <a:rPr lang="vi-VN" sz="4400" dirty="0">
                <a:solidFill>
                  <a:srgbClr val="FFFF00"/>
                </a:solidFill>
              </a:rPr>
              <a:t>CHÚA NHẬT I MÙA VỌNG NĂM C</a:t>
            </a:r>
          </a:p>
        </p:txBody>
      </p:sp>
      <p:pic>
        <p:nvPicPr>
          <p:cNvPr id="2051" name="Picture 3" descr="C:\Users\Administrator\Downloads\ĐÁP CA\265939518_681546079526103_2280313885715007549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65"/>
            <a:ext cx="9144000" cy="5134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920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36727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7650"/>
            <a:ext cx="9144000" cy="5143499"/>
          </a:xfrm>
        </p:spPr>
        <p:txBody>
          <a:bodyPr>
            <a:normAutofit/>
          </a:bodyPr>
          <a:lstStyle/>
          <a:p>
            <a:r>
              <a:rPr lang="en-US" sz="6000" b="1" dirty="0">
                <a:solidFill>
                  <a:srgbClr val="FFFF00"/>
                </a:solidFill>
                <a:latin typeface="+mn-lt"/>
              </a:rPr>
              <a:t/>
            </a:r>
            <a:br>
              <a:rPr lang="en-US" sz="6000" b="1" dirty="0">
                <a:solidFill>
                  <a:srgbClr val="FFFF00"/>
                </a:solidFill>
                <a:latin typeface="+mn-lt"/>
              </a:rPr>
            </a:br>
            <a:r>
              <a:rPr lang="en-US" sz="6600" b="1" dirty="0">
                <a:solidFill>
                  <a:srgbClr val="FFFF00"/>
                </a:solidFill>
                <a:latin typeface="+mn-lt"/>
              </a:rPr>
              <a:t>KINH TIN KÍNH</a:t>
            </a:r>
            <a:r>
              <a:rPr lang="en-US" sz="5400" dirty="0">
                <a:solidFill>
                  <a:srgbClr val="FFFF00"/>
                </a:solidFill>
              </a:rPr>
              <a:t/>
            </a:r>
            <a:br>
              <a:rPr lang="en-US" sz="5400" dirty="0">
                <a:solidFill>
                  <a:srgbClr val="FFFF00"/>
                </a:solidFill>
              </a:rPr>
            </a:br>
            <a:endParaRPr lang="en-US" sz="4800" i="1" dirty="0">
              <a:solidFill>
                <a:schemeClr val="bg1"/>
              </a:solidFill>
            </a:endParaRPr>
          </a:p>
        </p:txBody>
      </p:sp>
    </p:spTree>
    <p:extLst>
      <p:ext uri="{BB962C8B-B14F-4D97-AF65-F5344CB8AC3E}">
        <p14:creationId xmlns:p14="http://schemas.microsoft.com/office/powerpoint/2010/main" val="1380030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2"/>
            <a:ext cx="9144000" cy="5086349"/>
          </a:xfrm>
        </p:spPr>
        <p:txBody>
          <a:bodyPr>
            <a:normAutofit fontScale="90000"/>
          </a:bodyPr>
          <a:lstStyle/>
          <a:p>
            <a:pPr algn="just"/>
            <a:r>
              <a:rPr lang="vi-VN" sz="5400" dirty="0">
                <a:solidFill>
                  <a:srgbClr val="FFFF00"/>
                </a:solidFill>
              </a:rPr>
              <a:t>Tôi tin kính một Thiên Chúa là Cha toàn năng, </a:t>
            </a:r>
            <a:r>
              <a:rPr lang="vi-VN" sz="5400" dirty="0">
                <a:solidFill>
                  <a:schemeClr val="bg1"/>
                </a:solidFill>
              </a:rPr>
              <a:t>Đấng tạo thành trời đất, muôn vật hữu hình và vô hình. Tôi tin kính một Chúa Giê-su Ki-tô, Con Một Thiên Chúa, sinh bởi Đức Chúa Cha từ trước muôn đời. </a:t>
            </a:r>
          </a:p>
        </p:txBody>
      </p:sp>
    </p:spTree>
    <p:extLst>
      <p:ext uri="{BB962C8B-B14F-4D97-AF65-F5344CB8AC3E}">
        <p14:creationId xmlns:p14="http://schemas.microsoft.com/office/powerpoint/2010/main" val="2836914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000" dirty="0">
                <a:solidFill>
                  <a:schemeClr val="bg1"/>
                </a:solidFill>
              </a:rPr>
              <a:t>Người là Thiên Chúa bởi Thiên Chúa, Ánh Sáng bởi Ánh Sáng, Thiên Chúa thật bởi Thiên Chúa thật, được sinh ra mà không phải được tạo thành, đồng bản thể với Đức Chúa Cha</a:t>
            </a:r>
            <a:endParaRPr lang="en-US" sz="5000" dirty="0">
              <a:solidFill>
                <a:srgbClr val="FFFF00"/>
              </a:solidFill>
            </a:endParaRPr>
          </a:p>
        </p:txBody>
      </p:sp>
    </p:spTree>
    <p:extLst>
      <p:ext uri="{BB962C8B-B14F-4D97-AF65-F5344CB8AC3E}">
        <p14:creationId xmlns:p14="http://schemas.microsoft.com/office/powerpoint/2010/main" val="1809686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Autofit/>
          </a:bodyPr>
          <a:lstStyle/>
          <a:p>
            <a:pPr algn="just"/>
            <a:r>
              <a:rPr lang="vi-VN" sz="4800" dirty="0">
                <a:solidFill>
                  <a:schemeClr val="bg1"/>
                </a:solidFill>
              </a:rPr>
              <a:t>Nhờ Người mà muôn vật được tạo thành. Vì loài người chúng ta và để cứu độ chúng ta, Người đã từ trời xuống thế. </a:t>
            </a:r>
            <a:r>
              <a:rPr lang="vi-VN" sz="4800" dirty="0">
                <a:solidFill>
                  <a:srgbClr val="FFFF00"/>
                </a:solidFill>
              </a:rPr>
              <a:t>Bởi phép Đức Chúa Thánh Thần, Người đã nhập thể trong lòng Trinh Nữ Ma-ri-a, và đã làm người. </a:t>
            </a:r>
          </a:p>
        </p:txBody>
      </p:sp>
    </p:spTree>
    <p:extLst>
      <p:ext uri="{BB962C8B-B14F-4D97-AF65-F5344CB8AC3E}">
        <p14:creationId xmlns:p14="http://schemas.microsoft.com/office/powerpoint/2010/main" val="535691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6000" b="1" dirty="0">
                <a:solidFill>
                  <a:srgbClr val="FFFF00"/>
                </a:solidFill>
              </a:rPr>
              <a:t>ĐK: </a:t>
            </a:r>
            <a:r>
              <a:rPr lang="vi-VN" sz="6000" b="1" dirty="0" smtClean="0">
                <a:solidFill>
                  <a:schemeClr val="bg1"/>
                </a:solidFill>
              </a:rPr>
              <a:t>Lạy </a:t>
            </a:r>
            <a:r>
              <a:rPr lang="vi-VN" sz="6000" b="1" dirty="0">
                <a:solidFill>
                  <a:schemeClr val="bg1"/>
                </a:solidFill>
              </a:rPr>
              <a:t>Chúa xin đoái </a:t>
            </a:r>
            <a:r>
              <a:rPr lang="vi-VN" sz="6000" b="1" dirty="0" smtClean="0">
                <a:solidFill>
                  <a:schemeClr val="bg1"/>
                </a:solidFill>
              </a:rPr>
              <a:t>nhìn, </a:t>
            </a:r>
            <a:r>
              <a:rPr lang="vi-VN" sz="6000" b="1" dirty="0">
                <a:solidFill>
                  <a:schemeClr val="bg1"/>
                </a:solidFill>
              </a:rPr>
              <a:t>chúng </a:t>
            </a:r>
            <a:r>
              <a:rPr lang="vi-VN" sz="6000" b="1" dirty="0" smtClean="0">
                <a:solidFill>
                  <a:schemeClr val="bg1"/>
                </a:solidFill>
              </a:rPr>
              <a:t>con. </a:t>
            </a:r>
            <a:r>
              <a:rPr lang="vi-VN" sz="6000" b="1" dirty="0">
                <a:solidFill>
                  <a:schemeClr val="bg1"/>
                </a:solidFill>
              </a:rPr>
              <a:t>xin tỏ nhan thánh Chúa và cứu độ chúng con.  </a:t>
            </a:r>
          </a:p>
        </p:txBody>
      </p:sp>
    </p:spTree>
    <p:extLst>
      <p:ext uri="{BB962C8B-B14F-4D97-AF65-F5344CB8AC3E}">
        <p14:creationId xmlns:p14="http://schemas.microsoft.com/office/powerpoint/2010/main" val="3502236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vi-VN" sz="4800" dirty="0">
                <a:solidFill>
                  <a:schemeClr val="bg1"/>
                </a:solidFill>
              </a:rPr>
              <a:t>Người chịu đóng đinh vào thập giá  vì chúng  ta, thời quan Phong-xi-ô Phi-la-tô. Người chịu khổ hình và mai táng, ngày thứ ba Người sống lại như lời Thánh Kinh. Người lên trời, ngự bên hữu Đức Chúa Cha, </a:t>
            </a:r>
            <a:endParaRPr lang="en-US" sz="4800" dirty="0">
              <a:solidFill>
                <a:srgbClr val="FFFF00"/>
              </a:solidFill>
            </a:endParaRPr>
          </a:p>
        </p:txBody>
      </p:sp>
    </p:spTree>
    <p:extLst>
      <p:ext uri="{BB962C8B-B14F-4D97-AF65-F5344CB8AC3E}">
        <p14:creationId xmlns:p14="http://schemas.microsoft.com/office/powerpoint/2010/main" val="4020506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5400" dirty="0">
                <a:solidFill>
                  <a:schemeClr val="bg1"/>
                </a:solidFill>
              </a:rPr>
              <a:t>Và Người sẽ lại đến trong vinh quang để phán xét kẻ sống và kẻ chết, Nước Người sẽ không bao giờ cùng. Tôi tin kính Đức Chúa Thánh Thần là Thiên Chúa và là Đấng ban sự sống,  </a:t>
            </a:r>
          </a:p>
        </p:txBody>
      </p:sp>
    </p:spTree>
    <p:extLst>
      <p:ext uri="{BB962C8B-B14F-4D97-AF65-F5344CB8AC3E}">
        <p14:creationId xmlns:p14="http://schemas.microsoft.com/office/powerpoint/2010/main" val="20796868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a:solidFill>
                  <a:schemeClr val="bg1"/>
                </a:solidFill>
              </a:rPr>
              <a:t>Người bởi Đức Chúa Cha và Đức Chúa Con mà ra, Người được phụng thờ và tôn vinh cùng với Đức Chúa Cha và Đức Chúa Con, Người đã dùng các tiên tri mà phán dạy. </a:t>
            </a:r>
            <a:endParaRPr lang="en-US" sz="5400" dirty="0">
              <a:solidFill>
                <a:srgbClr val="FFFF00"/>
              </a:solidFill>
            </a:endParaRPr>
          </a:p>
        </p:txBody>
      </p:sp>
    </p:spTree>
    <p:extLst>
      <p:ext uri="{BB962C8B-B14F-4D97-AF65-F5344CB8AC3E}">
        <p14:creationId xmlns:p14="http://schemas.microsoft.com/office/powerpoint/2010/main" val="17240972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vi-VN" sz="5400" dirty="0">
                <a:solidFill>
                  <a:schemeClr val="bg1"/>
                </a:solidFill>
              </a:rPr>
              <a:t>Tôi tin Hội Thánh duy nhất, thánh thiện, công giáo và tông truyền. Tôi tuyên xưng có một Phép Rửa để tha tội. Tôi trông đợi kẻ chết sống lại và sự sống đời sau. </a:t>
            </a:r>
            <a:r>
              <a:rPr lang="vi-VN" sz="5400" dirty="0">
                <a:solidFill>
                  <a:srgbClr val="FFFF00"/>
                </a:solidFill>
              </a:rPr>
              <a:t>Amen. </a:t>
            </a:r>
            <a:endParaRPr lang="en-US" sz="5400" dirty="0">
              <a:solidFill>
                <a:srgbClr val="FFFF00"/>
              </a:solidFill>
            </a:endParaRPr>
          </a:p>
        </p:txBody>
      </p:sp>
    </p:spTree>
    <p:extLst>
      <p:ext uri="{BB962C8B-B14F-4D97-AF65-F5344CB8AC3E}">
        <p14:creationId xmlns:p14="http://schemas.microsoft.com/office/powerpoint/2010/main" val="301968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0743" y="1085850"/>
            <a:ext cx="1656773" cy="2552700"/>
          </a:xfrm>
          <a:prstGeom prst="rect">
            <a:avLst/>
          </a:prstGeom>
        </p:spPr>
      </p:pic>
      <p:sp>
        <p:nvSpPr>
          <p:cNvPr id="5" name="Rectangle 4"/>
          <p:cNvSpPr/>
          <p:nvPr/>
        </p:nvSpPr>
        <p:spPr>
          <a:xfrm>
            <a:off x="1524000" y="209550"/>
            <a:ext cx="7696200" cy="4401201"/>
          </a:xfrm>
          <a:prstGeom prst="rect">
            <a:avLst/>
          </a:prstGeom>
        </p:spPr>
        <p:txBody>
          <a:bodyPr wrap="square" lIns="91436" tIns="45718" rIns="91436" bIns="45718">
            <a:spAutoFit/>
          </a:bodyPr>
          <a:lstStyle/>
          <a:p>
            <a:pPr algn="ctr"/>
            <a:r>
              <a:rPr lang="en-US" sz="3200" dirty="0">
                <a:solidFill>
                  <a:srgbClr val="FFFF00"/>
                </a:solidFill>
              </a:rPr>
              <a:t>LỜI NGUYỆN TÍN HỮU </a:t>
            </a:r>
          </a:p>
          <a:p>
            <a:pPr algn="ctr"/>
            <a:r>
              <a:rPr lang="en-US" sz="3200" dirty="0">
                <a:solidFill>
                  <a:srgbClr val="FFFF00"/>
                </a:solidFill>
              </a:rPr>
              <a:t>CHÚA NHẬT </a:t>
            </a:r>
            <a:r>
              <a:rPr lang="en-US" sz="3200" dirty="0" smtClean="0">
                <a:solidFill>
                  <a:srgbClr val="FFFF00"/>
                </a:solidFill>
              </a:rPr>
              <a:t>IV </a:t>
            </a:r>
            <a:r>
              <a:rPr lang="en-US" sz="3200" dirty="0">
                <a:solidFill>
                  <a:srgbClr val="FFFF00"/>
                </a:solidFill>
              </a:rPr>
              <a:t>MÙA VỌNG NĂM </a:t>
            </a:r>
            <a:r>
              <a:rPr lang="en-US" sz="3200" dirty="0" smtClean="0">
                <a:solidFill>
                  <a:srgbClr val="FFFF00"/>
                </a:solidFill>
              </a:rPr>
              <a:t>C</a:t>
            </a:r>
          </a:p>
          <a:p>
            <a:pPr algn="ctr"/>
            <a:r>
              <a:rPr lang="en-US" sz="3600" dirty="0" err="1" smtClean="0">
                <a:solidFill>
                  <a:schemeClr val="bg1"/>
                </a:solidFill>
              </a:rPr>
              <a:t>Anh</a:t>
            </a:r>
            <a:r>
              <a:rPr lang="en-US" sz="3600" dirty="0" smtClean="0">
                <a:solidFill>
                  <a:schemeClr val="bg1"/>
                </a:solidFill>
              </a:rPr>
              <a:t> </a:t>
            </a:r>
            <a:r>
              <a:rPr lang="en-US" sz="3600" dirty="0" err="1" smtClean="0">
                <a:solidFill>
                  <a:schemeClr val="bg1"/>
                </a:solidFill>
              </a:rPr>
              <a:t>chị</a:t>
            </a:r>
            <a:r>
              <a:rPr lang="en-US" sz="3600" dirty="0" smtClean="0">
                <a:solidFill>
                  <a:schemeClr val="bg1"/>
                </a:solidFill>
              </a:rPr>
              <a:t> </a:t>
            </a:r>
            <a:r>
              <a:rPr lang="en-US" sz="3600" dirty="0" err="1" smtClean="0">
                <a:solidFill>
                  <a:schemeClr val="bg1"/>
                </a:solidFill>
              </a:rPr>
              <a:t>em</a:t>
            </a:r>
            <a:r>
              <a:rPr lang="en-US" sz="3600" dirty="0" smtClean="0">
                <a:solidFill>
                  <a:schemeClr val="bg1"/>
                </a:solidFill>
              </a:rPr>
              <a:t> </a:t>
            </a:r>
            <a:r>
              <a:rPr lang="en-US" sz="3600" dirty="0" err="1" smtClean="0">
                <a:solidFill>
                  <a:schemeClr val="bg1"/>
                </a:solidFill>
              </a:rPr>
              <a:t>thân</a:t>
            </a:r>
            <a:r>
              <a:rPr lang="en-US" sz="3600" dirty="0" smtClean="0">
                <a:solidFill>
                  <a:schemeClr val="bg1"/>
                </a:solidFill>
              </a:rPr>
              <a:t> </a:t>
            </a:r>
            <a:r>
              <a:rPr lang="en-US" sz="3600" dirty="0" err="1" smtClean="0">
                <a:solidFill>
                  <a:schemeClr val="bg1"/>
                </a:solidFill>
              </a:rPr>
              <a:t>mến</a:t>
            </a:r>
            <a:r>
              <a:rPr lang="en-US" sz="3600" dirty="0" smtClean="0">
                <a:solidFill>
                  <a:schemeClr val="bg1"/>
                </a:solidFill>
              </a:rPr>
              <a:t>; </a:t>
            </a:r>
            <a:r>
              <a:rPr lang="en-US" sz="3600" dirty="0" err="1" smtClean="0">
                <a:solidFill>
                  <a:schemeClr val="bg1"/>
                </a:solidFill>
              </a:rPr>
              <a:t>thật</a:t>
            </a:r>
            <a:r>
              <a:rPr lang="en-US" sz="3600" dirty="0" smtClean="0">
                <a:solidFill>
                  <a:schemeClr val="bg1"/>
                </a:solidFill>
              </a:rPr>
              <a:t> </a:t>
            </a:r>
            <a:r>
              <a:rPr lang="en-US" sz="3600" dirty="0" err="1" smtClean="0">
                <a:solidFill>
                  <a:schemeClr val="bg1"/>
                </a:solidFill>
              </a:rPr>
              <a:t>hạnh</a:t>
            </a:r>
            <a:r>
              <a:rPr lang="en-US" sz="3600" dirty="0" smtClean="0">
                <a:solidFill>
                  <a:schemeClr val="bg1"/>
                </a:solidFill>
              </a:rPr>
              <a:t> </a:t>
            </a:r>
            <a:r>
              <a:rPr lang="en-US" sz="3600" dirty="0" err="1" smtClean="0">
                <a:solidFill>
                  <a:schemeClr val="bg1"/>
                </a:solidFill>
              </a:rPr>
              <a:t>phúc</a:t>
            </a:r>
            <a:r>
              <a:rPr lang="en-US" sz="3600" dirty="0" smtClean="0">
                <a:solidFill>
                  <a:schemeClr val="bg1"/>
                </a:solidFill>
              </a:rPr>
              <a:t> </a:t>
            </a:r>
            <a:r>
              <a:rPr lang="en-US" sz="3600" dirty="0" err="1" smtClean="0">
                <a:solidFill>
                  <a:schemeClr val="bg1"/>
                </a:solidFill>
              </a:rPr>
              <a:t>cho</a:t>
            </a:r>
            <a:r>
              <a:rPr lang="en-US" sz="3600" dirty="0" smtClean="0">
                <a:solidFill>
                  <a:schemeClr val="bg1"/>
                </a:solidFill>
              </a:rPr>
              <a:t> </a:t>
            </a:r>
            <a:r>
              <a:rPr lang="en-US" sz="3600" dirty="0" err="1" smtClean="0">
                <a:solidFill>
                  <a:schemeClr val="bg1"/>
                </a:solidFill>
              </a:rPr>
              <a:t>những</a:t>
            </a:r>
            <a:r>
              <a:rPr lang="en-US" sz="3600" dirty="0" smtClean="0">
                <a:solidFill>
                  <a:schemeClr val="bg1"/>
                </a:solidFill>
              </a:rPr>
              <a:t> </a:t>
            </a:r>
            <a:r>
              <a:rPr lang="en-US" sz="3600" dirty="0" err="1" smtClean="0">
                <a:solidFill>
                  <a:schemeClr val="bg1"/>
                </a:solidFill>
              </a:rPr>
              <a:t>ai</a:t>
            </a:r>
            <a:r>
              <a:rPr lang="en-US" sz="3600" dirty="0" smtClean="0">
                <a:solidFill>
                  <a:schemeClr val="bg1"/>
                </a:solidFill>
              </a:rPr>
              <a:t> </a:t>
            </a:r>
            <a:r>
              <a:rPr lang="en-US" sz="3600" dirty="0" err="1" smtClean="0">
                <a:solidFill>
                  <a:schemeClr val="bg1"/>
                </a:solidFill>
              </a:rPr>
              <a:t>biết</a:t>
            </a:r>
            <a:r>
              <a:rPr lang="en-US" sz="3600" dirty="0" smtClean="0">
                <a:solidFill>
                  <a:schemeClr val="bg1"/>
                </a:solidFill>
              </a:rPr>
              <a:t> tin </a:t>
            </a:r>
            <a:r>
              <a:rPr lang="en-US" sz="3600" dirty="0" err="1" smtClean="0">
                <a:solidFill>
                  <a:schemeClr val="bg1"/>
                </a:solidFill>
              </a:rPr>
              <a:t>tưởng</a:t>
            </a:r>
            <a:r>
              <a:rPr lang="en-US" sz="3600" dirty="0" smtClean="0">
                <a:solidFill>
                  <a:schemeClr val="bg1"/>
                </a:solidFill>
              </a:rPr>
              <a:t> </a:t>
            </a:r>
            <a:r>
              <a:rPr lang="en-US" sz="3600" dirty="0" err="1" smtClean="0">
                <a:solidFill>
                  <a:schemeClr val="bg1"/>
                </a:solidFill>
              </a:rPr>
              <a:t>vào</a:t>
            </a:r>
            <a:r>
              <a:rPr lang="en-US" sz="3600" dirty="0" smtClean="0">
                <a:solidFill>
                  <a:schemeClr val="bg1"/>
                </a:solidFill>
              </a:rPr>
              <a:t> </a:t>
            </a:r>
            <a:r>
              <a:rPr lang="en-US" sz="3600" dirty="0" err="1" smtClean="0">
                <a:solidFill>
                  <a:schemeClr val="bg1"/>
                </a:solidFill>
              </a:rPr>
              <a:t>Thiên</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là</a:t>
            </a:r>
            <a:r>
              <a:rPr lang="en-US" sz="3600" dirty="0" smtClean="0">
                <a:solidFill>
                  <a:schemeClr val="bg1"/>
                </a:solidFill>
              </a:rPr>
              <a:t> </a:t>
            </a:r>
            <a:r>
              <a:rPr lang="en-US" sz="3600" dirty="0" err="1" smtClean="0">
                <a:solidFill>
                  <a:schemeClr val="bg1"/>
                </a:solidFill>
              </a:rPr>
              <a:t>Đấng</a:t>
            </a:r>
            <a:r>
              <a:rPr lang="en-US" sz="3600" dirty="0" smtClean="0">
                <a:solidFill>
                  <a:schemeClr val="bg1"/>
                </a:solidFill>
              </a:rPr>
              <a:t> </a:t>
            </a:r>
            <a:r>
              <a:rPr lang="en-US" sz="3600" dirty="0" err="1" smtClean="0">
                <a:solidFill>
                  <a:schemeClr val="bg1"/>
                </a:solidFill>
              </a:rPr>
              <a:t>toàn</a:t>
            </a:r>
            <a:r>
              <a:rPr lang="en-US" sz="3600" dirty="0" smtClean="0">
                <a:solidFill>
                  <a:schemeClr val="bg1"/>
                </a:solidFill>
              </a:rPr>
              <a:t> </a:t>
            </a:r>
            <a:r>
              <a:rPr lang="en-US" sz="3600" dirty="0" err="1" smtClean="0">
                <a:solidFill>
                  <a:schemeClr val="bg1"/>
                </a:solidFill>
              </a:rPr>
              <a:t>năng</a:t>
            </a:r>
            <a:r>
              <a:rPr lang="en-US" sz="3600" dirty="0" smtClean="0">
                <a:solidFill>
                  <a:schemeClr val="bg1"/>
                </a:solidFill>
              </a:rPr>
              <a:t> </a:t>
            </a:r>
            <a:r>
              <a:rPr lang="en-US" sz="3600" dirty="0" err="1" smtClean="0">
                <a:solidFill>
                  <a:schemeClr val="bg1"/>
                </a:solidFill>
              </a:rPr>
              <a:t>và</a:t>
            </a:r>
            <a:r>
              <a:rPr lang="en-US" sz="3600" dirty="0" smtClean="0">
                <a:solidFill>
                  <a:schemeClr val="bg1"/>
                </a:solidFill>
              </a:rPr>
              <a:t> </a:t>
            </a:r>
            <a:r>
              <a:rPr lang="en-US" sz="3600" dirty="0" err="1" smtClean="0">
                <a:solidFill>
                  <a:schemeClr val="bg1"/>
                </a:solidFill>
              </a:rPr>
              <a:t>là</a:t>
            </a:r>
            <a:r>
              <a:rPr lang="en-US" sz="3600" dirty="0" smtClean="0">
                <a:solidFill>
                  <a:schemeClr val="bg1"/>
                </a:solidFill>
              </a:rPr>
              <a:t> Cha </a:t>
            </a:r>
            <a:r>
              <a:rPr lang="en-US" sz="3600" dirty="0" err="1" smtClean="0">
                <a:solidFill>
                  <a:schemeClr val="bg1"/>
                </a:solidFill>
              </a:rPr>
              <a:t>nhân</a:t>
            </a:r>
            <a:r>
              <a:rPr lang="en-US" sz="3600" dirty="0" smtClean="0">
                <a:solidFill>
                  <a:schemeClr val="bg1"/>
                </a:solidFill>
              </a:rPr>
              <a:t> </a:t>
            </a:r>
            <a:r>
              <a:rPr lang="en-US" sz="3600" dirty="0" err="1" smtClean="0">
                <a:solidFill>
                  <a:schemeClr val="bg1"/>
                </a:solidFill>
              </a:rPr>
              <a:t>ái</a:t>
            </a:r>
            <a:r>
              <a:rPr lang="en-US" sz="3600" dirty="0" smtClean="0">
                <a:solidFill>
                  <a:schemeClr val="bg1"/>
                </a:solidFill>
              </a:rPr>
              <a:t>. </a:t>
            </a:r>
            <a:r>
              <a:rPr lang="en-US" sz="3600" dirty="0" err="1" smtClean="0">
                <a:solidFill>
                  <a:schemeClr val="bg1"/>
                </a:solidFill>
              </a:rPr>
              <a:t>Trong</a:t>
            </a:r>
            <a:r>
              <a:rPr lang="en-US" sz="3600" dirty="0" smtClean="0">
                <a:solidFill>
                  <a:schemeClr val="bg1"/>
                </a:solidFill>
              </a:rPr>
              <a:t> </a:t>
            </a:r>
            <a:r>
              <a:rPr lang="en-US" sz="3600" dirty="0" err="1" smtClean="0">
                <a:solidFill>
                  <a:schemeClr val="bg1"/>
                </a:solidFill>
              </a:rPr>
              <a:t>niềm</a:t>
            </a:r>
            <a:r>
              <a:rPr lang="en-US" sz="3600" dirty="0" smtClean="0">
                <a:solidFill>
                  <a:schemeClr val="bg1"/>
                </a:solidFill>
              </a:rPr>
              <a:t> </a:t>
            </a:r>
            <a:r>
              <a:rPr lang="en-US" sz="3600" dirty="0" err="1" smtClean="0">
                <a:solidFill>
                  <a:schemeClr val="bg1"/>
                </a:solidFill>
              </a:rPr>
              <a:t>hân</a:t>
            </a:r>
            <a:r>
              <a:rPr lang="en-US" sz="3600" dirty="0" smtClean="0">
                <a:solidFill>
                  <a:schemeClr val="bg1"/>
                </a:solidFill>
              </a:rPr>
              <a:t> </a:t>
            </a:r>
            <a:r>
              <a:rPr lang="en-US" sz="3600" dirty="0" err="1" smtClean="0">
                <a:solidFill>
                  <a:schemeClr val="bg1"/>
                </a:solidFill>
              </a:rPr>
              <a:t>hoan</a:t>
            </a:r>
            <a:r>
              <a:rPr lang="en-US" sz="3600" dirty="0" smtClean="0">
                <a:solidFill>
                  <a:schemeClr val="bg1"/>
                </a:solidFill>
              </a:rPr>
              <a:t> </a:t>
            </a:r>
            <a:r>
              <a:rPr lang="en-US" sz="3600" dirty="0" err="1" smtClean="0">
                <a:solidFill>
                  <a:schemeClr val="bg1"/>
                </a:solidFill>
              </a:rPr>
              <a:t>mừng</a:t>
            </a:r>
            <a:r>
              <a:rPr lang="en-US" sz="3600" dirty="0" smtClean="0">
                <a:solidFill>
                  <a:schemeClr val="bg1"/>
                </a:solidFill>
              </a:rPr>
              <a:t> </a:t>
            </a:r>
            <a:r>
              <a:rPr lang="en-US" sz="3600" dirty="0" err="1" smtClean="0">
                <a:solidFill>
                  <a:schemeClr val="bg1"/>
                </a:solidFill>
              </a:rPr>
              <a:t>Ngôi</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Thiên</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sắp</a:t>
            </a:r>
            <a:r>
              <a:rPr lang="en-US" sz="3600" dirty="0" smtClean="0">
                <a:solidFill>
                  <a:schemeClr val="bg1"/>
                </a:solidFill>
              </a:rPr>
              <a:t> </a:t>
            </a:r>
            <a:r>
              <a:rPr lang="en-US" sz="3600" dirty="0" err="1" smtClean="0">
                <a:solidFill>
                  <a:schemeClr val="bg1"/>
                </a:solidFill>
              </a:rPr>
              <a:t>ngự</a:t>
            </a:r>
            <a:r>
              <a:rPr lang="en-US" sz="3600" dirty="0" smtClean="0">
                <a:solidFill>
                  <a:schemeClr val="bg1"/>
                </a:solidFill>
              </a:rPr>
              <a:t> </a:t>
            </a:r>
            <a:r>
              <a:rPr lang="en-US" sz="3600" dirty="0" err="1" smtClean="0">
                <a:solidFill>
                  <a:schemeClr val="bg1"/>
                </a:solidFill>
              </a:rPr>
              <a:t>đến</a:t>
            </a:r>
            <a:r>
              <a:rPr lang="en-US" sz="3600" dirty="0" smtClean="0">
                <a:solidFill>
                  <a:schemeClr val="bg1"/>
                </a:solidFill>
              </a:rPr>
              <a:t>; </a:t>
            </a:r>
            <a:r>
              <a:rPr lang="en-US" sz="3600" dirty="0" err="1" smtClean="0">
                <a:solidFill>
                  <a:schemeClr val="bg1"/>
                </a:solidFill>
              </a:rPr>
              <a:t>chúng</a:t>
            </a:r>
            <a:r>
              <a:rPr lang="en-US" sz="3600" dirty="0" smtClean="0">
                <a:solidFill>
                  <a:schemeClr val="bg1"/>
                </a:solidFill>
              </a:rPr>
              <a:t> ta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dâng</a:t>
            </a:r>
            <a:r>
              <a:rPr lang="en-US" sz="3600" dirty="0" smtClean="0">
                <a:solidFill>
                  <a:schemeClr val="bg1"/>
                </a:solidFill>
              </a:rPr>
              <a:t> </a:t>
            </a:r>
            <a:r>
              <a:rPr lang="en-US" sz="3600" dirty="0" err="1" smtClean="0">
                <a:solidFill>
                  <a:schemeClr val="bg1"/>
                </a:solidFill>
              </a:rPr>
              <a:t>lời</a:t>
            </a:r>
            <a:r>
              <a:rPr lang="en-US" sz="3600" dirty="0" smtClean="0">
                <a:solidFill>
                  <a:schemeClr val="bg1"/>
                </a:solidFill>
              </a:rPr>
              <a:t> </a:t>
            </a:r>
            <a:r>
              <a:rPr lang="en-US" sz="3600" dirty="0" err="1" smtClean="0">
                <a:solidFill>
                  <a:schemeClr val="bg1"/>
                </a:solidFill>
              </a:rPr>
              <a:t>cầu</a:t>
            </a:r>
            <a:r>
              <a:rPr lang="en-US" sz="3600" dirty="0" smtClean="0">
                <a:solidFill>
                  <a:schemeClr val="bg1"/>
                </a:solidFill>
              </a:rPr>
              <a:t> </a:t>
            </a:r>
            <a:r>
              <a:rPr lang="en-US" sz="3600" dirty="0" err="1" smtClean="0">
                <a:solidFill>
                  <a:schemeClr val="bg1"/>
                </a:solidFill>
              </a:rPr>
              <a:t>xin</a:t>
            </a:r>
            <a:r>
              <a:rPr lang="en-US" sz="3600" dirty="0" smtClean="0">
                <a:solidFill>
                  <a:schemeClr val="bg1"/>
                </a:solidFill>
              </a:rPr>
              <a:t>:</a:t>
            </a:r>
            <a:endParaRPr lang="en-US" sz="3600"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97" y="3867150"/>
            <a:ext cx="2607304" cy="1248247"/>
          </a:xfrm>
          <a:prstGeom prst="rect">
            <a:avLst/>
          </a:prstGeom>
        </p:spPr>
      </p:pic>
    </p:spTree>
    <p:extLst>
      <p:ext uri="{BB962C8B-B14F-4D97-AF65-F5344CB8AC3E}">
        <p14:creationId xmlns:p14="http://schemas.microsoft.com/office/powerpoint/2010/main" val="3446069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2895600" y="2495551"/>
            <a:ext cx="6629400" cy="2000544"/>
          </a:xfrm>
          <a:prstGeom prst="rect">
            <a:avLst/>
          </a:prstGeom>
        </p:spPr>
        <p:txBody>
          <a:bodyPr wrap="square" lIns="91436" tIns="45718" rIns="91436" bIns="45718">
            <a:spAutoFit/>
          </a:bodyPr>
          <a:lstStyle/>
          <a:p>
            <a:pPr algn="ctr"/>
            <a:r>
              <a:rPr lang="en-US" sz="4400" dirty="0" err="1" smtClean="0">
                <a:solidFill>
                  <a:srgbClr val="FFFF00"/>
                </a:solidFill>
              </a:rPr>
              <a:t>Dâng</a:t>
            </a:r>
            <a:r>
              <a:rPr lang="en-US" sz="4400" dirty="0" smtClean="0">
                <a:solidFill>
                  <a:srgbClr val="FFFF00"/>
                </a:solidFill>
              </a:rPr>
              <a:t> </a:t>
            </a:r>
            <a:r>
              <a:rPr lang="en-US" sz="4400" dirty="0" err="1">
                <a:solidFill>
                  <a:srgbClr val="FFFF00"/>
                </a:solidFill>
              </a:rPr>
              <a:t>Chúa</a:t>
            </a:r>
            <a:r>
              <a:rPr lang="en-US" sz="4400" dirty="0">
                <a:solidFill>
                  <a:srgbClr val="FFFF00"/>
                </a:solidFill>
              </a:rPr>
              <a:t> </a:t>
            </a:r>
            <a:endParaRPr lang="en-US" sz="4400" dirty="0" smtClean="0">
              <a:solidFill>
                <a:srgbClr val="FFFF00"/>
              </a:solidFill>
            </a:endParaRPr>
          </a:p>
          <a:p>
            <a:pPr algn="ctr"/>
            <a:r>
              <a:rPr lang="en-US" sz="4400" dirty="0" err="1" smtClean="0">
                <a:solidFill>
                  <a:srgbClr val="FFFF00"/>
                </a:solidFill>
              </a:rPr>
              <a:t>Tâm</a:t>
            </a:r>
            <a:r>
              <a:rPr lang="en-US" sz="4400" dirty="0" smtClean="0">
                <a:solidFill>
                  <a:srgbClr val="FFFF00"/>
                </a:solidFill>
              </a:rPr>
              <a:t> </a:t>
            </a:r>
            <a:r>
              <a:rPr lang="en-US" sz="4400" dirty="0" err="1">
                <a:solidFill>
                  <a:srgbClr val="FFFF00"/>
                </a:solidFill>
              </a:rPr>
              <a:t>Hồn</a:t>
            </a:r>
            <a:r>
              <a:rPr lang="en-US" sz="4400" dirty="0">
                <a:solidFill>
                  <a:srgbClr val="FFFF00"/>
                </a:solidFill>
              </a:rPr>
              <a:t> </a:t>
            </a:r>
            <a:r>
              <a:rPr lang="en-US" sz="4400" dirty="0" err="1">
                <a:solidFill>
                  <a:srgbClr val="FFFF00"/>
                </a:solidFill>
              </a:rPr>
              <a:t>Đợi</a:t>
            </a:r>
            <a:r>
              <a:rPr lang="en-US" sz="4400" dirty="0">
                <a:solidFill>
                  <a:srgbClr val="FFFF00"/>
                </a:solidFill>
              </a:rPr>
              <a:t> </a:t>
            </a:r>
            <a:r>
              <a:rPr lang="en-US" sz="4400" dirty="0" err="1">
                <a:solidFill>
                  <a:srgbClr val="FFFF00"/>
                </a:solidFill>
              </a:rPr>
              <a:t>Trông</a:t>
            </a:r>
            <a:endParaRPr lang="en-US" sz="4400" dirty="0">
              <a:solidFill>
                <a:srgbClr val="FFFF00"/>
              </a:solidFill>
            </a:endParaRPr>
          </a:p>
          <a:p>
            <a:pPr algn="ctr"/>
            <a:r>
              <a:rPr lang="en-US" sz="3600" i="1" dirty="0" err="1" smtClean="0">
                <a:solidFill>
                  <a:prstClr val="white"/>
                </a:solidFill>
              </a:rPr>
              <a:t>Huỳnh</a:t>
            </a:r>
            <a:r>
              <a:rPr lang="en-US" sz="3600" i="1" dirty="0" smtClean="0">
                <a:solidFill>
                  <a:prstClr val="white"/>
                </a:solidFill>
              </a:rPr>
              <a:t> </a:t>
            </a:r>
            <a:r>
              <a:rPr lang="en-US" sz="3600" i="1" dirty="0">
                <a:solidFill>
                  <a:prstClr val="white"/>
                </a:solidFill>
              </a:rPr>
              <a:t>Minh </a:t>
            </a:r>
            <a:r>
              <a:rPr lang="en-US" sz="3600" i="1" dirty="0" err="1">
                <a:solidFill>
                  <a:prstClr val="white"/>
                </a:solidFill>
              </a:rPr>
              <a:t>Kỳ</a:t>
            </a:r>
            <a:endParaRPr lang="en-US" sz="3600" i="1" dirty="0">
              <a:solidFill>
                <a:prstClr val="white"/>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419600"/>
            <a:ext cx="41148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86201" y="4476750"/>
            <a:ext cx="3886199" cy="646331"/>
          </a:xfrm>
          <a:prstGeom prst="rect">
            <a:avLst/>
          </a:prstGeom>
        </p:spPr>
        <p:txBody>
          <a:bodyPr wrap="square">
            <a:spAutoFit/>
          </a:bodyPr>
          <a:lstStyle/>
          <a:p>
            <a:pPr algn="ctr"/>
            <a:r>
              <a:rPr lang="vi-VN" dirty="0" smtClean="0"/>
              <a:t>         </a:t>
            </a:r>
            <a:r>
              <a:rPr lang="vi-VN" dirty="0" smtClean="0">
                <a:solidFill>
                  <a:schemeClr val="bg1"/>
                </a:solidFill>
              </a:rPr>
              <a:t>CA ĐOÀN TÊRÊSA-AVILA</a:t>
            </a:r>
          </a:p>
          <a:p>
            <a:pPr algn="ctr"/>
            <a:r>
              <a:rPr lang="vi-VN" dirty="0" smtClean="0">
                <a:solidFill>
                  <a:schemeClr val="bg1"/>
                </a:solidFill>
              </a:rPr>
              <a:t>          GIÁO XỨ THIÊN ÂN</a:t>
            </a:r>
            <a:endParaRPr lang="vi-VN" dirty="0">
              <a:solidFill>
                <a:schemeClr val="bg1"/>
              </a:solidFill>
            </a:endParaRPr>
          </a:p>
        </p:txBody>
      </p:sp>
    </p:spTree>
    <p:extLst>
      <p:ext uri="{BB962C8B-B14F-4D97-AF65-F5344CB8AC3E}">
        <p14:creationId xmlns:p14="http://schemas.microsoft.com/office/powerpoint/2010/main" val="3567476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5400" b="1" dirty="0">
                <a:solidFill>
                  <a:srgbClr val="FFFF00"/>
                </a:solidFill>
              </a:rPr>
              <a:t>Pk1: </a:t>
            </a:r>
            <a:r>
              <a:rPr lang="vi-VN" sz="5400" b="1" dirty="0" smtClean="0">
                <a:solidFill>
                  <a:schemeClr val="bg1"/>
                </a:solidFill>
              </a:rPr>
              <a:t>Của </a:t>
            </a:r>
            <a:r>
              <a:rPr lang="vi-VN" sz="5400" b="1" dirty="0">
                <a:solidFill>
                  <a:schemeClr val="bg1"/>
                </a:solidFill>
              </a:rPr>
              <a:t>lễ hiệp dâng tiến </a:t>
            </a:r>
            <a:r>
              <a:rPr lang="vi-VN" sz="5400" b="1" dirty="0" smtClean="0">
                <a:solidFill>
                  <a:schemeClr val="bg1"/>
                </a:solidFill>
              </a:rPr>
              <a:t>Ngài, </a:t>
            </a:r>
            <a:r>
              <a:rPr lang="vi-VN" sz="5400" b="1" dirty="0">
                <a:solidFill>
                  <a:schemeClr val="bg1"/>
                </a:solidFill>
              </a:rPr>
              <a:t>là tấm lòng đợi trông Chúa </a:t>
            </a:r>
            <a:r>
              <a:rPr lang="vi-VN" sz="5400" b="1" dirty="0" smtClean="0">
                <a:solidFill>
                  <a:schemeClr val="bg1"/>
                </a:solidFill>
              </a:rPr>
              <a:t>ơi. </a:t>
            </a:r>
            <a:r>
              <a:rPr lang="vi-VN" sz="5400" b="1" dirty="0">
                <a:solidFill>
                  <a:schemeClr val="bg1"/>
                </a:solidFill>
              </a:rPr>
              <a:t>Từng năm tháng trôi theo giữa </a:t>
            </a:r>
            <a:r>
              <a:rPr lang="vi-VN" sz="5400" b="1" dirty="0" smtClean="0">
                <a:solidFill>
                  <a:schemeClr val="bg1"/>
                </a:solidFill>
              </a:rPr>
              <a:t>đời, </a:t>
            </a:r>
            <a:r>
              <a:rPr lang="vi-VN" sz="5400" b="1" dirty="0">
                <a:solidFill>
                  <a:schemeClr val="bg1"/>
                </a:solidFill>
              </a:rPr>
              <a:t>con thành tâm ngước trông nguyện cầu. </a:t>
            </a:r>
          </a:p>
        </p:txBody>
      </p:sp>
    </p:spTree>
    <p:extLst>
      <p:ext uri="{BB962C8B-B14F-4D97-AF65-F5344CB8AC3E}">
        <p14:creationId xmlns:p14="http://schemas.microsoft.com/office/powerpoint/2010/main" val="41227282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5400" b="1" dirty="0">
                <a:solidFill>
                  <a:srgbClr val="FFFF00"/>
                </a:solidFill>
              </a:rPr>
              <a:t>ĐK: </a:t>
            </a:r>
            <a:r>
              <a:rPr lang="vi-VN" sz="5400" b="1" dirty="0" smtClean="0">
                <a:solidFill>
                  <a:schemeClr val="bg1"/>
                </a:solidFill>
              </a:rPr>
              <a:t>Chúa ơi </a:t>
            </a:r>
            <a:r>
              <a:rPr lang="vi-VN" sz="5400" b="1" dirty="0">
                <a:solidFill>
                  <a:schemeClr val="bg1"/>
                </a:solidFill>
              </a:rPr>
              <a:t>Xin thương nhận </a:t>
            </a:r>
            <a:r>
              <a:rPr lang="vi-VN" sz="5400" b="1" dirty="0" smtClean="0">
                <a:solidFill>
                  <a:schemeClr val="bg1"/>
                </a:solidFill>
              </a:rPr>
              <a:t>cho, </a:t>
            </a:r>
            <a:r>
              <a:rPr lang="vi-VN" sz="5400" b="1" dirty="0">
                <a:solidFill>
                  <a:schemeClr val="bg1"/>
                </a:solidFill>
              </a:rPr>
              <a:t>bánh thơm lành cùng với rượu nho. Lòng thành tâm tiến dâng về </a:t>
            </a:r>
            <a:r>
              <a:rPr lang="vi-VN" sz="5400" b="1" dirty="0" smtClean="0">
                <a:solidFill>
                  <a:schemeClr val="bg1"/>
                </a:solidFill>
              </a:rPr>
              <a:t>Chúa, </a:t>
            </a:r>
            <a:r>
              <a:rPr lang="vi-VN" sz="5400" b="1" dirty="0">
                <a:solidFill>
                  <a:schemeClr val="bg1"/>
                </a:solidFill>
              </a:rPr>
              <a:t>mong trở thành bánh nuôi hồn con. </a:t>
            </a:r>
          </a:p>
        </p:txBody>
      </p:sp>
    </p:spTree>
    <p:extLst>
      <p:ext uri="{BB962C8B-B14F-4D97-AF65-F5344CB8AC3E}">
        <p14:creationId xmlns:p14="http://schemas.microsoft.com/office/powerpoint/2010/main" val="41484602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5400" b="1" dirty="0" smtClean="0">
                <a:solidFill>
                  <a:srgbClr val="FFFF00"/>
                </a:solidFill>
              </a:rPr>
              <a:t>Pk2: </a:t>
            </a:r>
            <a:r>
              <a:rPr lang="vi-VN" sz="5400" b="1" dirty="0" smtClean="0">
                <a:solidFill>
                  <a:schemeClr val="bg1"/>
                </a:solidFill>
              </a:rPr>
              <a:t>Cuộc </a:t>
            </a:r>
            <a:r>
              <a:rPr lang="vi-VN" sz="5400" b="1" dirty="0">
                <a:solidFill>
                  <a:schemeClr val="bg1"/>
                </a:solidFill>
              </a:rPr>
              <a:t>sống còn bao khắc </a:t>
            </a:r>
            <a:r>
              <a:rPr lang="vi-VN" sz="5400" b="1" dirty="0" smtClean="0">
                <a:solidFill>
                  <a:schemeClr val="bg1"/>
                </a:solidFill>
              </a:rPr>
              <a:t>khoải, </a:t>
            </a:r>
            <a:r>
              <a:rPr lang="vi-VN" sz="5400" b="1" dirty="0">
                <a:solidFill>
                  <a:schemeClr val="bg1"/>
                </a:solidFill>
              </a:rPr>
              <a:t>nhiều yếu hèn và bao lắng lo. Nguyện xin Chúa cho con vững </a:t>
            </a:r>
            <a:r>
              <a:rPr lang="vi-VN" sz="5400" b="1" dirty="0" smtClean="0">
                <a:solidFill>
                  <a:schemeClr val="bg1"/>
                </a:solidFill>
              </a:rPr>
              <a:t>lòng, </a:t>
            </a:r>
            <a:r>
              <a:rPr lang="vi-VN" sz="5400" b="1" dirty="0">
                <a:solidFill>
                  <a:schemeClr val="bg1"/>
                </a:solidFill>
              </a:rPr>
              <a:t>luôn cậy trông Chúa trên đường đời. </a:t>
            </a:r>
          </a:p>
        </p:txBody>
      </p:sp>
    </p:spTree>
    <p:extLst>
      <p:ext uri="{BB962C8B-B14F-4D97-AF65-F5344CB8AC3E}">
        <p14:creationId xmlns:p14="http://schemas.microsoft.com/office/powerpoint/2010/main" val="6332935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5400" b="1" dirty="0">
                <a:solidFill>
                  <a:srgbClr val="FFFF00"/>
                </a:solidFill>
              </a:rPr>
              <a:t>ĐK: </a:t>
            </a:r>
            <a:r>
              <a:rPr lang="vi-VN" sz="5400" b="1" dirty="0" smtClean="0">
                <a:solidFill>
                  <a:schemeClr val="bg1"/>
                </a:solidFill>
              </a:rPr>
              <a:t>Chúa ơi </a:t>
            </a:r>
            <a:r>
              <a:rPr lang="vi-VN" sz="5400" b="1" dirty="0">
                <a:solidFill>
                  <a:schemeClr val="bg1"/>
                </a:solidFill>
              </a:rPr>
              <a:t>Xin thương nhận </a:t>
            </a:r>
            <a:r>
              <a:rPr lang="vi-VN" sz="5400" b="1" dirty="0" smtClean="0">
                <a:solidFill>
                  <a:schemeClr val="bg1"/>
                </a:solidFill>
              </a:rPr>
              <a:t>cho, </a:t>
            </a:r>
            <a:r>
              <a:rPr lang="vi-VN" sz="5400" b="1" dirty="0">
                <a:solidFill>
                  <a:schemeClr val="bg1"/>
                </a:solidFill>
              </a:rPr>
              <a:t>bánh thơm lành cùng với rượu nho. Lòng thành tâm tiến dâng về </a:t>
            </a:r>
            <a:r>
              <a:rPr lang="vi-VN" sz="5400" b="1" dirty="0" smtClean="0">
                <a:solidFill>
                  <a:schemeClr val="bg1"/>
                </a:solidFill>
              </a:rPr>
              <a:t>Chúa, </a:t>
            </a:r>
            <a:r>
              <a:rPr lang="vi-VN" sz="5400" b="1" dirty="0">
                <a:solidFill>
                  <a:schemeClr val="bg1"/>
                </a:solidFill>
              </a:rPr>
              <a:t>mong trở thành bánh nuôi hồn con. </a:t>
            </a:r>
          </a:p>
        </p:txBody>
      </p:sp>
    </p:spTree>
    <p:extLst>
      <p:ext uri="{BB962C8B-B14F-4D97-AF65-F5344CB8AC3E}">
        <p14:creationId xmlns:p14="http://schemas.microsoft.com/office/powerpoint/2010/main" val="2783775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1950"/>
            <a:ext cx="9144000" cy="3733800"/>
          </a:xfrm>
        </p:spPr>
        <p:txBody>
          <a:bodyPr>
            <a:noAutofit/>
          </a:bodyPr>
          <a:lstStyle/>
          <a:p>
            <a:pPr algn="just"/>
            <a:r>
              <a:rPr lang="vi-VN" sz="5400" dirty="0">
                <a:solidFill>
                  <a:srgbClr val="FFFF00"/>
                </a:solidFill>
              </a:rPr>
              <a:t>Alleluia-Alleluia:  </a:t>
            </a:r>
            <a:r>
              <a:rPr lang="vi-VN" sz="5400" dirty="0" smtClean="0">
                <a:solidFill>
                  <a:srgbClr val="FFFF00"/>
                </a:solidFill>
              </a:rPr>
              <a:t>              </a:t>
            </a:r>
            <a:r>
              <a:rPr lang="vi-VN" sz="6000" dirty="0" smtClean="0">
                <a:solidFill>
                  <a:schemeClr val="bg1"/>
                </a:solidFill>
              </a:rPr>
              <a:t>Này </a:t>
            </a:r>
            <a:r>
              <a:rPr lang="vi-VN" sz="6000" dirty="0">
                <a:solidFill>
                  <a:schemeClr val="bg1"/>
                </a:solidFill>
              </a:rPr>
              <a:t>tôi là tôi tá Chúa, tôi xin vâng như lời thiên thần truyền.  </a:t>
            </a:r>
            <a:r>
              <a:rPr lang="vi-VN" sz="6000" dirty="0" smtClean="0">
                <a:solidFill>
                  <a:schemeClr val="bg1"/>
                </a:solidFill>
              </a:rPr>
              <a:t>    </a:t>
            </a:r>
            <a:r>
              <a:rPr lang="vi-VN" sz="5400" dirty="0" smtClean="0">
                <a:solidFill>
                  <a:srgbClr val="FFFF00"/>
                </a:solidFill>
              </a:rPr>
              <a:t>Alleluia </a:t>
            </a:r>
            <a:r>
              <a:rPr lang="vi-VN" sz="5400" dirty="0">
                <a:solidFill>
                  <a:srgbClr val="FFFF00"/>
                </a:solidFill>
              </a:rPr>
              <a:t>…</a:t>
            </a:r>
            <a:endParaRPr lang="en-US" sz="5400" dirty="0">
              <a:solidFill>
                <a:srgbClr val="FFFF00"/>
              </a:solidFill>
            </a:endParaRPr>
          </a:p>
        </p:txBody>
      </p:sp>
    </p:spTree>
    <p:extLst>
      <p:ext uri="{BB962C8B-B14F-4D97-AF65-F5344CB8AC3E}">
        <p14:creationId xmlns:p14="http://schemas.microsoft.com/office/powerpoint/2010/main" val="18764669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1399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latin typeface="+mn-lt"/>
              </a:rPr>
              <a:t>CHÚA NHẬT I MÙA VỌNG</a:t>
            </a:r>
            <a:br>
              <a:rPr lang="en-US" sz="5400" b="1" dirty="0">
                <a:solidFill>
                  <a:srgbClr val="FFFF00"/>
                </a:solidFill>
                <a:latin typeface="+mn-lt"/>
              </a:rPr>
            </a:br>
            <a:r>
              <a:rPr lang="en-US" sz="5400" b="1" dirty="0">
                <a:solidFill>
                  <a:srgbClr val="FFFF00"/>
                </a:solidFill>
                <a:latin typeface="+mn-lt"/>
              </a:rPr>
              <a:t>NĂM 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3351"/>
            <a:ext cx="5943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25911"/>
            <a:ext cx="9144000" cy="769441"/>
          </a:xfrm>
          <a:prstGeom prst="rect">
            <a:avLst/>
          </a:prstGeom>
        </p:spPr>
        <p:txBody>
          <a:bodyPr wrap="square" lIns="91436" tIns="45718" rIns="91436" bIns="45718">
            <a:spAutoFit/>
          </a:bodyPr>
          <a:lstStyle/>
          <a:p>
            <a:pPr algn="ctr"/>
            <a:r>
              <a:rPr lang="vi-VN" sz="4400" dirty="0">
                <a:solidFill>
                  <a:srgbClr val="FFFF00"/>
                </a:solidFill>
              </a:rPr>
              <a:t>CHÚA NHẬT I MÙA VỌNG NĂM C</a:t>
            </a:r>
          </a:p>
        </p:txBody>
      </p:sp>
      <p:pic>
        <p:nvPicPr>
          <p:cNvPr id="2051" name="Picture 3" descr="C:\Users\Administrator\Downloads\ĐÁP CA\265939518_681546079526103_2280313885715007549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65"/>
            <a:ext cx="9144000" cy="5134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1746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r>
              <a:rPr lang="en-US" sz="6600" b="1" dirty="0" err="1">
                <a:solidFill>
                  <a:srgbClr val="FFFF00"/>
                </a:solidFill>
                <a:latin typeface="+mn-lt"/>
              </a:rPr>
              <a:t>Ca</a:t>
            </a:r>
            <a:r>
              <a:rPr lang="en-US" sz="6600" b="1" dirty="0">
                <a:solidFill>
                  <a:srgbClr val="FFFF00"/>
                </a:solidFill>
                <a:latin typeface="+mn-lt"/>
              </a:rPr>
              <a:t> </a:t>
            </a:r>
            <a:r>
              <a:rPr lang="en-US" sz="6600" b="1" dirty="0" err="1">
                <a:solidFill>
                  <a:srgbClr val="FFFF00"/>
                </a:solidFill>
                <a:latin typeface="+mn-lt"/>
              </a:rPr>
              <a:t>Nguyện</a:t>
            </a:r>
            <a:r>
              <a:rPr lang="en-US" sz="6600" b="1" dirty="0">
                <a:solidFill>
                  <a:srgbClr val="FFFF00"/>
                </a:solidFill>
                <a:latin typeface="+mn-lt"/>
              </a:rPr>
              <a:t> </a:t>
            </a:r>
            <a:r>
              <a:rPr lang="en-US" sz="6600" b="1" dirty="0" err="1">
                <a:solidFill>
                  <a:srgbClr val="FFFF00"/>
                </a:solidFill>
                <a:latin typeface="+mn-lt"/>
              </a:rPr>
              <a:t>Hiệp</a:t>
            </a:r>
            <a:r>
              <a:rPr lang="en-US" sz="6600" b="1" dirty="0">
                <a:solidFill>
                  <a:srgbClr val="FFFF00"/>
                </a:solidFill>
                <a:latin typeface="+mn-lt"/>
              </a:rPr>
              <a:t> </a:t>
            </a:r>
            <a:r>
              <a:rPr lang="en-US" sz="6600" b="1" dirty="0" err="1">
                <a:solidFill>
                  <a:srgbClr val="FFFF00"/>
                </a:solidFill>
                <a:latin typeface="+mn-lt"/>
              </a:rPr>
              <a:t>Lễ</a:t>
            </a:r>
            <a:r>
              <a:rPr lang="en-US" sz="6600" b="1" dirty="0">
                <a:solidFill>
                  <a:srgbClr val="FFFF00"/>
                </a:solidFill>
                <a:latin typeface="+mn-lt"/>
              </a:rPr>
              <a:t/>
            </a:r>
            <a:br>
              <a:rPr lang="en-US" sz="6600" b="1" dirty="0">
                <a:solidFill>
                  <a:srgbClr val="FFFF00"/>
                </a:solidFill>
                <a:latin typeface="+mn-lt"/>
              </a:rPr>
            </a:br>
            <a:r>
              <a:rPr lang="vi-VN" sz="6600" b="1" dirty="0" smtClean="0">
                <a:solidFill>
                  <a:srgbClr val="FFFF00"/>
                </a:solidFill>
                <a:latin typeface="+mn-lt"/>
              </a:rPr>
              <a:t>Mẹ </a:t>
            </a:r>
            <a:r>
              <a:rPr lang="vi-VN" sz="6600" b="1" dirty="0">
                <a:solidFill>
                  <a:srgbClr val="FFFF00"/>
                </a:solidFill>
                <a:latin typeface="+mn-lt"/>
              </a:rPr>
              <a:t>Chúa Đ</a:t>
            </a:r>
            <a:r>
              <a:rPr lang="vi-VN" sz="6600" b="1" dirty="0" smtClean="0">
                <a:solidFill>
                  <a:srgbClr val="FFFF00"/>
                </a:solidFill>
                <a:latin typeface="+mn-lt"/>
              </a:rPr>
              <a:t>ến Viếng Thăm  </a:t>
            </a:r>
            <a:r>
              <a:rPr lang="en-US" sz="6600" b="1" dirty="0">
                <a:solidFill>
                  <a:srgbClr val="FFFF00"/>
                </a:solidFill>
                <a:latin typeface="+mn-lt"/>
              </a:rPr>
              <a:t/>
            </a:r>
            <a:br>
              <a:rPr lang="en-US" sz="6600" b="1" dirty="0">
                <a:solidFill>
                  <a:srgbClr val="FFFF00"/>
                </a:solidFill>
                <a:latin typeface="+mn-lt"/>
              </a:rPr>
            </a:br>
            <a:r>
              <a:rPr lang="vi-VN" sz="4800" b="1" i="1" dirty="0" smtClean="0">
                <a:solidFill>
                  <a:schemeClr val="bg1"/>
                </a:solidFill>
                <a:latin typeface="+mn-lt"/>
              </a:rPr>
              <a:t>Huỳnh </a:t>
            </a:r>
            <a:r>
              <a:rPr lang="vi-VN" sz="4800" b="1" i="1" dirty="0">
                <a:solidFill>
                  <a:schemeClr val="bg1"/>
                </a:solidFill>
                <a:latin typeface="+mn-lt"/>
              </a:rPr>
              <a:t>Minh Kỳ &amp; Đinh Công Huỳnh</a:t>
            </a:r>
            <a:r>
              <a:rPr lang="en-US" sz="5400" dirty="0">
                <a:solidFill>
                  <a:srgbClr val="FFFF00"/>
                </a:solidFill>
              </a:rPr>
              <a:t/>
            </a:r>
            <a:br>
              <a:rPr lang="en-US" sz="5400" dirty="0">
                <a:solidFill>
                  <a:srgbClr val="FFFF00"/>
                </a:solidFill>
              </a:rPr>
            </a:br>
            <a:endParaRPr lang="en-US" sz="5400"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70327"/>
            <a:ext cx="5943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62200" y="4019552"/>
            <a:ext cx="4572000" cy="830997"/>
          </a:xfrm>
          <a:prstGeom prst="rect">
            <a:avLst/>
          </a:prstGeom>
        </p:spPr>
        <p:txBody>
          <a:bodyPr lIns="91436" tIns="45718" rIns="91436" bIns="45718">
            <a:spAutoFit/>
          </a:bodyPr>
          <a:lstStyle/>
          <a:p>
            <a:pPr algn="ctr"/>
            <a:r>
              <a:rPr lang="vi-VN" sz="2400" dirty="0">
                <a:solidFill>
                  <a:srgbClr val="FFFF00"/>
                </a:solidFill>
              </a:rPr>
              <a:t>CA ĐOÀN TÊRÊSA - AVILA</a:t>
            </a:r>
          </a:p>
          <a:p>
            <a:pPr algn="ctr"/>
            <a:r>
              <a:rPr lang="vi-VN" sz="2400" dirty="0">
                <a:solidFill>
                  <a:srgbClr val="FFFF00"/>
                </a:solidFill>
              </a:rPr>
              <a:t>GIÁO XỨ THIÊN ÂN</a:t>
            </a:r>
          </a:p>
        </p:txBody>
      </p:sp>
    </p:spTree>
    <p:extLst>
      <p:ext uri="{BB962C8B-B14F-4D97-AF65-F5344CB8AC3E}">
        <p14:creationId xmlns:p14="http://schemas.microsoft.com/office/powerpoint/2010/main" val="3194330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5000" b="1" dirty="0">
                <a:solidFill>
                  <a:srgbClr val="FFFF00"/>
                </a:solidFill>
              </a:rPr>
              <a:t>Pk1: </a:t>
            </a:r>
            <a:r>
              <a:rPr lang="vi-VN" sz="5000" b="1" dirty="0" smtClean="0">
                <a:solidFill>
                  <a:schemeClr val="bg1"/>
                </a:solidFill>
              </a:rPr>
              <a:t>Bởi </a:t>
            </a:r>
            <a:r>
              <a:rPr lang="vi-VN" sz="5000" b="1" dirty="0">
                <a:solidFill>
                  <a:schemeClr val="bg1"/>
                </a:solidFill>
              </a:rPr>
              <a:t>đâu tôi </a:t>
            </a:r>
            <a:r>
              <a:rPr lang="vi-VN" sz="5000" b="1" dirty="0" smtClean="0">
                <a:solidFill>
                  <a:schemeClr val="bg1"/>
                </a:solidFill>
              </a:rPr>
              <a:t>được, </a:t>
            </a:r>
            <a:r>
              <a:rPr lang="vi-VN" sz="5000" b="1" dirty="0">
                <a:solidFill>
                  <a:schemeClr val="bg1"/>
                </a:solidFill>
              </a:rPr>
              <a:t>Mẹ Thiên Chúa đến viếng thăm tôi. Hài Nhi nhảy </a:t>
            </a:r>
            <a:r>
              <a:rPr lang="vi-VN" sz="5000" b="1" dirty="0" smtClean="0">
                <a:solidFill>
                  <a:schemeClr val="bg1"/>
                </a:solidFill>
              </a:rPr>
              <a:t>mừng, </a:t>
            </a:r>
            <a:r>
              <a:rPr lang="vi-VN" sz="5000" b="1" dirty="0">
                <a:solidFill>
                  <a:schemeClr val="bg1"/>
                </a:solidFill>
              </a:rPr>
              <a:t>khi tai tôi nghe lời Bà chào. Bà được chúc </a:t>
            </a:r>
            <a:r>
              <a:rPr lang="vi-VN" sz="5000" b="1" dirty="0" smtClean="0">
                <a:solidFill>
                  <a:schemeClr val="bg1"/>
                </a:solidFill>
              </a:rPr>
              <a:t>phúc, </a:t>
            </a:r>
            <a:r>
              <a:rPr lang="vi-VN" sz="5000" b="1" dirty="0">
                <a:solidFill>
                  <a:schemeClr val="bg1"/>
                </a:solidFill>
              </a:rPr>
              <a:t>trên hết các người phụ nữ. Vì Bà đã </a:t>
            </a:r>
            <a:r>
              <a:rPr lang="vi-VN" sz="5000" b="1" dirty="0" smtClean="0">
                <a:solidFill>
                  <a:schemeClr val="bg1"/>
                </a:solidFill>
              </a:rPr>
              <a:t>tin, </a:t>
            </a:r>
            <a:r>
              <a:rPr lang="vi-VN" sz="5000" b="1" dirty="0">
                <a:solidFill>
                  <a:schemeClr val="bg1"/>
                </a:solidFill>
              </a:rPr>
              <a:t>lời Chúa sẽ được thực hiện.  </a:t>
            </a:r>
          </a:p>
        </p:txBody>
      </p:sp>
    </p:spTree>
    <p:extLst>
      <p:ext uri="{BB962C8B-B14F-4D97-AF65-F5344CB8AC3E}">
        <p14:creationId xmlns:p14="http://schemas.microsoft.com/office/powerpoint/2010/main" val="14290608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Autofit/>
          </a:bodyPr>
          <a:lstStyle/>
          <a:p>
            <a:pPr algn="just"/>
            <a:r>
              <a:rPr lang="vi-VN" sz="6000" b="1" dirty="0">
                <a:solidFill>
                  <a:srgbClr val="FFFF00"/>
                </a:solidFill>
              </a:rPr>
              <a:t>ĐK: </a:t>
            </a:r>
            <a:r>
              <a:rPr lang="vi-VN" sz="6000" b="1" dirty="0" smtClean="0">
                <a:solidFill>
                  <a:schemeClr val="bg1"/>
                </a:solidFill>
              </a:rPr>
              <a:t>Này </a:t>
            </a:r>
            <a:r>
              <a:rPr lang="vi-VN" sz="6000" b="1" dirty="0">
                <a:solidFill>
                  <a:schemeClr val="bg1"/>
                </a:solidFill>
              </a:rPr>
              <a:t>tôi là tôi tớ Chúa, tôi xin vâng như lời thiên thần truyền. Niềm tin cậy trông phó </a:t>
            </a:r>
            <a:r>
              <a:rPr lang="vi-VN" sz="6000" b="1" dirty="0" smtClean="0">
                <a:solidFill>
                  <a:schemeClr val="bg1"/>
                </a:solidFill>
              </a:rPr>
              <a:t>thác, </a:t>
            </a:r>
            <a:r>
              <a:rPr lang="vi-VN" sz="6000" b="1" dirty="0">
                <a:solidFill>
                  <a:schemeClr val="bg1"/>
                </a:solidFill>
              </a:rPr>
              <a:t>Chúa rất mực tín trung từ nhân. </a:t>
            </a:r>
          </a:p>
        </p:txBody>
      </p:sp>
    </p:spTree>
    <p:extLst>
      <p:ext uri="{BB962C8B-B14F-4D97-AF65-F5344CB8AC3E}">
        <p14:creationId xmlns:p14="http://schemas.microsoft.com/office/powerpoint/2010/main" val="40467866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Autofit/>
          </a:bodyPr>
          <a:lstStyle/>
          <a:p>
            <a:pPr algn="just"/>
            <a:r>
              <a:rPr lang="vi-VN" sz="5800" b="1" dirty="0" smtClean="0">
                <a:solidFill>
                  <a:srgbClr val="FFFF00"/>
                </a:solidFill>
              </a:rPr>
              <a:t>**</a:t>
            </a:r>
            <a:r>
              <a:rPr lang="vi-VN" sz="5800" b="1" dirty="0" smtClean="0">
                <a:solidFill>
                  <a:schemeClr val="bg1"/>
                </a:solidFill>
              </a:rPr>
              <a:t> Thờ </a:t>
            </a:r>
            <a:r>
              <a:rPr lang="vi-VN" sz="5800" b="1" dirty="0">
                <a:solidFill>
                  <a:schemeClr val="bg1"/>
                </a:solidFill>
              </a:rPr>
              <a:t>lạy Chúa là Thiên </a:t>
            </a:r>
            <a:r>
              <a:rPr lang="vi-VN" sz="5800" b="1" dirty="0" smtClean="0">
                <a:solidFill>
                  <a:schemeClr val="bg1"/>
                </a:solidFill>
              </a:rPr>
              <a:t>Chúa, </a:t>
            </a:r>
            <a:r>
              <a:rPr lang="vi-VN" sz="5800" b="1" dirty="0">
                <a:solidFill>
                  <a:schemeClr val="bg1"/>
                </a:solidFill>
              </a:rPr>
              <a:t>con thành tâm tin tưởng nơi Ngài. Từng ngày con tựa nương </a:t>
            </a:r>
            <a:r>
              <a:rPr lang="vi-VN" sz="5800" b="1" dirty="0" smtClean="0">
                <a:solidFill>
                  <a:schemeClr val="bg1"/>
                </a:solidFill>
              </a:rPr>
              <a:t>Chúa, </a:t>
            </a:r>
            <a:r>
              <a:rPr lang="vi-VN" sz="5800" b="1" dirty="0">
                <a:solidFill>
                  <a:schemeClr val="bg1"/>
                </a:solidFill>
              </a:rPr>
              <a:t>dắt dìu con theo lối đường Ngài. </a:t>
            </a:r>
          </a:p>
        </p:txBody>
      </p:sp>
    </p:spTree>
    <p:extLst>
      <p:ext uri="{BB962C8B-B14F-4D97-AF65-F5344CB8AC3E}">
        <p14:creationId xmlns:p14="http://schemas.microsoft.com/office/powerpoint/2010/main" val="32674285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2"/>
            <a:ext cx="9144000" cy="5086349"/>
          </a:xfrm>
        </p:spPr>
        <p:txBody>
          <a:bodyPr>
            <a:noAutofit/>
          </a:bodyPr>
          <a:lstStyle/>
          <a:p>
            <a:pPr algn="just"/>
            <a:r>
              <a:rPr lang="vi-VN" sz="4800" b="1" dirty="0" smtClean="0">
                <a:solidFill>
                  <a:srgbClr val="FFFF00"/>
                </a:solidFill>
              </a:rPr>
              <a:t>Pk2:</a:t>
            </a:r>
            <a:r>
              <a:rPr lang="vi-VN" sz="4800" b="1" dirty="0">
                <a:solidFill>
                  <a:schemeClr val="bg1"/>
                </a:solidFill>
              </a:rPr>
              <a:t> </a:t>
            </a:r>
            <a:r>
              <a:rPr lang="vi-VN" sz="4800" b="1" dirty="0" smtClean="0">
                <a:solidFill>
                  <a:schemeClr val="bg1"/>
                </a:solidFill>
              </a:rPr>
              <a:t>Hãy </a:t>
            </a:r>
            <a:r>
              <a:rPr lang="vi-VN" sz="4800" b="1" dirty="0">
                <a:solidFill>
                  <a:schemeClr val="bg1"/>
                </a:solidFill>
              </a:rPr>
              <a:t>luôn chân </a:t>
            </a:r>
            <a:r>
              <a:rPr lang="vi-VN" sz="4800" b="1" dirty="0" smtClean="0">
                <a:solidFill>
                  <a:schemeClr val="bg1"/>
                </a:solidFill>
              </a:rPr>
              <a:t>thành, </a:t>
            </a:r>
            <a:r>
              <a:rPr lang="vi-VN" sz="4800" b="1" dirty="0">
                <a:solidFill>
                  <a:schemeClr val="bg1"/>
                </a:solidFill>
              </a:rPr>
              <a:t>sẻ chia với tất cả yêu thương. Tình yêu đích </a:t>
            </a:r>
            <a:r>
              <a:rPr lang="vi-VN" sz="4800" b="1" dirty="0" smtClean="0">
                <a:solidFill>
                  <a:schemeClr val="bg1"/>
                </a:solidFill>
              </a:rPr>
              <a:t>thực, </a:t>
            </a:r>
            <a:r>
              <a:rPr lang="vi-VN" sz="4800" b="1" dirty="0">
                <a:solidFill>
                  <a:schemeClr val="bg1"/>
                </a:solidFill>
              </a:rPr>
              <a:t>luôn thông chia san sẻ vui buồn. Từng ngày cuộc </a:t>
            </a:r>
            <a:r>
              <a:rPr lang="vi-VN" sz="4800" b="1" dirty="0" smtClean="0">
                <a:solidFill>
                  <a:schemeClr val="bg1"/>
                </a:solidFill>
              </a:rPr>
              <a:t>sống, </a:t>
            </a:r>
            <a:r>
              <a:rPr lang="vi-VN" sz="4800" b="1" dirty="0">
                <a:solidFill>
                  <a:schemeClr val="bg1"/>
                </a:solidFill>
              </a:rPr>
              <a:t>xin Chúa dẫn con từng bước. Dù bao khó </a:t>
            </a:r>
            <a:r>
              <a:rPr lang="vi-VN" sz="4800" b="1" dirty="0" smtClean="0">
                <a:solidFill>
                  <a:schemeClr val="bg1"/>
                </a:solidFill>
              </a:rPr>
              <a:t>nguy, </a:t>
            </a:r>
            <a:r>
              <a:rPr lang="vi-VN" sz="4800" b="1" dirty="0">
                <a:solidFill>
                  <a:schemeClr val="bg1"/>
                </a:solidFill>
              </a:rPr>
              <a:t>lòng vẫn tín thành cùng Ngài.    </a:t>
            </a:r>
          </a:p>
        </p:txBody>
      </p:sp>
    </p:spTree>
    <p:extLst>
      <p:ext uri="{BB962C8B-B14F-4D97-AF65-F5344CB8AC3E}">
        <p14:creationId xmlns:p14="http://schemas.microsoft.com/office/powerpoint/2010/main" val="10018779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Autofit/>
          </a:bodyPr>
          <a:lstStyle/>
          <a:p>
            <a:pPr algn="just"/>
            <a:r>
              <a:rPr lang="vi-VN" sz="6000" b="1" dirty="0">
                <a:solidFill>
                  <a:srgbClr val="FFFF00"/>
                </a:solidFill>
              </a:rPr>
              <a:t>ĐK: </a:t>
            </a:r>
            <a:r>
              <a:rPr lang="vi-VN" sz="6000" b="1" dirty="0" smtClean="0">
                <a:solidFill>
                  <a:schemeClr val="bg1"/>
                </a:solidFill>
              </a:rPr>
              <a:t>Này </a:t>
            </a:r>
            <a:r>
              <a:rPr lang="vi-VN" sz="6000" b="1" dirty="0">
                <a:solidFill>
                  <a:schemeClr val="bg1"/>
                </a:solidFill>
              </a:rPr>
              <a:t>tôi là tôi tớ Chúa, tôi xin vâng như lời thiên thần truyền. Niềm tin cậy trông phó </a:t>
            </a:r>
            <a:r>
              <a:rPr lang="vi-VN" sz="6000" b="1" dirty="0" smtClean="0">
                <a:solidFill>
                  <a:schemeClr val="bg1"/>
                </a:solidFill>
              </a:rPr>
              <a:t>thác, </a:t>
            </a:r>
            <a:r>
              <a:rPr lang="vi-VN" sz="6000" b="1" dirty="0">
                <a:solidFill>
                  <a:schemeClr val="bg1"/>
                </a:solidFill>
              </a:rPr>
              <a:t>Chúa rất mực tín trung từ nhân. </a:t>
            </a:r>
          </a:p>
        </p:txBody>
      </p:sp>
    </p:spTree>
    <p:extLst>
      <p:ext uri="{BB962C8B-B14F-4D97-AF65-F5344CB8AC3E}">
        <p14:creationId xmlns:p14="http://schemas.microsoft.com/office/powerpoint/2010/main" val="24686954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Autofit/>
          </a:bodyPr>
          <a:lstStyle/>
          <a:p>
            <a:pPr algn="just"/>
            <a:r>
              <a:rPr lang="vi-VN" sz="5800" b="1" dirty="0" smtClean="0">
                <a:solidFill>
                  <a:srgbClr val="FFFF00"/>
                </a:solidFill>
              </a:rPr>
              <a:t>**</a:t>
            </a:r>
            <a:r>
              <a:rPr lang="vi-VN" sz="5800" b="1" dirty="0" smtClean="0">
                <a:solidFill>
                  <a:schemeClr val="bg1"/>
                </a:solidFill>
              </a:rPr>
              <a:t> Thờ </a:t>
            </a:r>
            <a:r>
              <a:rPr lang="vi-VN" sz="5800" b="1" dirty="0">
                <a:solidFill>
                  <a:schemeClr val="bg1"/>
                </a:solidFill>
              </a:rPr>
              <a:t>lạy Chúa là Thiên </a:t>
            </a:r>
            <a:r>
              <a:rPr lang="vi-VN" sz="5800" b="1" dirty="0" smtClean="0">
                <a:solidFill>
                  <a:schemeClr val="bg1"/>
                </a:solidFill>
              </a:rPr>
              <a:t>Chúa, </a:t>
            </a:r>
            <a:r>
              <a:rPr lang="vi-VN" sz="5800" b="1" dirty="0">
                <a:solidFill>
                  <a:schemeClr val="bg1"/>
                </a:solidFill>
              </a:rPr>
              <a:t>con thành tâm tin tưởng nơi Ngài. Từng ngày con tựa nương </a:t>
            </a:r>
            <a:r>
              <a:rPr lang="vi-VN" sz="5800" b="1" dirty="0" smtClean="0">
                <a:solidFill>
                  <a:schemeClr val="bg1"/>
                </a:solidFill>
              </a:rPr>
              <a:t>Chúa, </a:t>
            </a:r>
            <a:r>
              <a:rPr lang="vi-VN" sz="5800" b="1" dirty="0">
                <a:solidFill>
                  <a:schemeClr val="bg1"/>
                </a:solidFill>
              </a:rPr>
              <a:t>dắt dìu con theo lối đường Ngài. </a:t>
            </a:r>
          </a:p>
        </p:txBody>
      </p:sp>
    </p:spTree>
    <p:extLst>
      <p:ext uri="{BB962C8B-B14F-4D97-AF65-F5344CB8AC3E}">
        <p14:creationId xmlns:p14="http://schemas.microsoft.com/office/powerpoint/2010/main" val="3340730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4600" b="1" dirty="0">
                <a:solidFill>
                  <a:srgbClr val="FFFF00"/>
                </a:solidFill>
              </a:rPr>
              <a:t>Pk3: </a:t>
            </a:r>
            <a:r>
              <a:rPr lang="vi-VN" sz="4600" b="1" dirty="0" smtClean="0">
                <a:solidFill>
                  <a:schemeClr val="bg1"/>
                </a:solidFill>
              </a:rPr>
              <a:t>Vững </a:t>
            </a:r>
            <a:r>
              <a:rPr lang="vi-VN" sz="4600" b="1" dirty="0">
                <a:solidFill>
                  <a:schemeClr val="bg1"/>
                </a:solidFill>
              </a:rPr>
              <a:t>tin như </a:t>
            </a:r>
            <a:r>
              <a:rPr lang="vi-VN" sz="4600" b="1" dirty="0" smtClean="0">
                <a:solidFill>
                  <a:schemeClr val="bg1"/>
                </a:solidFill>
              </a:rPr>
              <a:t>Mẹ, </a:t>
            </a:r>
            <a:r>
              <a:rPr lang="vi-VN" sz="4600" b="1" dirty="0">
                <a:solidFill>
                  <a:schemeClr val="bg1"/>
                </a:solidFill>
              </a:rPr>
              <a:t>vào hồng phúc Chúa đã thương ban. Mẹ luôn đón </a:t>
            </a:r>
            <a:r>
              <a:rPr lang="vi-VN" sz="4600" b="1" dirty="0" smtClean="0">
                <a:solidFill>
                  <a:schemeClr val="bg1"/>
                </a:solidFill>
              </a:rPr>
              <a:t>nhận, </a:t>
            </a:r>
            <a:r>
              <a:rPr lang="vi-VN" sz="4600" b="1" dirty="0">
                <a:solidFill>
                  <a:schemeClr val="bg1"/>
                </a:solidFill>
              </a:rPr>
              <a:t>luôn vâng theo ý Ngài truyền dạy. Cùng Mẹ con </a:t>
            </a:r>
            <a:r>
              <a:rPr lang="vi-VN" sz="4600" b="1" dirty="0" smtClean="0">
                <a:solidFill>
                  <a:schemeClr val="bg1"/>
                </a:solidFill>
              </a:rPr>
              <a:t>sống, </a:t>
            </a:r>
            <a:r>
              <a:rPr lang="vi-VN" sz="4600" b="1" dirty="0">
                <a:solidFill>
                  <a:schemeClr val="bg1"/>
                </a:solidFill>
              </a:rPr>
              <a:t>nâng đỡ những ai cùng khốn. Và đem Chúa </a:t>
            </a:r>
            <a:r>
              <a:rPr lang="vi-VN" sz="4600" b="1" dirty="0" smtClean="0">
                <a:solidFill>
                  <a:schemeClr val="bg1"/>
                </a:solidFill>
              </a:rPr>
              <a:t>cho, </a:t>
            </a:r>
            <a:r>
              <a:rPr lang="vi-VN" sz="4600" b="1" dirty="0">
                <a:solidFill>
                  <a:schemeClr val="bg1"/>
                </a:solidFill>
              </a:rPr>
              <a:t>trần thế tháng ngày chờ đợi. </a:t>
            </a:r>
            <a:endParaRPr lang="en-US" sz="4600" b="1" dirty="0">
              <a:solidFill>
                <a:srgbClr val="FFFF00"/>
              </a:solidFill>
            </a:endParaRPr>
          </a:p>
        </p:txBody>
      </p:sp>
    </p:spTree>
    <p:extLst>
      <p:ext uri="{BB962C8B-B14F-4D97-AF65-F5344CB8AC3E}">
        <p14:creationId xmlns:p14="http://schemas.microsoft.com/office/powerpoint/2010/main" val="931525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latin typeface="+mn-lt"/>
              </a:rPr>
              <a:t>CHÚA NHẬT I MÙA VỌNG</a:t>
            </a:r>
            <a:br>
              <a:rPr lang="en-US" sz="5400" b="1" dirty="0">
                <a:solidFill>
                  <a:srgbClr val="FFFF00"/>
                </a:solidFill>
                <a:latin typeface="+mn-lt"/>
              </a:rPr>
            </a:br>
            <a:r>
              <a:rPr lang="en-US" sz="5400" b="1" dirty="0">
                <a:solidFill>
                  <a:srgbClr val="FFFF00"/>
                </a:solidFill>
                <a:latin typeface="+mn-lt"/>
              </a:rPr>
              <a:t>NĂM 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3351"/>
            <a:ext cx="5943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25911"/>
            <a:ext cx="9144000" cy="769441"/>
          </a:xfrm>
          <a:prstGeom prst="rect">
            <a:avLst/>
          </a:prstGeom>
        </p:spPr>
        <p:txBody>
          <a:bodyPr wrap="square" lIns="91436" tIns="45718" rIns="91436" bIns="45718">
            <a:spAutoFit/>
          </a:bodyPr>
          <a:lstStyle/>
          <a:p>
            <a:pPr algn="ctr"/>
            <a:r>
              <a:rPr lang="vi-VN" sz="4400" dirty="0">
                <a:solidFill>
                  <a:srgbClr val="FFFF00"/>
                </a:solidFill>
              </a:rPr>
              <a:t>CHÚA NHẬT I MÙA VỌNG NĂM C</a:t>
            </a:r>
          </a:p>
        </p:txBody>
      </p:sp>
      <p:pic>
        <p:nvPicPr>
          <p:cNvPr id="2051" name="Picture 3" descr="C:\Users\Administrator\Downloads\ĐÁP CA\265939518_681546079526103_2280313885715007549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65"/>
            <a:ext cx="9144000" cy="5134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4215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Autofit/>
          </a:bodyPr>
          <a:lstStyle/>
          <a:p>
            <a:pPr algn="just"/>
            <a:r>
              <a:rPr lang="vi-VN" sz="6000" b="1" dirty="0">
                <a:solidFill>
                  <a:srgbClr val="FFFF00"/>
                </a:solidFill>
              </a:rPr>
              <a:t>ĐK: </a:t>
            </a:r>
            <a:r>
              <a:rPr lang="vi-VN" sz="6000" b="1" dirty="0" smtClean="0">
                <a:solidFill>
                  <a:schemeClr val="bg1"/>
                </a:solidFill>
              </a:rPr>
              <a:t>Này </a:t>
            </a:r>
            <a:r>
              <a:rPr lang="vi-VN" sz="6000" b="1" dirty="0">
                <a:solidFill>
                  <a:schemeClr val="bg1"/>
                </a:solidFill>
              </a:rPr>
              <a:t>tôi là tôi tớ Chúa, tôi xin vâng như lời thiên thần truyền. Niềm tin cậy trông phó </a:t>
            </a:r>
            <a:r>
              <a:rPr lang="vi-VN" sz="6000" b="1" dirty="0" smtClean="0">
                <a:solidFill>
                  <a:schemeClr val="bg1"/>
                </a:solidFill>
              </a:rPr>
              <a:t>thác, </a:t>
            </a:r>
            <a:r>
              <a:rPr lang="vi-VN" sz="6000" b="1" dirty="0">
                <a:solidFill>
                  <a:schemeClr val="bg1"/>
                </a:solidFill>
              </a:rPr>
              <a:t>Chúa rất mực tín trung từ nhân. </a:t>
            </a:r>
          </a:p>
        </p:txBody>
      </p:sp>
    </p:spTree>
    <p:extLst>
      <p:ext uri="{BB962C8B-B14F-4D97-AF65-F5344CB8AC3E}">
        <p14:creationId xmlns:p14="http://schemas.microsoft.com/office/powerpoint/2010/main" val="23196523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Autofit/>
          </a:bodyPr>
          <a:lstStyle/>
          <a:p>
            <a:pPr algn="just"/>
            <a:r>
              <a:rPr lang="vi-VN" sz="5800" b="1" dirty="0" smtClean="0">
                <a:solidFill>
                  <a:srgbClr val="FFFF00"/>
                </a:solidFill>
              </a:rPr>
              <a:t>**</a:t>
            </a:r>
            <a:r>
              <a:rPr lang="vi-VN" sz="5800" b="1" dirty="0" smtClean="0">
                <a:solidFill>
                  <a:schemeClr val="bg1"/>
                </a:solidFill>
              </a:rPr>
              <a:t> Thờ </a:t>
            </a:r>
            <a:r>
              <a:rPr lang="vi-VN" sz="5800" b="1" dirty="0">
                <a:solidFill>
                  <a:schemeClr val="bg1"/>
                </a:solidFill>
              </a:rPr>
              <a:t>lạy Chúa là Thiên </a:t>
            </a:r>
            <a:r>
              <a:rPr lang="vi-VN" sz="5800" b="1" dirty="0" smtClean="0">
                <a:solidFill>
                  <a:schemeClr val="bg1"/>
                </a:solidFill>
              </a:rPr>
              <a:t>Chúa, </a:t>
            </a:r>
            <a:r>
              <a:rPr lang="vi-VN" sz="5800" b="1" dirty="0">
                <a:solidFill>
                  <a:schemeClr val="bg1"/>
                </a:solidFill>
              </a:rPr>
              <a:t>con thành tâm tin tưởng nơi Ngài. Từng ngày con tựa nương </a:t>
            </a:r>
            <a:r>
              <a:rPr lang="vi-VN" sz="5800" b="1" dirty="0" smtClean="0">
                <a:solidFill>
                  <a:schemeClr val="bg1"/>
                </a:solidFill>
              </a:rPr>
              <a:t>Chúa, </a:t>
            </a:r>
            <a:r>
              <a:rPr lang="vi-VN" sz="5800" b="1" dirty="0">
                <a:solidFill>
                  <a:schemeClr val="bg1"/>
                </a:solidFill>
              </a:rPr>
              <a:t>dắt dìu con theo lối đường Ngài. </a:t>
            </a:r>
          </a:p>
        </p:txBody>
      </p:sp>
    </p:spTree>
    <p:extLst>
      <p:ext uri="{BB962C8B-B14F-4D97-AF65-F5344CB8AC3E}">
        <p14:creationId xmlns:p14="http://schemas.microsoft.com/office/powerpoint/2010/main" val="35753966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70503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endParaRPr lang="en-US" sz="5400" b="1" dirty="0">
              <a:solidFill>
                <a:srgbClr val="FFFF00"/>
              </a:solidFill>
              <a:latin typeface="+mn-lt"/>
            </a:endParaRPr>
          </a:p>
        </p:txBody>
      </p:sp>
      <p:pic>
        <p:nvPicPr>
          <p:cNvPr id="2053" name="Picture 5" descr="C:\Users\Administrator\Downloads\ĐÁP CA\christmas-advent-wreath-for-website_orig-e16702676377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2994958"/>
            <a:ext cx="9144000" cy="1938992"/>
          </a:xfrm>
          <a:prstGeom prst="rect">
            <a:avLst/>
          </a:prstGeom>
        </p:spPr>
        <p:txBody>
          <a:bodyPr wrap="square">
            <a:spAutoFit/>
          </a:bodyPr>
          <a:lstStyle/>
          <a:p>
            <a:pPr algn="ctr"/>
            <a:r>
              <a:rPr lang="vi-VN" sz="6000" dirty="0">
                <a:solidFill>
                  <a:srgbClr val="FFFF00"/>
                </a:solidFill>
              </a:rPr>
              <a:t>Chúa  Nhật IV Mùa Vọng </a:t>
            </a:r>
          </a:p>
          <a:p>
            <a:pPr algn="ctr"/>
            <a:r>
              <a:rPr lang="vi-VN" sz="6000" dirty="0">
                <a:solidFill>
                  <a:srgbClr val="FFFF00"/>
                </a:solidFill>
              </a:rPr>
              <a:t>Năm C</a:t>
            </a:r>
          </a:p>
        </p:txBody>
      </p:sp>
    </p:spTree>
    <p:extLst>
      <p:ext uri="{BB962C8B-B14F-4D97-AF65-F5344CB8AC3E}">
        <p14:creationId xmlns:p14="http://schemas.microsoft.com/office/powerpoint/2010/main" val="36643091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0050"/>
            <a:ext cx="9144000" cy="5143499"/>
          </a:xfrm>
        </p:spPr>
        <p:txBody>
          <a:bodyPr>
            <a:normAutofit/>
          </a:bodyPr>
          <a:lstStyle/>
          <a:p>
            <a:r>
              <a:rPr lang="en-US" sz="6600" b="1" dirty="0" err="1">
                <a:solidFill>
                  <a:srgbClr val="FFFF00"/>
                </a:solidFill>
                <a:latin typeface="+mn-lt"/>
              </a:rPr>
              <a:t>Ca</a:t>
            </a:r>
            <a:r>
              <a:rPr lang="en-US" sz="6600" b="1" dirty="0">
                <a:solidFill>
                  <a:srgbClr val="FFFF00"/>
                </a:solidFill>
                <a:latin typeface="+mn-lt"/>
              </a:rPr>
              <a:t> </a:t>
            </a:r>
            <a:r>
              <a:rPr lang="en-US" sz="6600" b="1" dirty="0" err="1">
                <a:solidFill>
                  <a:srgbClr val="FFFF00"/>
                </a:solidFill>
                <a:latin typeface="+mn-lt"/>
              </a:rPr>
              <a:t>Kết</a:t>
            </a:r>
            <a:r>
              <a:rPr lang="en-US" sz="6600" b="1" dirty="0">
                <a:solidFill>
                  <a:srgbClr val="FFFF00"/>
                </a:solidFill>
                <a:latin typeface="+mn-lt"/>
              </a:rPr>
              <a:t> </a:t>
            </a:r>
            <a:r>
              <a:rPr lang="en-US" sz="6600" b="1" dirty="0" err="1">
                <a:solidFill>
                  <a:srgbClr val="FFFF00"/>
                </a:solidFill>
                <a:latin typeface="+mn-lt"/>
              </a:rPr>
              <a:t>Lễ</a:t>
            </a:r>
            <a:r>
              <a:rPr lang="en-US" sz="6600" b="1" dirty="0">
                <a:solidFill>
                  <a:srgbClr val="FFFF00"/>
                </a:solidFill>
                <a:latin typeface="+mn-lt"/>
              </a:rPr>
              <a:t/>
            </a:r>
            <a:br>
              <a:rPr lang="en-US" sz="6600" b="1" dirty="0">
                <a:solidFill>
                  <a:srgbClr val="FFFF00"/>
                </a:solidFill>
                <a:latin typeface="+mn-lt"/>
              </a:rPr>
            </a:br>
            <a:r>
              <a:rPr lang="vi-VN" sz="6600" b="1" dirty="0" smtClean="0">
                <a:solidFill>
                  <a:srgbClr val="FFFF00"/>
                </a:solidFill>
                <a:latin typeface="+mn-lt"/>
              </a:rPr>
              <a:t>Cung </a:t>
            </a:r>
            <a:r>
              <a:rPr lang="vi-VN" sz="6600" b="1" dirty="0">
                <a:solidFill>
                  <a:srgbClr val="FFFF00"/>
                </a:solidFill>
                <a:latin typeface="+mn-lt"/>
              </a:rPr>
              <a:t>Chúc Trinh Vương </a:t>
            </a:r>
            <a:r>
              <a:rPr lang="en-US" sz="6600" b="1" dirty="0">
                <a:solidFill>
                  <a:srgbClr val="FFFF00"/>
                </a:solidFill>
              </a:rPr>
              <a:t/>
            </a:r>
            <a:br>
              <a:rPr lang="en-US" sz="6600" b="1" dirty="0">
                <a:solidFill>
                  <a:srgbClr val="FFFF00"/>
                </a:solidFill>
              </a:rPr>
            </a:br>
            <a:r>
              <a:rPr lang="en-US" sz="4800" b="1" i="1" dirty="0" smtClean="0">
                <a:solidFill>
                  <a:schemeClr val="bg1"/>
                </a:solidFill>
              </a:rPr>
              <a:t>Lm</a:t>
            </a:r>
            <a:r>
              <a:rPr lang="en-US" sz="4800" b="1" i="1" dirty="0">
                <a:solidFill>
                  <a:schemeClr val="bg1"/>
                </a:solidFill>
              </a:rPr>
              <a:t>. </a:t>
            </a:r>
            <a:r>
              <a:rPr lang="en-US" sz="4800" b="1" i="1" dirty="0" err="1" smtClean="0">
                <a:solidFill>
                  <a:schemeClr val="bg1"/>
                </a:solidFill>
              </a:rPr>
              <a:t>Hoài</a:t>
            </a:r>
            <a:r>
              <a:rPr lang="en-US" sz="4800" b="1" i="1" dirty="0" smtClean="0">
                <a:solidFill>
                  <a:schemeClr val="bg1"/>
                </a:solidFill>
              </a:rPr>
              <a:t> </a:t>
            </a:r>
            <a:r>
              <a:rPr lang="en-US" sz="4800" b="1" i="1" dirty="0" err="1">
                <a:solidFill>
                  <a:schemeClr val="bg1"/>
                </a:solidFill>
              </a:rPr>
              <a:t>Đức</a:t>
            </a:r>
            <a:endParaRPr lang="en-US" sz="4800" b="1" i="1"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870327"/>
            <a:ext cx="5943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4026755"/>
            <a:ext cx="4572000" cy="830997"/>
          </a:xfrm>
          <a:prstGeom prst="rect">
            <a:avLst/>
          </a:prstGeom>
        </p:spPr>
        <p:txBody>
          <a:bodyPr lIns="91436" tIns="45718" rIns="91436" bIns="45718">
            <a:spAutoFit/>
          </a:bodyPr>
          <a:lstStyle/>
          <a:p>
            <a:pPr lvl="0" algn="ctr"/>
            <a:r>
              <a:rPr lang="vi-VN" sz="2400" dirty="0">
                <a:solidFill>
                  <a:srgbClr val="FFFF00"/>
                </a:solidFill>
              </a:rPr>
              <a:t>CA ĐOÀN TÊRÊSA - AVILA</a:t>
            </a:r>
          </a:p>
          <a:p>
            <a:pPr lvl="0" algn="ctr"/>
            <a:r>
              <a:rPr lang="vi-VN" sz="2400" dirty="0">
                <a:solidFill>
                  <a:srgbClr val="FFFF00"/>
                </a:solidFill>
              </a:rPr>
              <a:t>GIÁO XỨ THIÊN ÂN</a:t>
            </a:r>
          </a:p>
        </p:txBody>
      </p:sp>
    </p:spTree>
    <p:extLst>
      <p:ext uri="{BB962C8B-B14F-4D97-AF65-F5344CB8AC3E}">
        <p14:creationId xmlns:p14="http://schemas.microsoft.com/office/powerpoint/2010/main" val="16606320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2"/>
            <a:ext cx="9144000" cy="5086349"/>
          </a:xfrm>
        </p:spPr>
        <p:txBody>
          <a:bodyPr>
            <a:noAutofit/>
          </a:bodyPr>
          <a:lstStyle/>
          <a:p>
            <a:pPr algn="just"/>
            <a:r>
              <a:rPr lang="vi-VN" sz="4800" b="1" dirty="0" smtClean="0">
                <a:solidFill>
                  <a:srgbClr val="FFFF00"/>
                </a:solidFill>
              </a:rPr>
              <a:t>Pk1:</a:t>
            </a:r>
            <a:r>
              <a:rPr lang="vi-VN" sz="4800" b="1" dirty="0">
                <a:solidFill>
                  <a:schemeClr val="bg1"/>
                </a:solidFill>
              </a:rPr>
              <a:t> </a:t>
            </a:r>
            <a:r>
              <a:rPr lang="vi-VN" sz="4800" b="1" dirty="0" smtClean="0">
                <a:solidFill>
                  <a:schemeClr val="bg1"/>
                </a:solidFill>
              </a:rPr>
              <a:t>Cung </a:t>
            </a:r>
            <a:r>
              <a:rPr lang="vi-VN" sz="4800" b="1" dirty="0">
                <a:solidFill>
                  <a:schemeClr val="bg1"/>
                </a:solidFill>
              </a:rPr>
              <a:t>chúc Trinh </a:t>
            </a:r>
            <a:r>
              <a:rPr lang="vi-VN" sz="4800" b="1" dirty="0" smtClean="0">
                <a:solidFill>
                  <a:schemeClr val="bg1"/>
                </a:solidFill>
              </a:rPr>
              <a:t>Vương, </a:t>
            </a:r>
            <a:r>
              <a:rPr lang="vi-VN" sz="4800" b="1" dirty="0">
                <a:solidFill>
                  <a:schemeClr val="bg1"/>
                </a:solidFill>
              </a:rPr>
              <a:t>không hề nhiễm tội truyền. Thật Mẹ là Mẹ Thiên Chúa Mẹ khiết trinh trọn đời. Cung chúc Trinh </a:t>
            </a:r>
            <a:r>
              <a:rPr lang="vi-VN" sz="4800" b="1" dirty="0" smtClean="0">
                <a:solidFill>
                  <a:schemeClr val="bg1"/>
                </a:solidFill>
              </a:rPr>
              <a:t>Vương, </a:t>
            </a:r>
            <a:r>
              <a:rPr lang="vi-VN" sz="4800" b="1" dirty="0">
                <a:solidFill>
                  <a:schemeClr val="bg1"/>
                </a:solidFill>
              </a:rPr>
              <a:t>là kho tích ơn thiêng. Mẹ đã hy sinh </a:t>
            </a:r>
            <a:r>
              <a:rPr lang="vi-VN" sz="4800" b="1" dirty="0" smtClean="0">
                <a:solidFill>
                  <a:schemeClr val="bg1"/>
                </a:solidFill>
              </a:rPr>
              <a:t>hiệp thông </a:t>
            </a:r>
            <a:r>
              <a:rPr lang="vi-VN" sz="4800" b="1" dirty="0">
                <a:solidFill>
                  <a:schemeClr val="bg1"/>
                </a:solidFill>
              </a:rPr>
              <a:t>để cứu chuộc nhân loại.  </a:t>
            </a:r>
          </a:p>
        </p:txBody>
      </p:sp>
    </p:spTree>
    <p:extLst>
      <p:ext uri="{BB962C8B-B14F-4D97-AF65-F5344CB8AC3E}">
        <p14:creationId xmlns:p14="http://schemas.microsoft.com/office/powerpoint/2010/main" val="11777932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2"/>
            <a:ext cx="9144000" cy="5086349"/>
          </a:xfrm>
        </p:spPr>
        <p:txBody>
          <a:bodyPr>
            <a:noAutofit/>
          </a:bodyPr>
          <a:lstStyle/>
          <a:p>
            <a:pPr algn="just"/>
            <a:r>
              <a:rPr lang="vi-VN" sz="4800" b="1" dirty="0" smtClean="0">
                <a:solidFill>
                  <a:srgbClr val="FFFF00"/>
                </a:solidFill>
              </a:rPr>
              <a:t>ĐK</a:t>
            </a:r>
            <a:r>
              <a:rPr lang="vi-VN" sz="4800" b="1" dirty="0">
                <a:solidFill>
                  <a:srgbClr val="FFFF00"/>
                </a:solidFill>
              </a:rPr>
              <a:t>: </a:t>
            </a:r>
            <a:r>
              <a:rPr lang="vi-VN" sz="4800" b="1" dirty="0">
                <a:solidFill>
                  <a:schemeClr val="bg1"/>
                </a:solidFill>
              </a:rPr>
              <a:t>Mẹ Ma-ri-a ai là không được Mẹ thương đến. Khốn thay nhân loại mê đắm nên lãng quên. Mẹ Fa-ti-ma con nguyện xin đền tạ yêu mến. Muốn hy sinh nhiều yên ủi Mẹ khỏi ưu </a:t>
            </a:r>
            <a:r>
              <a:rPr lang="vi-VN" sz="4800" b="1" dirty="0" smtClean="0">
                <a:solidFill>
                  <a:schemeClr val="bg1"/>
                </a:solidFill>
              </a:rPr>
              <a:t>phiền.   </a:t>
            </a:r>
            <a:endParaRPr lang="vi-VN" sz="4800" b="1" dirty="0">
              <a:solidFill>
                <a:schemeClr val="bg1"/>
              </a:solidFill>
            </a:endParaRPr>
          </a:p>
        </p:txBody>
      </p:sp>
    </p:spTree>
    <p:extLst>
      <p:ext uri="{BB962C8B-B14F-4D97-AF65-F5344CB8AC3E}">
        <p14:creationId xmlns:p14="http://schemas.microsoft.com/office/powerpoint/2010/main" val="36861066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latin typeface="+mn-lt"/>
              </a:rPr>
              <a:t>CHÚA NHẬT I MÙA VỌNG</a:t>
            </a:r>
            <a:br>
              <a:rPr lang="en-US" sz="5400" b="1" dirty="0">
                <a:solidFill>
                  <a:srgbClr val="FFFF00"/>
                </a:solidFill>
                <a:latin typeface="+mn-lt"/>
              </a:rPr>
            </a:br>
            <a:r>
              <a:rPr lang="en-US" sz="5400" b="1" dirty="0">
                <a:solidFill>
                  <a:srgbClr val="FFFF00"/>
                </a:solidFill>
                <a:latin typeface="+mn-lt"/>
              </a:rPr>
              <a:t>NĂM 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3351"/>
            <a:ext cx="5943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25911"/>
            <a:ext cx="9144000" cy="769441"/>
          </a:xfrm>
          <a:prstGeom prst="rect">
            <a:avLst/>
          </a:prstGeom>
        </p:spPr>
        <p:txBody>
          <a:bodyPr wrap="square" lIns="91436" tIns="45718" rIns="91436" bIns="45718">
            <a:spAutoFit/>
          </a:bodyPr>
          <a:lstStyle/>
          <a:p>
            <a:pPr algn="ctr"/>
            <a:r>
              <a:rPr lang="vi-VN" sz="4400" dirty="0">
                <a:solidFill>
                  <a:srgbClr val="FFFF00"/>
                </a:solidFill>
              </a:rPr>
              <a:t>CHÚA NHẬT I MÙA VỌNG NĂM C</a:t>
            </a:r>
          </a:p>
        </p:txBody>
      </p:sp>
      <p:pic>
        <p:nvPicPr>
          <p:cNvPr id="2051" name="Picture 3" descr="C:\Users\Administrator\Downloads\ĐÁP CA\265939518_681546079526103_2280313885715007549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65"/>
            <a:ext cx="9144000" cy="5134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18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0050"/>
            <a:ext cx="9144000" cy="5143499"/>
          </a:xfrm>
        </p:spPr>
        <p:txBody>
          <a:bodyPr>
            <a:normAutofit/>
          </a:bodyPr>
          <a:lstStyle/>
          <a:p>
            <a:r>
              <a:rPr lang="en-US" sz="6600" dirty="0" err="1">
                <a:solidFill>
                  <a:srgbClr val="FFFF00"/>
                </a:solidFill>
                <a:latin typeface="+mn-lt"/>
              </a:rPr>
              <a:t>Ca</a:t>
            </a:r>
            <a:r>
              <a:rPr lang="en-US" sz="6600" dirty="0">
                <a:solidFill>
                  <a:srgbClr val="FFFF00"/>
                </a:solidFill>
                <a:latin typeface="+mn-lt"/>
              </a:rPr>
              <a:t> </a:t>
            </a:r>
            <a:r>
              <a:rPr lang="en-US" sz="6600" dirty="0" err="1">
                <a:solidFill>
                  <a:srgbClr val="FFFF00"/>
                </a:solidFill>
                <a:latin typeface="+mn-lt"/>
              </a:rPr>
              <a:t>Nhập</a:t>
            </a:r>
            <a:r>
              <a:rPr lang="en-US" sz="6600" dirty="0">
                <a:solidFill>
                  <a:srgbClr val="FFFF00"/>
                </a:solidFill>
                <a:latin typeface="+mn-lt"/>
              </a:rPr>
              <a:t> </a:t>
            </a:r>
            <a:r>
              <a:rPr lang="en-US" sz="6600" dirty="0" err="1">
                <a:solidFill>
                  <a:srgbClr val="FFFF00"/>
                </a:solidFill>
                <a:latin typeface="+mn-lt"/>
              </a:rPr>
              <a:t>Lễ</a:t>
            </a:r>
            <a:r>
              <a:rPr lang="en-US" sz="6600" dirty="0">
                <a:solidFill>
                  <a:srgbClr val="FFFF00"/>
                </a:solidFill>
                <a:latin typeface="+mn-lt"/>
              </a:rPr>
              <a:t/>
            </a:r>
            <a:br>
              <a:rPr lang="en-US" sz="6600" dirty="0">
                <a:solidFill>
                  <a:srgbClr val="FFFF00"/>
                </a:solidFill>
                <a:latin typeface="+mn-lt"/>
              </a:rPr>
            </a:br>
            <a:r>
              <a:rPr lang="vi-VN" sz="6600" dirty="0" smtClean="0">
                <a:solidFill>
                  <a:srgbClr val="FFFF00"/>
                </a:solidFill>
                <a:latin typeface="+mn-lt"/>
              </a:rPr>
              <a:t>Lời Vọng  </a:t>
            </a:r>
            <a:r>
              <a:rPr lang="en-US" sz="5400" dirty="0">
                <a:solidFill>
                  <a:schemeClr val="bg1"/>
                </a:solidFill>
              </a:rPr>
              <a:t/>
            </a:r>
            <a:br>
              <a:rPr lang="en-US" sz="5400" dirty="0">
                <a:solidFill>
                  <a:schemeClr val="bg1"/>
                </a:solidFill>
              </a:rPr>
            </a:br>
            <a:r>
              <a:rPr lang="en-US" sz="4800" i="1" dirty="0" smtClean="0">
                <a:solidFill>
                  <a:schemeClr val="bg1"/>
                </a:solidFill>
              </a:rPr>
              <a:t>Lm</a:t>
            </a:r>
            <a:r>
              <a:rPr lang="en-US" sz="4800" i="1" dirty="0">
                <a:solidFill>
                  <a:schemeClr val="bg1"/>
                </a:solidFill>
              </a:rPr>
              <a:t>. </a:t>
            </a:r>
            <a:r>
              <a:rPr lang="en-US" sz="4800" i="1" dirty="0" err="1">
                <a:solidFill>
                  <a:schemeClr val="bg1"/>
                </a:solidFill>
              </a:rPr>
              <a:t>Thái</a:t>
            </a:r>
            <a:r>
              <a:rPr lang="en-US" sz="4800" i="1" dirty="0">
                <a:solidFill>
                  <a:schemeClr val="bg1"/>
                </a:solidFill>
              </a:rPr>
              <a:t> </a:t>
            </a:r>
            <a:r>
              <a:rPr lang="en-US" sz="4800" i="1" dirty="0" err="1">
                <a:solidFill>
                  <a:schemeClr val="bg1"/>
                </a:solidFill>
              </a:rPr>
              <a:t>Nguyên</a:t>
            </a:r>
            <a:endParaRPr lang="en-US" sz="4800" i="1" dirty="0">
              <a:solidFill>
                <a:schemeClr val="bg1"/>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714750"/>
            <a:ext cx="6172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0" y="3903645"/>
            <a:ext cx="4572000" cy="954107"/>
          </a:xfrm>
          <a:prstGeom prst="rect">
            <a:avLst/>
          </a:prstGeom>
        </p:spPr>
        <p:txBody>
          <a:bodyPr lIns="91436" tIns="45718" rIns="91436" bIns="45718">
            <a:spAutoFit/>
          </a:bodyPr>
          <a:lstStyle/>
          <a:p>
            <a:pPr lvl="0" algn="ctr"/>
            <a:r>
              <a:rPr lang="vi-VN" sz="2800" dirty="0">
                <a:solidFill>
                  <a:schemeClr val="bg1"/>
                </a:solidFill>
              </a:rPr>
              <a:t>CA ĐOÀN TÊRÊSA - AVILA</a:t>
            </a:r>
          </a:p>
          <a:p>
            <a:pPr lvl="0" algn="ctr"/>
            <a:r>
              <a:rPr lang="vi-VN" sz="2800" dirty="0">
                <a:solidFill>
                  <a:schemeClr val="bg1"/>
                </a:solidFill>
              </a:rPr>
              <a:t>GIÁO XỨ THIÊN ÂN</a:t>
            </a:r>
          </a:p>
        </p:txBody>
      </p:sp>
    </p:spTree>
    <p:extLst>
      <p:ext uri="{BB962C8B-B14F-4D97-AF65-F5344CB8AC3E}">
        <p14:creationId xmlns:p14="http://schemas.microsoft.com/office/powerpoint/2010/main" val="715712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Autofit/>
          </a:bodyPr>
          <a:lstStyle/>
          <a:p>
            <a:pPr algn="just"/>
            <a:r>
              <a:rPr lang="en-US" sz="5400" b="1" dirty="0">
                <a:solidFill>
                  <a:srgbClr val="FFFF00"/>
                </a:solidFill>
              </a:rPr>
              <a:t>ĐK:</a:t>
            </a:r>
            <a:r>
              <a:rPr lang="vi-VN" sz="5400" b="1" dirty="0">
                <a:solidFill>
                  <a:schemeClr val="bg1"/>
                </a:solidFill>
              </a:rPr>
              <a:t> </a:t>
            </a:r>
            <a:r>
              <a:rPr lang="vi-VN" sz="5400" b="1" dirty="0" smtClean="0">
                <a:solidFill>
                  <a:schemeClr val="bg1"/>
                </a:solidFill>
              </a:rPr>
              <a:t>Tầng </a:t>
            </a:r>
            <a:r>
              <a:rPr lang="vi-VN" sz="5400" b="1" dirty="0">
                <a:solidFill>
                  <a:schemeClr val="bg1"/>
                </a:solidFill>
              </a:rPr>
              <a:t>trời hãy đổ suơng mai, ngàn mây mau mưa người công chính. Tầng trời hãy đổ sương mai, ngàn mây hãy mưa Đấng công bình. </a:t>
            </a:r>
          </a:p>
        </p:txBody>
      </p:sp>
    </p:spTree>
    <p:extLst>
      <p:ext uri="{BB962C8B-B14F-4D97-AF65-F5344CB8AC3E}">
        <p14:creationId xmlns:p14="http://schemas.microsoft.com/office/powerpoint/2010/main" val="2458119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b="1" dirty="0">
                <a:solidFill>
                  <a:srgbClr val="FFFF00"/>
                </a:solidFill>
              </a:rPr>
              <a:t>Pk1: </a:t>
            </a:r>
            <a:r>
              <a:rPr lang="vi-VN" sz="5400" b="1" dirty="0" smtClean="0">
                <a:solidFill>
                  <a:schemeClr val="bg1"/>
                </a:solidFill>
              </a:rPr>
              <a:t>Ngàn </a:t>
            </a:r>
            <a:r>
              <a:rPr lang="vi-VN" sz="5400" b="1" dirty="0">
                <a:solidFill>
                  <a:schemeClr val="bg1"/>
                </a:solidFill>
              </a:rPr>
              <a:t>dân mong Chúa đến cứu đời, mong phúc ân cao vời xóa tan cơn sầu vơi. Trần gian bao lo âu khổ sầu, bóng tối đang nhuộm màu, cầu Chúa đến Chúa ơi.</a:t>
            </a:r>
            <a:endParaRPr lang="en-US" sz="5400" b="1" dirty="0">
              <a:solidFill>
                <a:srgbClr val="FFFF00"/>
              </a:solidFill>
            </a:endParaRPr>
          </a:p>
        </p:txBody>
      </p:sp>
    </p:spTree>
    <p:extLst>
      <p:ext uri="{BB962C8B-B14F-4D97-AF65-F5344CB8AC3E}">
        <p14:creationId xmlns:p14="http://schemas.microsoft.com/office/powerpoint/2010/main" val="415736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Autofit/>
          </a:bodyPr>
          <a:lstStyle/>
          <a:p>
            <a:pPr algn="just"/>
            <a:r>
              <a:rPr lang="en-US" sz="5400" b="1" dirty="0">
                <a:solidFill>
                  <a:srgbClr val="FFFF00"/>
                </a:solidFill>
              </a:rPr>
              <a:t>ĐK:</a:t>
            </a:r>
            <a:r>
              <a:rPr lang="vi-VN" sz="5400" b="1" dirty="0">
                <a:solidFill>
                  <a:schemeClr val="bg1"/>
                </a:solidFill>
              </a:rPr>
              <a:t> </a:t>
            </a:r>
            <a:r>
              <a:rPr lang="vi-VN" sz="5400" b="1" dirty="0" smtClean="0">
                <a:solidFill>
                  <a:schemeClr val="bg1"/>
                </a:solidFill>
              </a:rPr>
              <a:t>Tầng </a:t>
            </a:r>
            <a:r>
              <a:rPr lang="vi-VN" sz="5400" b="1" dirty="0">
                <a:solidFill>
                  <a:schemeClr val="bg1"/>
                </a:solidFill>
              </a:rPr>
              <a:t>trời hãy đổ suơng mai, ngàn mây mau mưa người công chính. Tầng trời hãy đổ sương mai, ngàn mây hãy mưa Đấng công bình. </a:t>
            </a:r>
          </a:p>
        </p:txBody>
      </p:sp>
    </p:spTree>
    <p:extLst>
      <p:ext uri="{BB962C8B-B14F-4D97-AF65-F5344CB8AC3E}">
        <p14:creationId xmlns:p14="http://schemas.microsoft.com/office/powerpoint/2010/main" val="3666845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1627</Words>
  <Application>Microsoft Office PowerPoint</Application>
  <PresentationFormat>On-screen Show (16:9)</PresentationFormat>
  <Paragraphs>79</Paragraphs>
  <Slides>57</Slides>
  <Notes>0</Notes>
  <HiddenSlides>0</HiddenSlides>
  <MMClips>0</MMClips>
  <ScaleCrop>false</ScaleCrop>
  <HeadingPairs>
    <vt:vector size="4" baseType="variant">
      <vt:variant>
        <vt:lpstr>Theme</vt:lpstr>
      </vt:variant>
      <vt:variant>
        <vt:i4>3</vt:i4>
      </vt:variant>
      <vt:variant>
        <vt:lpstr>Slide Titles</vt:lpstr>
      </vt:variant>
      <vt:variant>
        <vt:i4>57</vt:i4>
      </vt:variant>
    </vt:vector>
  </HeadingPairs>
  <TitlesOfParts>
    <vt:vector size="60" baseType="lpstr">
      <vt:lpstr>9_Office Theme</vt:lpstr>
      <vt:lpstr>2_Office Theme</vt:lpstr>
      <vt:lpstr>1_Office Theme</vt:lpstr>
      <vt:lpstr>PowerPoint Presentation</vt:lpstr>
      <vt:lpstr>TẬP HÁT CỘNG ĐOÀN</vt:lpstr>
      <vt:lpstr>ĐK: Lạy Chúa xin đoái nhìn, chúng con. xin tỏ nhan thánh Chúa và cứu độ chúng con.  </vt:lpstr>
      <vt:lpstr>Alleluia-Alleluia:                Này tôi là tôi tá Chúa, tôi xin vâng như lời thiên thần truyền.      Alleluia …</vt:lpstr>
      <vt:lpstr>CHÚA NHẬT I MÙA VỌNG NĂM C</vt:lpstr>
      <vt:lpstr>Ca Nhập Lễ Lời Vọng   Lm. Thái Nguyên</vt:lpstr>
      <vt:lpstr>ĐK: Tầng trời hãy đổ suơng mai, ngàn mây mau mưa người công chính. Tầng trời hãy đổ sương mai, ngàn mây hãy mưa Đấng công bình. </vt:lpstr>
      <vt:lpstr>Pk1: Ngàn dân mong Chúa đến cứu đời, mong phúc ân cao vời xóa tan cơn sầu vơi. Trần gian bao lo âu khổ sầu, bóng tối đang nhuộm màu, cầu Chúa đến Chúa ơi.</vt:lpstr>
      <vt:lpstr>ĐK: Tầng trời hãy đổ suơng mai, ngàn mây mau mưa người công chính. Tầng trời hãy đổ sương mai, ngàn mây hãy mưa Đấng công bình. </vt:lpstr>
      <vt:lpstr>Pk2: Hồn con trông mong Chúa mỏi mòn, khao khát Chúa muôn vàn, Đấng ban nguồn bình an. Thành tâm câu kinh con nguyện cầu, tiếng hát con vang vọng, đợi trông Chúa, Chúa ơi.  </vt:lpstr>
      <vt:lpstr>ĐK: Tầng trời hãy đổ suơng mai, ngàn mây mau mưa người công chính. Tầng trời hãy đổ sương mai, ngàn mây hãy mưa Đấng công bình. </vt:lpstr>
      <vt:lpstr>PowerPoint Presentation</vt:lpstr>
      <vt:lpstr>PowerPoint Presentation</vt:lpstr>
      <vt:lpstr>ĐÁP CA Thánh Vịnh 79  Chúa Nhật IV Mùa Vọng C Lm Kim Long  3 câu</vt:lpstr>
      <vt:lpstr>ĐK: Lạy Chúa xin đoái nhìn, chúng con. xin tỏ nhan thánh Chúa và cứu độ chúng con.  </vt:lpstr>
      <vt:lpstr>Pk1: Lạy mục tử nhà Ít-ra-el, Ngài chăn dắt nhà Giu-se như chăn chiêu cừu, xin hãy, lắng tai nghe. Lạy Đấng, ngự giữa các thần hộ giá xin hãy hiển linh. Xin khơi dậy uy dũng của Ngài, mà mau đến cứu độ chúng con.</vt:lpstr>
      <vt:lpstr>ĐK: Lạy Chúa xin đoái nhìn, chúng con. xin tỏ nhan thánh Chúa và cứu độ chúng con.  </vt:lpstr>
      <vt:lpstr>Pk2: Vạn lạy Ngài là Chúa thiên binh, nguyện thương xót trở lại đi, tít trên cung trời, xin ngó, xuống trông xem. Nguyện Chúa dủ thương thăm vườn nho cũ tay Chúa trồng xưa. Tay uy quyền xin hãy bảo vệ, chồi non đó hãy củng cố thêm.   </vt:lpstr>
      <vt:lpstr>ĐK: Lạy Chúa xin đoái nhìn, chúng con. xin tỏ nhan thánh Chúa và cứu độ chúng con.  </vt:lpstr>
      <vt:lpstr>Pk3: Rày nguyện xin Ngài hãy ra tay chở che Đấng ngồi bên ngai, chính đây con người được Chúa xuống uy phong. Nguyện ước đoàn con không còn khi dám xa Chúa nữa đâu. Van xin Ngài cho sống an bình, đoàn con mãi chúc tụng Thánh Danh.</vt:lpstr>
      <vt:lpstr>ĐK: Lạy Chúa xin đoái nhìn, chúng con. xin tỏ nhan thánh Chúa và cứu độ chúng con.  </vt:lpstr>
      <vt:lpstr>PowerPoint Presentation</vt:lpstr>
      <vt:lpstr>Alleluia-Alleluia:                Này tôi là tôi tá Chúa, tôi xin vâng như lời thiên thần truyền.      Alleluia …</vt:lpstr>
      <vt:lpstr>CHÚA NHẬT I MÙA VỌNG NĂM C</vt:lpstr>
      <vt:lpstr>PowerPoint Presentation</vt:lpstr>
      <vt:lpstr> KINH TIN KÍNH </vt:lpstr>
      <vt:lpstr>Tôi tin kính một Thiên Chúa là Cha toàn năng, Đấng tạo thành trời đất, muôn vật hữu hình và vô hình. Tôi tin kính một Chúa Giê-su Ki-tô, Con Một Thiên Chúa, sinh bởi Đức Chúa Cha từ trước muôn đời. </vt:lpstr>
      <vt:lpstr>Người là Thiên Chúa bởi Thiên Chúa, Ánh Sáng bởi Ánh Sáng, Thiên Chúa thật bởi Thiên Chúa thật, được sinh ra mà không phải được tạo thành, đồng bản thể với Đức Chúa Cha</vt:lpstr>
      <vt:lpstr>Nhờ Người mà muôn vật được tạo thành. Vì loài người chúng ta và để cứu độ chúng ta, Người đã từ trời xuống thế. Bởi phép Đức Chúa Thánh Thần, Người đã nhập thể trong lòng Trinh Nữ Ma-ri-a, và đã làm người. </vt:lpstr>
      <vt:lpstr>Người chịu đóng đinh vào thập giá  vì chúng  ta, thời quan Phong-xi-ô Phi-la-tô. Người chịu khổ hình và mai táng, ngày thứ ba Người sống lại như lời Thánh Kinh. Người lên trời, ngự bên hữu Đức Chúa Cha, </vt:lpstr>
      <vt:lpstr>Và Người sẽ lại đến trong vinh quang để phán xét kẻ sống và kẻ chết, Nước Người sẽ không bao giờ cùng. Tôi tin kính Đức Chúa Thánh Thần là Thiên Chúa và là Đấng ban sự sống,  </vt:lpstr>
      <vt:lpstr>Người bởi Đức Chúa Cha và Đức Chúa Con mà ra, Người được phụng thờ và tôn vinh cùng với Đức Chúa Cha và Đức Chúa Con, Người đã dùng các tiên tri mà phán dạy. </vt:lpstr>
      <vt:lpstr>Tôi tin Hội Thánh duy nhất, thánh thiện, công giáo và tông truyền. Tôi tuyên xưng có một Phép Rửa để tha tội. Tôi trông đợi kẻ chết sống lại và sự sống đời sau. Amen. </vt:lpstr>
      <vt:lpstr>PowerPoint Presentation</vt:lpstr>
      <vt:lpstr>PowerPoint Presentation</vt:lpstr>
      <vt:lpstr>Pk1: Của lễ hiệp dâng tiến Ngài, là tấm lòng đợi trông Chúa ơi. Từng năm tháng trôi theo giữa đời, con thành tâm ngước trông nguyện cầu. </vt:lpstr>
      <vt:lpstr>ĐK: Chúa ơi Xin thương nhận cho, bánh thơm lành cùng với rượu nho. Lòng thành tâm tiến dâng về Chúa, mong trở thành bánh nuôi hồn con. </vt:lpstr>
      <vt:lpstr>Pk2: Cuộc sống còn bao khắc khoải, nhiều yếu hèn và bao lắng lo. Nguyện xin Chúa cho con vững lòng, luôn cậy trông Chúa trên đường đời. </vt:lpstr>
      <vt:lpstr>ĐK: Chúa ơi Xin thương nhận cho, bánh thơm lành cùng với rượu nho. Lòng thành tâm tiến dâng về Chúa, mong trở thành bánh nuôi hồn con. </vt:lpstr>
      <vt:lpstr>PowerPoint Presentation</vt:lpstr>
      <vt:lpstr>CHÚA NHẬT I MÙA VỌNG NĂM C</vt:lpstr>
      <vt:lpstr>Ca Nguyện Hiệp Lễ Mẹ Chúa Đến Viếng Thăm   Huỳnh Minh Kỳ &amp; Đinh Công Huỳnh </vt:lpstr>
      <vt:lpstr>Pk1: Bởi đâu tôi được, Mẹ Thiên Chúa đến viếng thăm tôi. Hài Nhi nhảy mừng, khi tai tôi nghe lời Bà chào. Bà được chúc phúc, trên hết các người phụ nữ. Vì Bà đã tin, lời Chúa sẽ được thực hiện.  </vt:lpstr>
      <vt:lpstr>ĐK: Này tôi là tôi tớ Chúa, tôi xin vâng như lời thiên thần truyền. Niềm tin cậy trông phó thác, Chúa rất mực tín trung từ nhân. </vt:lpstr>
      <vt:lpstr>** Thờ lạy Chúa là Thiên Chúa, con thành tâm tin tưởng nơi Ngài. Từng ngày con tựa nương Chúa, dắt dìu con theo lối đường Ngài. </vt:lpstr>
      <vt:lpstr>Pk2: Hãy luôn chân thành, sẻ chia với tất cả yêu thương. Tình yêu đích thực, luôn thông chia san sẻ vui buồn. Từng ngày cuộc sống, xin Chúa dẫn con từng bước. Dù bao khó nguy, lòng vẫn tín thành cùng Ngài.    </vt:lpstr>
      <vt:lpstr>ĐK: Này tôi là tôi tớ Chúa, tôi xin vâng như lời thiên thần truyền. Niềm tin cậy trông phó thác, Chúa rất mực tín trung từ nhân. </vt:lpstr>
      <vt:lpstr>** Thờ lạy Chúa là Thiên Chúa, con thành tâm tin tưởng nơi Ngài. Từng ngày con tựa nương Chúa, dắt dìu con theo lối đường Ngài. </vt:lpstr>
      <vt:lpstr>Pk3: Vững tin như Mẹ, vào hồng phúc Chúa đã thương ban. Mẹ luôn đón nhận, luôn vâng theo ý Ngài truyền dạy. Cùng Mẹ con sống, nâng đỡ những ai cùng khốn. Và đem Chúa cho, trần thế tháng ngày chờ đợi. </vt:lpstr>
      <vt:lpstr>ĐK: Này tôi là tôi tớ Chúa, tôi xin vâng như lời thiên thần truyền. Niềm tin cậy trông phó thác, Chúa rất mực tín trung từ nhân. </vt:lpstr>
      <vt:lpstr>** Thờ lạy Chúa là Thiên Chúa, con thành tâm tin tưởng nơi Ngài. Từng ngày con tựa nương Chúa, dắt dìu con theo lối đường Ngài. </vt:lpstr>
      <vt:lpstr>PowerPoint Presentation</vt:lpstr>
      <vt:lpstr>PowerPoint Presentation</vt:lpstr>
      <vt:lpstr>Ca Kết Lễ Cung Chúc Trinh Vương  Lm. Hoài Đức</vt:lpstr>
      <vt:lpstr>Pk1: Cung chúc Trinh Vương, không hề nhiễm tội truyền. Thật Mẹ là Mẹ Thiên Chúa Mẹ khiết trinh trọn đời. Cung chúc Trinh Vương, là kho tích ơn thiêng. Mẹ đã hy sinh hiệp thông để cứu chuộc nhân loại.  </vt:lpstr>
      <vt:lpstr>ĐK: Mẹ Ma-ri-a ai là không được Mẹ thương đến. Khốn thay nhân loại mê đắm nên lãng quên. Mẹ Fa-ti-ma con nguyện xin đền tạ yêu mến. Muốn hy sinh nhiều yên ủi Mẹ khỏi ưu phiền.   </vt:lpstr>
      <vt:lpstr>CHÚA NHẬT I MÙA VỌNG NĂM 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AutoBVT</cp:lastModifiedBy>
  <cp:revision>156</cp:revision>
  <dcterms:created xsi:type="dcterms:W3CDTF">2022-10-30T00:36:35Z</dcterms:created>
  <dcterms:modified xsi:type="dcterms:W3CDTF">2024-12-19T05:54:26Z</dcterms:modified>
</cp:coreProperties>
</file>