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456" r:id="rId7"/>
    <p:sldMasterId id="2147484624" r:id="rId8"/>
    <p:sldMasterId id="2147484720" r:id="rId9"/>
    <p:sldMasterId id="2147484756" r:id="rId10"/>
    <p:sldMasterId id="2147484768" r:id="rId11"/>
    <p:sldMasterId id="2147484840" r:id="rId12"/>
    <p:sldMasterId id="2147484888" r:id="rId13"/>
    <p:sldMasterId id="2147484900" r:id="rId14"/>
    <p:sldMasterId id="2147484912" r:id="rId15"/>
    <p:sldMasterId id="2147484936" r:id="rId16"/>
    <p:sldMasterId id="2147484960" r:id="rId17"/>
  </p:sldMasterIdLst>
  <p:notesMasterIdLst>
    <p:notesMasterId r:id="rId92"/>
  </p:notesMasterIdLst>
  <p:sldIdLst>
    <p:sldId id="942" r:id="rId18"/>
    <p:sldId id="376" r:id="rId19"/>
    <p:sldId id="909" r:id="rId20"/>
    <p:sldId id="884" r:id="rId21"/>
    <p:sldId id="943" r:id="rId22"/>
    <p:sldId id="553" r:id="rId23"/>
    <p:sldId id="585" r:id="rId24"/>
    <p:sldId id="443" r:id="rId25"/>
    <p:sldId id="898" r:id="rId26"/>
    <p:sldId id="911" r:id="rId27"/>
    <p:sldId id="944" r:id="rId28"/>
    <p:sldId id="384" r:id="rId29"/>
    <p:sldId id="386" r:id="rId30"/>
    <p:sldId id="387" r:id="rId31"/>
    <p:sldId id="388" r:id="rId32"/>
    <p:sldId id="389" r:id="rId33"/>
    <p:sldId id="390" r:id="rId34"/>
    <p:sldId id="391" r:id="rId35"/>
    <p:sldId id="945" r:id="rId36"/>
    <p:sldId id="927" r:id="rId37"/>
    <p:sldId id="856" r:id="rId38"/>
    <p:sldId id="857" r:id="rId39"/>
    <p:sldId id="858" r:id="rId40"/>
    <p:sldId id="906" r:id="rId41"/>
    <p:sldId id="859" r:id="rId42"/>
    <p:sldId id="907" r:id="rId43"/>
    <p:sldId id="860" r:id="rId44"/>
    <p:sldId id="908" r:id="rId45"/>
    <p:sldId id="928" r:id="rId46"/>
    <p:sldId id="893" r:id="rId47"/>
    <p:sldId id="946"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947" r:id="rId63"/>
    <p:sldId id="558" r:id="rId64"/>
    <p:sldId id="559" r:id="rId65"/>
    <p:sldId id="561" r:id="rId66"/>
    <p:sldId id="614" r:id="rId67"/>
    <p:sldId id="900" r:id="rId68"/>
    <p:sldId id="842" r:id="rId69"/>
    <p:sldId id="901" r:id="rId70"/>
    <p:sldId id="875" r:id="rId71"/>
    <p:sldId id="948" r:id="rId72"/>
    <p:sldId id="277" r:id="rId73"/>
    <p:sldId id="886" r:id="rId74"/>
    <p:sldId id="912" r:id="rId75"/>
    <p:sldId id="913" r:id="rId76"/>
    <p:sldId id="278" r:id="rId77"/>
    <p:sldId id="914" r:id="rId78"/>
    <p:sldId id="915" r:id="rId79"/>
    <p:sldId id="885" r:id="rId80"/>
    <p:sldId id="916" r:id="rId81"/>
    <p:sldId id="917" r:id="rId82"/>
    <p:sldId id="921" r:id="rId83"/>
    <p:sldId id="292" r:id="rId84"/>
    <p:sldId id="950" r:id="rId85"/>
    <p:sldId id="293" r:id="rId86"/>
    <p:sldId id="563" r:id="rId87"/>
    <p:sldId id="564" r:id="rId88"/>
    <p:sldId id="751" r:id="rId89"/>
    <p:sldId id="922" r:id="rId90"/>
    <p:sldId id="949"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fUAg4whqU+EXC19kKe+B6Q==" hashData="G+87GN3v5Ln5QFFf0w06z/5TmAM="/>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0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theme" Target="theme/theme1.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7537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8890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4945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9161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9839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72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9770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1175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356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1125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4562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8412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3836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9436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4267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514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0596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3572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158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474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1480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6143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6030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6163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804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751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8228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079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1580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2161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6380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0088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8938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1986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671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453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8097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6927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948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764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9603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9047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0234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8835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4626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738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6303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9244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361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01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724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3257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4995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8848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8025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44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4634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9506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328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4302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9380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5688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0220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5506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3703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089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3.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451026"/>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262895"/>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211500"/>
      </p:ext>
    </p:extLst>
  </p:cSld>
  <p:clrMap bg1="lt1" tx1="dk1" bg2="lt2" tx2="dk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289638"/>
      </p:ext>
    </p:extLst>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448938"/>
      </p:ext>
    </p:extLst>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452676"/>
      </p:ext>
    </p:extLst>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9.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9.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9.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9.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77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002060"/>
                </a:solidFill>
                <a:latin typeface="+mj-lt"/>
              </a:rPr>
              <a:t>ĐK</a:t>
            </a:r>
            <a:r>
              <a:rPr lang="vi-VN" sz="5400" dirty="0">
                <a:solidFill>
                  <a:srgbClr val="002060"/>
                </a:solidFill>
                <a:latin typeface="+mj-lt"/>
              </a:rPr>
              <a:t>: </a:t>
            </a:r>
            <a:r>
              <a:rPr lang="vi-VN" sz="5400" dirty="0">
                <a:solidFill>
                  <a:srgbClr val="990000"/>
                </a:solidFill>
                <a:latin typeface="+mj-lt"/>
              </a:rPr>
              <a:t>Tung hô Vua </a:t>
            </a:r>
            <a:r>
              <a:rPr lang="vi-VN" sz="5400" dirty="0" smtClean="0">
                <a:solidFill>
                  <a:srgbClr val="990000"/>
                </a:solidFill>
                <a:latin typeface="+mj-lt"/>
              </a:rPr>
              <a:t>Giê-su,  </a:t>
            </a:r>
            <a:r>
              <a:rPr lang="vi-VN" sz="5400" dirty="0">
                <a:solidFill>
                  <a:srgbClr val="990000"/>
                </a:solidFill>
                <a:latin typeface="+mj-lt"/>
              </a:rPr>
              <a:t>Tung hô Vua </a:t>
            </a:r>
            <a:r>
              <a:rPr lang="vi-VN" sz="5400" dirty="0" smtClean="0">
                <a:solidFill>
                  <a:srgbClr val="990000"/>
                </a:solidFill>
                <a:latin typeface="+mj-lt"/>
              </a:rPr>
              <a:t>Giê-su Ngài </a:t>
            </a:r>
            <a:r>
              <a:rPr lang="vi-VN" sz="5400" dirty="0">
                <a:solidFill>
                  <a:srgbClr val="990000"/>
                </a:solidFill>
                <a:latin typeface="+mj-lt"/>
              </a:rPr>
              <a:t>ngự </a:t>
            </a:r>
            <a:r>
              <a:rPr lang="vi-VN" sz="5400" dirty="0" smtClean="0">
                <a:solidFill>
                  <a:srgbClr val="990000"/>
                </a:solidFill>
                <a:latin typeface="+mj-lt"/>
              </a:rPr>
              <a:t>đến, </a:t>
            </a:r>
            <a:r>
              <a:rPr lang="vi-VN" sz="5400" dirty="0">
                <a:solidFill>
                  <a:srgbClr val="990000"/>
                </a:solidFill>
                <a:latin typeface="+mj-lt"/>
              </a:rPr>
              <a:t>thống trị cõi địa cầu. Hoan hô Vua </a:t>
            </a:r>
            <a:r>
              <a:rPr lang="vi-VN" sz="5400" dirty="0" smtClean="0">
                <a:solidFill>
                  <a:srgbClr val="990000"/>
                </a:solidFill>
                <a:latin typeface="+mj-lt"/>
              </a:rPr>
              <a:t>  Giê-su,  Hoan  hô  Vua Giê-su </a:t>
            </a:r>
            <a:r>
              <a:rPr lang="vi-VN" sz="5400" dirty="0">
                <a:solidFill>
                  <a:srgbClr val="990000"/>
                </a:solidFill>
                <a:latin typeface="+mj-lt"/>
              </a:rPr>
              <a:t>Ngài ngự </a:t>
            </a:r>
            <a:r>
              <a:rPr lang="vi-VN" sz="5400" dirty="0" smtClean="0">
                <a:solidFill>
                  <a:srgbClr val="990000"/>
                </a:solidFill>
                <a:latin typeface="+mj-lt"/>
              </a:rPr>
              <a:t>đến, </a:t>
            </a:r>
            <a:r>
              <a:rPr lang="vi-VN" sz="5400" dirty="0">
                <a:solidFill>
                  <a:srgbClr val="990000"/>
                </a:solidFill>
                <a:latin typeface="+mj-lt"/>
              </a:rPr>
              <a:t>thống trị tâm hồn con.</a:t>
            </a:r>
          </a:p>
        </p:txBody>
      </p:sp>
    </p:spTree>
    <p:extLst>
      <p:ext uri="{BB962C8B-B14F-4D97-AF65-F5344CB8AC3E}">
        <p14:creationId xmlns:p14="http://schemas.microsoft.com/office/powerpoint/2010/main" val="16668257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77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r>
              <a:rPr lang="en-US" sz="7200" b="0" i="1" dirty="0">
                <a:solidFill>
                  <a:srgbClr val="C00000"/>
                </a:solidFill>
                <a:effectLst/>
                <a:latin typeface="+mj-lt"/>
                <a:cs typeface="Times New Roman" panose="02020603050405020304" pitchFamily="18" charset="0"/>
              </a:rPr>
              <a:t>KINH VINH DANH</a:t>
            </a:r>
          </a:p>
          <a:p>
            <a:pPr eaLnBrk="1" hangingPunct="1"/>
            <a:r>
              <a:rPr lang="en-US" sz="7200" b="0" i="1" dirty="0" err="1">
                <a:solidFill>
                  <a:srgbClr val="C00000"/>
                </a:solidFill>
                <a:effectLst/>
                <a:latin typeface="+mj-lt"/>
                <a:cs typeface="Times New Roman" panose="02020603050405020304" pitchFamily="18" charset="0"/>
              </a:rPr>
              <a:t>Ca</a:t>
            </a:r>
            <a:r>
              <a:rPr lang="en-US" sz="7200" b="0" i="1" dirty="0">
                <a:solidFill>
                  <a:srgbClr val="C00000"/>
                </a:solidFill>
                <a:effectLst/>
                <a:latin typeface="+mj-lt"/>
                <a:cs typeface="Times New Roman" panose="02020603050405020304" pitchFamily="18" charset="0"/>
              </a:rPr>
              <a:t> </a:t>
            </a:r>
            <a:r>
              <a:rPr lang="en-US" sz="7200" b="0" i="1" dirty="0" err="1">
                <a:solidFill>
                  <a:srgbClr val="C00000"/>
                </a:solidFill>
                <a:effectLst/>
                <a:latin typeface="+mj-lt"/>
                <a:cs typeface="Times New Roman" panose="02020603050405020304" pitchFamily="18" charset="0"/>
              </a:rPr>
              <a:t>Lên</a:t>
            </a:r>
            <a:r>
              <a:rPr lang="en-US" sz="7200" b="0" i="1" dirty="0">
                <a:solidFill>
                  <a:srgbClr val="C00000"/>
                </a:solidFill>
                <a:effectLst/>
                <a:latin typeface="+mj-lt"/>
                <a:cs typeface="Times New Roman" panose="02020603050405020304" pitchFamily="18" charset="0"/>
              </a:rPr>
              <a:t> </a:t>
            </a:r>
            <a:r>
              <a:rPr lang="en-US" sz="7200" b="0" i="1" dirty="0" err="1">
                <a:solidFill>
                  <a:srgbClr val="C00000"/>
                </a:solidFill>
                <a:effectLst/>
                <a:latin typeface="+mj-lt"/>
                <a:cs typeface="Times New Roman" panose="02020603050405020304" pitchFamily="18" charset="0"/>
              </a:rPr>
              <a:t>Đi</a:t>
            </a:r>
            <a:r>
              <a:rPr lang="en-US" sz="7200" b="0" i="1" dirty="0">
                <a:solidFill>
                  <a:srgbClr val="C00000"/>
                </a:solidFill>
                <a:effectLst/>
                <a:latin typeface="+mj-lt"/>
                <a:cs typeface="Times New Roman" panose="02020603050405020304" pitchFamily="18" charset="0"/>
              </a:rPr>
              <a:t> 2</a:t>
            </a:r>
            <a:endParaRPr lang="vi-VN" sz="7200" b="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u="sng" dirty="0">
                <a:solidFill>
                  <a:srgbClr val="002060"/>
                </a:solidFill>
                <a:effectLst/>
                <a:latin typeface="+mj-lt"/>
                <a:cs typeface="Times New Roman" panose="02020603050405020304" pitchFamily="18" charset="0"/>
              </a:rPr>
              <a:t>Chủ tế: </a:t>
            </a:r>
            <a:r>
              <a:rPr lang="vi-VN" sz="5400" b="0" dirty="0">
                <a:solidFill>
                  <a:srgbClr val="002060"/>
                </a:solidFill>
                <a:effectLst/>
                <a:latin typeface="+mj-lt"/>
                <a:cs typeface="Times New Roman" panose="02020603050405020304" pitchFamily="18" charset="0"/>
              </a:rPr>
              <a:t>Vinh danh Thiên Chúa trên các tầng trời. </a:t>
            </a:r>
            <a:r>
              <a:rPr lang="vi-VN" sz="5400" b="0" dirty="0">
                <a:solidFill>
                  <a:srgbClr val="990000"/>
                </a:solidFill>
                <a:effectLst/>
                <a:latin typeface="+mj-lt"/>
                <a:cs typeface="Times New Roman" panose="02020603050405020304" pitchFamily="18" charset="0"/>
              </a:rPr>
              <a:t>Và bình an dưới thế, bình an dưới thế cho người thiện tâm. </a:t>
            </a:r>
            <a:endParaRPr lang="vi-VN" sz="72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rgbClr val="990000"/>
                </a:solidFill>
                <a:effectLst/>
                <a:latin typeface="+mj-lt"/>
                <a:cs typeface="Times New Roman" panose="02020603050405020304" pitchFamily="18" charset="0"/>
              </a:rPr>
              <a:t>Chúng</a:t>
            </a:r>
            <a:r>
              <a:rPr lang="en-US" sz="5400" b="0" dirty="0">
                <a:solidFill>
                  <a:srgbClr val="990000"/>
                </a:solidFill>
                <a:effectLst/>
                <a:latin typeface="+mj-lt"/>
                <a:cs typeface="Times New Roman" panose="02020603050405020304" pitchFamily="18" charset="0"/>
              </a:rPr>
              <a:t> con </a:t>
            </a:r>
            <a:r>
              <a:rPr lang="en-US" sz="5400" b="0" dirty="0" err="1">
                <a:solidFill>
                  <a:srgbClr val="990000"/>
                </a:solidFill>
                <a:effectLst/>
                <a:latin typeface="+mj-lt"/>
                <a:cs typeface="Times New Roman" panose="02020603050405020304" pitchFamily="18" charset="0"/>
              </a:rPr>
              <a:t>ca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ngợi</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Chúng</a:t>
            </a:r>
            <a:r>
              <a:rPr lang="en-US" sz="5400" b="0" dirty="0">
                <a:solidFill>
                  <a:srgbClr val="990000"/>
                </a:solidFill>
                <a:effectLst/>
                <a:latin typeface="+mj-lt"/>
                <a:cs typeface="Times New Roman" panose="02020603050405020304" pitchFamily="18" charset="0"/>
              </a:rPr>
              <a:t> con </a:t>
            </a:r>
            <a:r>
              <a:rPr lang="en-US" sz="5400" b="0" dirty="0" err="1">
                <a:solidFill>
                  <a:srgbClr val="990000"/>
                </a:solidFill>
                <a:effectLst/>
                <a:latin typeface="+mj-lt"/>
                <a:cs typeface="Times New Roman" panose="02020603050405020304" pitchFamily="18" charset="0"/>
              </a:rPr>
              <a:t>chúc</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tụng</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Chúng</a:t>
            </a:r>
            <a:r>
              <a:rPr lang="en-US" sz="5400" b="0" dirty="0">
                <a:solidFill>
                  <a:srgbClr val="990000"/>
                </a:solidFill>
                <a:effectLst/>
                <a:latin typeface="+mj-lt"/>
                <a:cs typeface="Times New Roman" panose="02020603050405020304" pitchFamily="18" charset="0"/>
              </a:rPr>
              <a:t> con </a:t>
            </a:r>
            <a:r>
              <a:rPr lang="en-US" sz="5400" b="0" dirty="0" err="1">
                <a:solidFill>
                  <a:srgbClr val="990000"/>
                </a:solidFill>
                <a:effectLst/>
                <a:latin typeface="+mj-lt"/>
                <a:cs typeface="Times New Roman" panose="02020603050405020304" pitchFamily="18" charset="0"/>
              </a:rPr>
              <a:t>thờ</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lạy</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Chúng</a:t>
            </a:r>
            <a:r>
              <a:rPr lang="en-US" sz="5400" b="0" dirty="0">
                <a:solidFill>
                  <a:srgbClr val="990000"/>
                </a:solidFill>
                <a:effectLst/>
                <a:latin typeface="+mj-lt"/>
                <a:cs typeface="Times New Roman" panose="02020603050405020304" pitchFamily="18" charset="0"/>
              </a:rPr>
              <a:t> con </a:t>
            </a:r>
            <a:r>
              <a:rPr lang="en-US" sz="5400" b="0" dirty="0" err="1">
                <a:solidFill>
                  <a:srgbClr val="990000"/>
                </a:solidFill>
                <a:effectLst/>
                <a:latin typeface="+mj-lt"/>
                <a:cs typeface="Times New Roman" panose="02020603050405020304" pitchFamily="18" charset="0"/>
              </a:rPr>
              <a:t>tôn</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vinh</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Chúng</a:t>
            </a:r>
            <a:r>
              <a:rPr lang="en-US" sz="5400" b="0" dirty="0">
                <a:solidFill>
                  <a:srgbClr val="990000"/>
                </a:solidFill>
                <a:effectLst/>
                <a:latin typeface="+mj-lt"/>
                <a:cs typeface="Times New Roman" panose="02020603050405020304" pitchFamily="18" charset="0"/>
              </a:rPr>
              <a:t> con </a:t>
            </a:r>
            <a:r>
              <a:rPr lang="en-US" sz="5400" b="0" dirty="0" err="1">
                <a:solidFill>
                  <a:srgbClr val="990000"/>
                </a:solidFill>
                <a:effectLst/>
                <a:latin typeface="+mj-lt"/>
                <a:cs typeface="Times New Roman" panose="02020603050405020304" pitchFamily="18" charset="0"/>
              </a:rPr>
              <a:t>cảm</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tạ</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vì</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vinh</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quang</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cao</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cả</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247650"/>
            <a:ext cx="9144000" cy="5143500"/>
          </a:xfrm>
        </p:spPr>
        <p:txBody>
          <a:bodyPr/>
          <a:lstStyle/>
          <a:p>
            <a:pPr marL="0" indent="0" algn="just" eaLnBrk="1" hangingPunct="1">
              <a:buFontTx/>
              <a:buNone/>
            </a:pPr>
            <a:r>
              <a:rPr lang="vi-VN" sz="6000" b="0" dirty="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6000" b="0" dirty="0" smtClean="0">
                <a:solidFill>
                  <a:srgbClr val="990000"/>
                </a:solidFill>
                <a:effectLst/>
                <a:latin typeface="+mj-lt"/>
                <a:cs typeface="Times New Roman" panose="02020603050405020304" pitchFamily="18" charset="0"/>
              </a:rPr>
              <a:t> </a:t>
            </a:r>
            <a:r>
              <a:rPr lang="vi-VN" sz="6000" b="0" dirty="0" smtClean="0">
                <a:solidFill>
                  <a:srgbClr val="002060"/>
                </a:solidFill>
                <a:effectLst/>
                <a:latin typeface="+mj-lt"/>
                <a:cs typeface="Times New Roman" panose="02020603050405020304" pitchFamily="18" charset="0"/>
              </a:rPr>
              <a:t>Chúa </a:t>
            </a:r>
            <a:r>
              <a:rPr lang="vi-VN" sz="6000" b="0" dirty="0">
                <a:solidFill>
                  <a:srgbClr val="002060"/>
                </a:solidFill>
                <a:effectLst/>
                <a:latin typeface="+mj-lt"/>
                <a:cs typeface="Times New Roman" panose="02020603050405020304" pitchFamily="18" charset="0"/>
              </a:rPr>
              <a:t>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28600"/>
            <a:ext cx="9144000" cy="5391150"/>
          </a:xfrm>
        </p:spPr>
        <p:txBody>
          <a:bodyPr/>
          <a:lstStyle/>
          <a:p>
            <a:pPr marL="0" indent="0" algn="just" eaLnBrk="1" hangingPunct="1">
              <a:buFontTx/>
              <a:buNone/>
            </a:pPr>
            <a:r>
              <a:rPr lang="vi-VN" sz="5600" b="0" dirty="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228600"/>
            <a:ext cx="9144000" cy="5314950"/>
          </a:xfrm>
        </p:spPr>
        <p:txBody>
          <a:bodyPr/>
          <a:lstStyle/>
          <a:p>
            <a:pPr marL="0" indent="0" algn="just" eaLnBrk="1" hangingPunct="1">
              <a:buFontTx/>
              <a:buNone/>
            </a:pPr>
            <a:r>
              <a:rPr lang="vi-VN" sz="5800" b="0" dirty="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8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0" dirty="0" err="1">
                <a:solidFill>
                  <a:srgbClr val="990000"/>
                </a:solidFill>
                <a:effectLst/>
                <a:latin typeface="+mj-lt"/>
                <a:cs typeface="Times New Roman" panose="02020603050405020304" pitchFamily="18" charset="0"/>
              </a:rPr>
              <a:t>Vì</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lạy</a:t>
            </a:r>
            <a:r>
              <a:rPr lang="en-US" sz="5400" b="0" dirty="0">
                <a:solidFill>
                  <a:srgbClr val="99000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Giê-su</a:t>
            </a:r>
            <a:r>
              <a:rPr lang="en-US" sz="5400" b="0" dirty="0">
                <a:solidFill>
                  <a:srgbClr val="002060"/>
                </a:solidFill>
                <a:effectLst/>
                <a:latin typeface="+mj-lt"/>
                <a:cs typeface="Times New Roman" panose="02020603050405020304" pitchFamily="18" charset="0"/>
              </a:rPr>
              <a:t> Ki-</a:t>
            </a:r>
            <a:r>
              <a:rPr lang="en-US" sz="5400" b="0" dirty="0" err="1">
                <a:solidFill>
                  <a:srgbClr val="002060"/>
                </a:solidFill>
                <a:effectLst/>
                <a:latin typeface="+mj-lt"/>
                <a:cs typeface="Times New Roman" panose="02020603050405020304" pitchFamily="18" charset="0"/>
              </a:rPr>
              <a:t>tô</a:t>
            </a:r>
            <a:r>
              <a:rPr lang="en-US" sz="5400" b="0" dirty="0">
                <a:solidFill>
                  <a:srgbClr val="00206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chỉ</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có</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là</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Đấng</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Thánh</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chỉ</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có</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là</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chỉ</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có</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là</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Đấng</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Tối</a:t>
            </a:r>
            <a:r>
              <a:rPr lang="en-US" sz="5400" b="0" dirty="0">
                <a:solidFill>
                  <a:srgbClr val="990000"/>
                </a:solidFill>
                <a:effectLst/>
                <a:latin typeface="+mj-lt"/>
                <a:cs typeface="Times New Roman" panose="02020603050405020304" pitchFamily="18" charset="0"/>
              </a:rPr>
              <a:t> Cao, </a:t>
            </a:r>
            <a:r>
              <a:rPr lang="en-US" sz="5400" b="0" dirty="0" err="1">
                <a:solidFill>
                  <a:srgbClr val="990000"/>
                </a:solidFill>
                <a:effectLst/>
                <a:latin typeface="+mj-lt"/>
                <a:cs typeface="Times New Roman" panose="02020603050405020304" pitchFamily="18" charset="0"/>
              </a:rPr>
              <a:t>cùng</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Đức</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Thánh</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Thần</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trong</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vinh</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quang</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Đức</a:t>
            </a:r>
            <a:r>
              <a:rPr lang="en-US" sz="5400" b="0" dirty="0">
                <a:solidFill>
                  <a:srgbClr val="990000"/>
                </a:solidFill>
                <a:effectLst/>
                <a:latin typeface="+mj-lt"/>
                <a:cs typeface="Times New Roman" panose="02020603050405020304" pitchFamily="18" charset="0"/>
              </a:rPr>
              <a:t> </a:t>
            </a:r>
            <a:r>
              <a:rPr lang="en-US" sz="5400" b="0" dirty="0" err="1">
                <a:solidFill>
                  <a:srgbClr val="990000"/>
                </a:solidFill>
                <a:effectLst/>
                <a:latin typeface="+mj-lt"/>
                <a:cs typeface="Times New Roman" panose="02020603050405020304" pitchFamily="18" charset="0"/>
              </a:rPr>
              <a:t>Chúa</a:t>
            </a:r>
            <a:r>
              <a:rPr lang="en-US" sz="5400" b="0" dirty="0">
                <a:solidFill>
                  <a:srgbClr val="990000"/>
                </a:solidFill>
                <a:effectLst/>
                <a:latin typeface="+mj-lt"/>
                <a:cs typeface="Times New Roman" panose="02020603050405020304" pitchFamily="18" charset="0"/>
              </a:rPr>
              <a:t> Cha. </a:t>
            </a:r>
            <a:r>
              <a:rPr lang="en-US" sz="5400" b="0" u="sng" dirty="0">
                <a:solidFill>
                  <a:srgbClr val="002060"/>
                </a:solidFill>
                <a:effectLst/>
                <a:latin typeface="+mj-lt"/>
                <a:cs typeface="Times New Roman" panose="02020603050405020304" pitchFamily="18" charset="0"/>
              </a:rPr>
              <a:t>A-men. A-men. </a:t>
            </a:r>
            <a:endParaRPr lang="vi-VN" sz="5400" b="0" u="sng"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90"/>
            <a:ext cx="9144000" cy="5127920"/>
          </a:xfrm>
          <a:prstGeom prst="rect">
            <a:avLst/>
          </a:prstGeom>
        </p:spPr>
      </p:pic>
    </p:spTree>
    <p:extLst>
      <p:ext uri="{BB962C8B-B14F-4D97-AF65-F5344CB8AC3E}">
        <p14:creationId xmlns:p14="http://schemas.microsoft.com/office/powerpoint/2010/main" val="341183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724149"/>
          </a:xfrm>
        </p:spPr>
        <p:txBody>
          <a:bodyPr>
            <a:normAutofit fontScale="90000"/>
          </a:bodyPr>
          <a:lstStyle/>
          <a:p>
            <a:pPr algn="l"/>
            <a:r>
              <a:rPr lang="en-US" dirty="0" err="1" smtClean="0">
                <a:solidFill>
                  <a:srgbClr val="A50021"/>
                </a:solidFill>
              </a:rPr>
              <a:t>Bài</a:t>
            </a:r>
            <a:r>
              <a:rPr lang="en-US" dirty="0" smtClean="0">
                <a:solidFill>
                  <a:srgbClr val="A50021"/>
                </a:solidFill>
              </a:rPr>
              <a:t> </a:t>
            </a:r>
            <a:r>
              <a:rPr lang="en-US" dirty="0" err="1" smtClean="0">
                <a:solidFill>
                  <a:srgbClr val="A50021"/>
                </a:solidFill>
              </a:rPr>
              <a:t>đọc</a:t>
            </a:r>
            <a:r>
              <a:rPr lang="en-US" dirty="0" smtClean="0">
                <a:solidFill>
                  <a:srgbClr val="A50021"/>
                </a:solidFill>
              </a:rPr>
              <a:t> 1:</a:t>
            </a:r>
            <a:r>
              <a:rPr lang="en-US" dirty="0" smtClean="0">
                <a:solidFill>
                  <a:srgbClr val="FF0000"/>
                </a:solidFill>
              </a:rPr>
              <a:t/>
            </a:r>
            <a:br>
              <a:rPr lang="en-US" dirty="0" smtClean="0">
                <a:solidFill>
                  <a:srgbClr val="FF0000"/>
                </a:solidFill>
              </a:rPr>
            </a:br>
            <a:r>
              <a:rPr lang="vi-VN" i="1" dirty="0">
                <a:solidFill>
                  <a:srgbClr val="002060"/>
                </a:solidFill>
              </a:rPr>
              <a:t>Quyền thống trị của Người là quyền vĩnh cửu</a:t>
            </a:r>
            <a:r>
              <a:rPr lang="vi-VN" i="1" dirty="0" smtClean="0">
                <a:solidFill>
                  <a:srgbClr val="002060"/>
                </a:solidFill>
              </a:rPr>
              <a:t>.</a:t>
            </a:r>
            <a:r>
              <a:rPr lang="vi-VN" dirty="0">
                <a:solidFill>
                  <a:srgbClr val="002060"/>
                </a:solidFill>
              </a:rPr>
              <a:t/>
            </a:r>
            <a:br>
              <a:rPr lang="vi-VN" dirty="0">
                <a:solidFill>
                  <a:srgbClr val="002060"/>
                </a:solidFill>
              </a:rPr>
            </a:br>
            <a:r>
              <a:rPr lang="vi-VN" dirty="0">
                <a:solidFill>
                  <a:srgbClr val="A50021"/>
                </a:solidFill>
              </a:rPr>
              <a:t>Bài trích sách ngôn sứ Đa-ni-en.</a:t>
            </a:r>
            <a:endParaRPr lang="en-US" dirty="0">
              <a:solidFill>
                <a:srgbClr val="A5002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2019222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6000" dirty="0" err="1" smtClean="0">
                <a:solidFill>
                  <a:srgbClr val="C00000"/>
                </a:solidFill>
              </a:rPr>
              <a:t>Đáp</a:t>
            </a:r>
            <a:r>
              <a:rPr lang="en-US" sz="6000" dirty="0" smtClean="0">
                <a:solidFill>
                  <a:srgbClr val="C00000"/>
                </a:solidFill>
              </a:rPr>
              <a:t> </a:t>
            </a:r>
            <a:r>
              <a:rPr lang="en-US" sz="6000" dirty="0" err="1" smtClean="0">
                <a:solidFill>
                  <a:srgbClr val="C00000"/>
                </a:solidFill>
              </a:rPr>
              <a:t>Ca</a:t>
            </a:r>
            <a:r>
              <a:rPr lang="en-US" sz="6000" dirty="0" smtClean="0">
                <a:solidFill>
                  <a:srgbClr val="C00000"/>
                </a:solidFill>
              </a:rPr>
              <a:t> </a:t>
            </a:r>
            <a:br>
              <a:rPr lang="en-US" sz="6000" dirty="0" smtClean="0">
                <a:solidFill>
                  <a:srgbClr val="C00000"/>
                </a:solidFill>
              </a:rPr>
            </a:br>
            <a:r>
              <a:rPr lang="en-US" sz="6000" dirty="0" err="1" smtClean="0">
                <a:solidFill>
                  <a:srgbClr val="C00000"/>
                </a:solidFill>
              </a:rPr>
              <a:t>Thánh</a:t>
            </a:r>
            <a:r>
              <a:rPr lang="en-US" sz="6000" dirty="0" smtClean="0">
                <a:solidFill>
                  <a:srgbClr val="C00000"/>
                </a:solidFill>
              </a:rPr>
              <a:t> </a:t>
            </a:r>
            <a:r>
              <a:rPr lang="en-US" sz="6000" dirty="0" err="1" smtClean="0">
                <a:solidFill>
                  <a:srgbClr val="C00000"/>
                </a:solidFill>
              </a:rPr>
              <a:t>Vịnh</a:t>
            </a:r>
            <a:r>
              <a:rPr lang="en-US" sz="6000" dirty="0" smtClean="0">
                <a:solidFill>
                  <a:srgbClr val="C00000"/>
                </a:solidFill>
              </a:rPr>
              <a:t> 92</a:t>
            </a:r>
            <a:r>
              <a:rPr lang="en-US" sz="6000" dirty="0" smtClean="0">
                <a:solidFill>
                  <a:srgbClr val="002060"/>
                </a:solidFill>
              </a:rPr>
              <a:t/>
            </a:r>
            <a:br>
              <a:rPr lang="en-US" sz="6000" dirty="0" smtClean="0">
                <a:solidFill>
                  <a:srgbClr val="002060"/>
                </a:solidFill>
              </a:rPr>
            </a:br>
            <a:r>
              <a:rPr lang="en-US" sz="6000" dirty="0" err="1" smtClean="0">
                <a:solidFill>
                  <a:srgbClr val="002060"/>
                </a:solidFill>
              </a:rPr>
              <a:t>Chúa</a:t>
            </a:r>
            <a:r>
              <a:rPr lang="en-US" sz="6000" dirty="0" smtClean="0">
                <a:solidFill>
                  <a:srgbClr val="002060"/>
                </a:solidFill>
              </a:rPr>
              <a:t> Ki-</a:t>
            </a:r>
            <a:r>
              <a:rPr lang="en-US" sz="6000" dirty="0" err="1" smtClean="0">
                <a:solidFill>
                  <a:srgbClr val="002060"/>
                </a:solidFill>
              </a:rPr>
              <a:t>tô</a:t>
            </a:r>
            <a:r>
              <a:rPr lang="en-US" sz="6000" dirty="0" smtClean="0">
                <a:solidFill>
                  <a:srgbClr val="002060"/>
                </a:solidFill>
              </a:rPr>
              <a:t> </a:t>
            </a:r>
            <a:r>
              <a:rPr lang="en-US" sz="6000" dirty="0" err="1" smtClean="0">
                <a:solidFill>
                  <a:srgbClr val="002060"/>
                </a:solidFill>
              </a:rPr>
              <a:t>Vua</a:t>
            </a:r>
            <a:r>
              <a:rPr lang="en-US" sz="6000" dirty="0" smtClean="0">
                <a:solidFill>
                  <a:srgbClr val="002060"/>
                </a:solidFill>
              </a:rPr>
              <a:t> </a:t>
            </a:r>
            <a:r>
              <a:rPr lang="en-US" sz="6000" dirty="0" err="1" smtClean="0">
                <a:solidFill>
                  <a:srgbClr val="002060"/>
                </a:solidFill>
              </a:rPr>
              <a:t>Vũ</a:t>
            </a:r>
            <a:r>
              <a:rPr lang="en-US" sz="6000" dirty="0" smtClean="0">
                <a:solidFill>
                  <a:srgbClr val="002060"/>
                </a:solidFill>
              </a:rPr>
              <a:t> </a:t>
            </a:r>
            <a:r>
              <a:rPr lang="en-US" sz="6000" dirty="0" err="1" smtClean="0">
                <a:solidFill>
                  <a:srgbClr val="002060"/>
                </a:solidFill>
              </a:rPr>
              <a:t>Trụ</a:t>
            </a:r>
            <a:r>
              <a:rPr lang="en-US" sz="6000" dirty="0" smtClean="0">
                <a:solidFill>
                  <a:srgbClr val="002060"/>
                </a:solidFill>
              </a:rPr>
              <a:t/>
            </a:r>
            <a:br>
              <a:rPr lang="en-US" sz="6000" dirty="0" smtClean="0">
                <a:solidFill>
                  <a:srgbClr val="002060"/>
                </a:solidFill>
              </a:rPr>
            </a:br>
            <a:r>
              <a:rPr lang="en-US" sz="6000" dirty="0" err="1" smtClean="0">
                <a:solidFill>
                  <a:srgbClr val="002060"/>
                </a:solidFill>
              </a:rPr>
              <a:t>Năm</a:t>
            </a:r>
            <a:r>
              <a:rPr lang="en-US" sz="6000" dirty="0" smtClean="0">
                <a:solidFill>
                  <a:srgbClr val="002060"/>
                </a:solidFill>
              </a:rPr>
              <a:t> B - 3 </a:t>
            </a:r>
            <a:r>
              <a:rPr lang="en-US" sz="6000" dirty="0" err="1" smtClean="0">
                <a:solidFill>
                  <a:srgbClr val="002060"/>
                </a:solidFill>
              </a:rPr>
              <a:t>câu</a:t>
            </a:r>
            <a:r>
              <a:rPr lang="en-US" sz="6000" dirty="0" smtClean="0">
                <a:solidFill>
                  <a:srgbClr val="002060"/>
                </a:solidFill>
              </a:rPr>
              <a:t/>
            </a:r>
            <a:br>
              <a:rPr lang="en-US" sz="6000" dirty="0" smtClean="0">
                <a:solidFill>
                  <a:srgbClr val="002060"/>
                </a:solidFill>
              </a:rPr>
            </a:br>
            <a:r>
              <a:rPr lang="en-US" sz="4800" i="1" dirty="0" smtClean="0">
                <a:solidFill>
                  <a:srgbClr val="C00000"/>
                </a:solidFill>
              </a:rPr>
              <a:t>Lm Kim Long</a:t>
            </a:r>
            <a:endParaRPr lang="en-US" sz="4800" i="1" dirty="0">
              <a:solidFill>
                <a:srgbClr val="C0000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6600" dirty="0" smtClean="0">
                <a:solidFill>
                  <a:srgbClr val="002060"/>
                </a:solidFill>
              </a:rPr>
              <a:t>ĐK</a:t>
            </a:r>
            <a:r>
              <a:rPr lang="vi-VN" sz="6600" dirty="0">
                <a:solidFill>
                  <a:srgbClr val="002060"/>
                </a:solidFill>
              </a:rPr>
              <a:t>: </a:t>
            </a:r>
            <a:r>
              <a:rPr lang="vi-VN" sz="6600" dirty="0" smtClean="0">
                <a:solidFill>
                  <a:srgbClr val="A50021"/>
                </a:solidFill>
              </a:rPr>
              <a:t>Chúa </a:t>
            </a:r>
            <a:r>
              <a:rPr lang="vi-VN" sz="6600" dirty="0">
                <a:solidFill>
                  <a:srgbClr val="A50021"/>
                </a:solidFill>
              </a:rPr>
              <a:t>hiển trị, Ngài mặc uy phong như cẩm bào.</a:t>
            </a:r>
            <a:endParaRPr lang="vi-VN" sz="6600" dirty="0" smtClean="0">
              <a:solidFill>
                <a:srgbClr val="A50021"/>
              </a:solidFill>
            </a:endParaRP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002060"/>
                </a:solidFill>
              </a:rPr>
              <a:t>Pk1</a:t>
            </a:r>
            <a:r>
              <a:rPr lang="vi-VN" sz="6000" dirty="0">
                <a:solidFill>
                  <a:srgbClr val="002060"/>
                </a:solidFill>
              </a:rPr>
              <a:t>: </a:t>
            </a:r>
            <a:r>
              <a:rPr lang="vi-VN" sz="6000" dirty="0">
                <a:solidFill>
                  <a:srgbClr val="A50021"/>
                </a:solidFill>
              </a:rPr>
              <a:t>Chúa là Đức Vua hiển trị, Ngài khoác uy phong như cẩm bào, lấy dũng lực làm cân đai.</a:t>
            </a:r>
            <a:endParaRPr lang="en-US" sz="6000" dirty="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6600" dirty="0" smtClean="0">
                <a:solidFill>
                  <a:srgbClr val="002060"/>
                </a:solidFill>
              </a:rPr>
              <a:t>ĐK</a:t>
            </a:r>
            <a:r>
              <a:rPr lang="vi-VN" sz="6600" dirty="0">
                <a:solidFill>
                  <a:srgbClr val="002060"/>
                </a:solidFill>
              </a:rPr>
              <a:t>: </a:t>
            </a:r>
            <a:r>
              <a:rPr lang="vi-VN" sz="6600" dirty="0" smtClean="0">
                <a:solidFill>
                  <a:srgbClr val="A50021"/>
                </a:solidFill>
              </a:rPr>
              <a:t>Chúa </a:t>
            </a:r>
            <a:r>
              <a:rPr lang="vi-VN" sz="6600" dirty="0">
                <a:solidFill>
                  <a:srgbClr val="A50021"/>
                </a:solidFill>
              </a:rPr>
              <a:t>hiển trị, Ngài mặc uy phong như cẩm bào.</a:t>
            </a:r>
            <a:endParaRPr lang="vi-VN" sz="6600" dirty="0" smtClean="0">
              <a:solidFill>
                <a:srgbClr val="A50021"/>
              </a:solidFill>
            </a:endParaRPr>
          </a:p>
        </p:txBody>
      </p:sp>
    </p:spTree>
    <p:extLst>
      <p:ext uri="{BB962C8B-B14F-4D97-AF65-F5344CB8AC3E}">
        <p14:creationId xmlns:p14="http://schemas.microsoft.com/office/powerpoint/2010/main" val="3810284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6000" dirty="0" smtClean="0">
                <a:solidFill>
                  <a:srgbClr val="002060"/>
                </a:solidFill>
              </a:rPr>
              <a:t>Pk2</a:t>
            </a:r>
            <a:r>
              <a:rPr lang="vi-VN" sz="6000" dirty="0">
                <a:solidFill>
                  <a:srgbClr val="002060"/>
                </a:solidFill>
              </a:rPr>
              <a:t>: </a:t>
            </a:r>
            <a:r>
              <a:rPr lang="vi-VN" sz="6000" dirty="0">
                <a:solidFill>
                  <a:srgbClr val="A50021"/>
                </a:solidFill>
              </a:rPr>
              <a:t>Giữ hoàn vũ không chuyển rời, vạn kiếp cung ngai luôn vững bền, Chúa vẫn hiện diện muôn năm.</a:t>
            </a:r>
            <a:endParaRPr lang="en-US" sz="6000" dirty="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6600" dirty="0" smtClean="0">
                <a:solidFill>
                  <a:srgbClr val="002060"/>
                </a:solidFill>
              </a:rPr>
              <a:t>ĐK</a:t>
            </a:r>
            <a:r>
              <a:rPr lang="vi-VN" sz="6600" dirty="0">
                <a:solidFill>
                  <a:srgbClr val="002060"/>
                </a:solidFill>
              </a:rPr>
              <a:t>: </a:t>
            </a:r>
            <a:r>
              <a:rPr lang="vi-VN" sz="6600" dirty="0" smtClean="0">
                <a:solidFill>
                  <a:srgbClr val="A50021"/>
                </a:solidFill>
              </a:rPr>
              <a:t>Chúa </a:t>
            </a:r>
            <a:r>
              <a:rPr lang="vi-VN" sz="6600" dirty="0">
                <a:solidFill>
                  <a:srgbClr val="A50021"/>
                </a:solidFill>
              </a:rPr>
              <a:t>hiển trị, Ngài mặc uy phong như cẩm bào.</a:t>
            </a:r>
            <a:endParaRPr lang="vi-VN" sz="6600" dirty="0" smtClean="0">
              <a:solidFill>
                <a:srgbClr val="A50021"/>
              </a:solidFill>
            </a:endParaRPr>
          </a:p>
        </p:txBody>
      </p:sp>
    </p:spTree>
    <p:extLst>
      <p:ext uri="{BB962C8B-B14F-4D97-AF65-F5344CB8AC3E}">
        <p14:creationId xmlns:p14="http://schemas.microsoft.com/office/powerpoint/2010/main" val="605502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6000" dirty="0" smtClean="0">
                <a:solidFill>
                  <a:srgbClr val="002060"/>
                </a:solidFill>
              </a:rPr>
              <a:t>Pk3</a:t>
            </a:r>
            <a:r>
              <a:rPr lang="vi-VN" sz="6000" dirty="0">
                <a:solidFill>
                  <a:srgbClr val="002060"/>
                </a:solidFill>
              </a:rPr>
              <a:t>:  </a:t>
            </a:r>
            <a:r>
              <a:rPr lang="vi-VN" sz="6000" dirty="0">
                <a:solidFill>
                  <a:srgbClr val="A50021"/>
                </a:solidFill>
              </a:rPr>
              <a:t>Huấn lệnh Chúa luôn vững bền, rực rỡ cung lâu bao thánh thiện, suốt chuỗi ngày dài miên man.</a:t>
            </a:r>
            <a:endParaRPr lang="vi-VN" sz="6000" dirty="0" smtClean="0">
              <a:solidFill>
                <a:srgbClr val="A50021"/>
              </a:solidFill>
            </a:endParaRP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6600" dirty="0" smtClean="0">
                <a:solidFill>
                  <a:srgbClr val="002060"/>
                </a:solidFill>
              </a:rPr>
              <a:t>ĐK</a:t>
            </a:r>
            <a:r>
              <a:rPr lang="vi-VN" sz="6600" dirty="0">
                <a:solidFill>
                  <a:srgbClr val="002060"/>
                </a:solidFill>
              </a:rPr>
              <a:t>: </a:t>
            </a:r>
            <a:r>
              <a:rPr lang="vi-VN" sz="6600" dirty="0" smtClean="0">
                <a:solidFill>
                  <a:srgbClr val="A50021"/>
                </a:solidFill>
              </a:rPr>
              <a:t>Chúa </a:t>
            </a:r>
            <a:r>
              <a:rPr lang="vi-VN" sz="6600" dirty="0">
                <a:solidFill>
                  <a:srgbClr val="A50021"/>
                </a:solidFill>
              </a:rPr>
              <a:t>hiển trị, Ngài mặc uy phong như cẩm bào.</a:t>
            </a:r>
            <a:endParaRPr lang="vi-VN" sz="6600" dirty="0" smtClean="0">
              <a:solidFill>
                <a:srgbClr val="A50021"/>
              </a:solidFill>
            </a:endParaRPr>
          </a:p>
        </p:txBody>
      </p:sp>
    </p:spTree>
    <p:extLst>
      <p:ext uri="{BB962C8B-B14F-4D97-AF65-F5344CB8AC3E}">
        <p14:creationId xmlns:p14="http://schemas.microsoft.com/office/powerpoint/2010/main" val="3934709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33350"/>
            <a:ext cx="9144000" cy="2724149"/>
          </a:xfrm>
        </p:spPr>
        <p:txBody>
          <a:bodyPr>
            <a:noAutofit/>
          </a:bodyPr>
          <a:lstStyle/>
          <a:p>
            <a:pPr algn="l"/>
            <a:r>
              <a:rPr lang="en-US" sz="3200" dirty="0" err="1" smtClean="0">
                <a:solidFill>
                  <a:srgbClr val="A50021"/>
                </a:solidFill>
              </a:rPr>
              <a:t>Bài</a:t>
            </a:r>
            <a:r>
              <a:rPr lang="en-US" sz="3200" dirty="0" smtClean="0">
                <a:solidFill>
                  <a:srgbClr val="A50021"/>
                </a:solidFill>
              </a:rPr>
              <a:t> </a:t>
            </a:r>
            <a:r>
              <a:rPr lang="en-US" sz="3200" dirty="0" err="1" smtClean="0">
                <a:solidFill>
                  <a:srgbClr val="A50021"/>
                </a:solidFill>
              </a:rPr>
              <a:t>đọc</a:t>
            </a:r>
            <a:r>
              <a:rPr lang="en-US" sz="3200" dirty="0" smtClean="0">
                <a:solidFill>
                  <a:srgbClr val="A50021"/>
                </a:solidFill>
              </a:rPr>
              <a:t> 2:</a:t>
            </a:r>
            <a:br>
              <a:rPr lang="en-US" sz="3200" dirty="0" smtClean="0">
                <a:solidFill>
                  <a:srgbClr val="A50021"/>
                </a:solidFill>
              </a:rPr>
            </a:br>
            <a:r>
              <a:rPr lang="vi-VN" sz="3200" i="1" dirty="0">
                <a:solidFill>
                  <a:srgbClr val="002060"/>
                </a:solidFill>
              </a:rPr>
              <a:t>Vị Thủ Lãnh mọi vương đế trần gian đã làm cho chúng ta trở thành vương quốc và hàng tư tế để phụng sự Thiên Chúa</a:t>
            </a:r>
            <a:r>
              <a:rPr lang="vi-VN" sz="3200" i="1" dirty="0" smtClean="0">
                <a:solidFill>
                  <a:srgbClr val="002060"/>
                </a:solidFill>
              </a:rPr>
              <a:t>.</a:t>
            </a:r>
            <a:r>
              <a:rPr lang="vi-VN" sz="3200" i="1" dirty="0">
                <a:solidFill>
                  <a:srgbClr val="002060"/>
                </a:solidFill>
              </a:rPr>
              <a:t/>
            </a:r>
            <a:br>
              <a:rPr lang="vi-VN" sz="3200" i="1" dirty="0">
                <a:solidFill>
                  <a:srgbClr val="002060"/>
                </a:solidFill>
              </a:rPr>
            </a:br>
            <a:r>
              <a:rPr lang="vi-VN" sz="3200" dirty="0">
                <a:solidFill>
                  <a:srgbClr val="A50021"/>
                </a:solidFill>
              </a:rPr>
              <a:t>Bài trích sách Khải huyền của thánh Gio-an tông đồ.</a:t>
            </a:r>
            <a:endParaRPr lang="en-US" sz="3200" dirty="0">
              <a:solidFill>
                <a:srgbClr val="A5002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101254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6600" dirty="0" smtClean="0">
                <a:solidFill>
                  <a:srgbClr val="002060"/>
                </a:solidFill>
              </a:rPr>
              <a:t>ĐK</a:t>
            </a:r>
            <a:r>
              <a:rPr lang="vi-VN" sz="6600" dirty="0">
                <a:solidFill>
                  <a:srgbClr val="002060"/>
                </a:solidFill>
              </a:rPr>
              <a:t>: </a:t>
            </a:r>
            <a:r>
              <a:rPr lang="vi-VN" sz="6600" dirty="0" smtClean="0">
                <a:solidFill>
                  <a:srgbClr val="A50021"/>
                </a:solidFill>
              </a:rPr>
              <a:t>Chúa </a:t>
            </a:r>
            <a:r>
              <a:rPr lang="vi-VN" sz="6600" dirty="0">
                <a:solidFill>
                  <a:srgbClr val="A50021"/>
                </a:solidFill>
              </a:rPr>
              <a:t>hiển trị, Ngài mặc uy phong như cẩm bào.</a:t>
            </a:r>
            <a:endParaRPr lang="vi-VN" sz="6600" dirty="0" smtClean="0">
              <a:solidFill>
                <a:srgbClr val="A50021"/>
              </a:solidFill>
            </a:endParaRPr>
          </a:p>
        </p:txBody>
      </p:sp>
    </p:spTree>
    <p:extLst>
      <p:ext uri="{BB962C8B-B14F-4D97-AF65-F5344CB8AC3E}">
        <p14:creationId xmlns:p14="http://schemas.microsoft.com/office/powerpoint/2010/main" val="346467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en-US" sz="5400" dirty="0" smtClean="0">
                <a:solidFill>
                  <a:srgbClr val="002060"/>
                </a:solidFill>
              </a:rPr>
              <a:t>Alleluia-Alleluia: </a:t>
            </a:r>
            <a:r>
              <a:rPr lang="en-US" sz="5400" dirty="0" err="1" smtClean="0">
                <a:solidFill>
                  <a:srgbClr val="A50021"/>
                </a:solidFill>
              </a:rPr>
              <a:t>Chúc</a:t>
            </a:r>
            <a:r>
              <a:rPr lang="en-US" sz="5400" dirty="0" smtClean="0">
                <a:solidFill>
                  <a:srgbClr val="A50021"/>
                </a:solidFill>
              </a:rPr>
              <a:t> </a:t>
            </a:r>
            <a:r>
              <a:rPr lang="en-US" sz="5400" dirty="0" err="1" smtClean="0">
                <a:solidFill>
                  <a:srgbClr val="A50021"/>
                </a:solidFill>
              </a:rPr>
              <a:t>tụng</a:t>
            </a:r>
            <a:r>
              <a:rPr lang="en-US" sz="5400" dirty="0" smtClean="0">
                <a:solidFill>
                  <a:srgbClr val="A50021"/>
                </a:solidFill>
              </a:rPr>
              <a:t>, </a:t>
            </a:r>
            <a:r>
              <a:rPr lang="en-US" sz="5400" dirty="0" err="1" smtClean="0">
                <a:solidFill>
                  <a:srgbClr val="A50021"/>
                </a:solidFill>
              </a:rPr>
              <a:t>Đấng</a:t>
            </a:r>
            <a:r>
              <a:rPr lang="en-US" sz="5400" dirty="0" smtClean="0">
                <a:solidFill>
                  <a:srgbClr val="A50021"/>
                </a:solidFill>
              </a:rPr>
              <a:t> </a:t>
            </a:r>
            <a:r>
              <a:rPr lang="en-US" sz="5400" dirty="0" err="1" smtClean="0">
                <a:solidFill>
                  <a:srgbClr val="A50021"/>
                </a:solidFill>
              </a:rPr>
              <a:t>ngự</a:t>
            </a:r>
            <a:r>
              <a:rPr lang="en-US" sz="5400" dirty="0" smtClean="0">
                <a:solidFill>
                  <a:srgbClr val="A50021"/>
                </a:solidFill>
              </a:rPr>
              <a:t> </a:t>
            </a:r>
            <a:r>
              <a:rPr lang="en-US" sz="5400" dirty="0" err="1" smtClean="0">
                <a:solidFill>
                  <a:srgbClr val="A50021"/>
                </a:solidFill>
              </a:rPr>
              <a:t>đến</a:t>
            </a:r>
            <a:r>
              <a:rPr lang="en-US" sz="5400" dirty="0" smtClean="0">
                <a:solidFill>
                  <a:srgbClr val="A50021"/>
                </a:solidFill>
              </a:rPr>
              <a:t> </a:t>
            </a:r>
            <a:r>
              <a:rPr lang="en-US" sz="5400" dirty="0" err="1" smtClean="0">
                <a:solidFill>
                  <a:srgbClr val="A50021"/>
                </a:solidFill>
              </a:rPr>
              <a:t>nhân</a:t>
            </a:r>
            <a:r>
              <a:rPr lang="en-US" sz="5400" dirty="0" smtClean="0">
                <a:solidFill>
                  <a:srgbClr val="A50021"/>
                </a:solidFill>
              </a:rPr>
              <a:t> </a:t>
            </a:r>
            <a:r>
              <a:rPr lang="en-US" sz="5400" dirty="0" err="1" smtClean="0">
                <a:solidFill>
                  <a:srgbClr val="A50021"/>
                </a:solidFill>
              </a:rPr>
              <a:t>danh</a:t>
            </a:r>
            <a:r>
              <a:rPr lang="en-US" sz="5400" dirty="0" smtClean="0">
                <a:solidFill>
                  <a:srgbClr val="A50021"/>
                </a:solidFill>
              </a:rPr>
              <a:t> </a:t>
            </a:r>
            <a:r>
              <a:rPr lang="en-US" sz="5400" dirty="0" err="1" smtClean="0">
                <a:solidFill>
                  <a:srgbClr val="A50021"/>
                </a:solidFill>
              </a:rPr>
              <a:t>Chúa</a:t>
            </a:r>
            <a:r>
              <a:rPr lang="en-US" sz="5400" dirty="0" smtClean="0">
                <a:solidFill>
                  <a:srgbClr val="A50021"/>
                </a:solidFill>
              </a:rPr>
              <a:t>, </a:t>
            </a:r>
            <a:r>
              <a:rPr lang="en-US" sz="5400" dirty="0" err="1" smtClean="0">
                <a:solidFill>
                  <a:srgbClr val="A50021"/>
                </a:solidFill>
              </a:rPr>
              <a:t>chúc</a:t>
            </a:r>
            <a:r>
              <a:rPr lang="en-US" sz="5400" dirty="0" smtClean="0">
                <a:solidFill>
                  <a:srgbClr val="A50021"/>
                </a:solidFill>
              </a:rPr>
              <a:t> </a:t>
            </a:r>
            <a:r>
              <a:rPr lang="en-US" sz="5400" dirty="0" err="1" smtClean="0">
                <a:solidFill>
                  <a:srgbClr val="A50021"/>
                </a:solidFill>
              </a:rPr>
              <a:t>tụng</a:t>
            </a:r>
            <a:r>
              <a:rPr lang="en-US" sz="5400" dirty="0" smtClean="0">
                <a:solidFill>
                  <a:srgbClr val="A50021"/>
                </a:solidFill>
              </a:rPr>
              <a:t> </a:t>
            </a:r>
            <a:r>
              <a:rPr lang="en-US" sz="5400" dirty="0" err="1" smtClean="0">
                <a:solidFill>
                  <a:srgbClr val="A50021"/>
                </a:solidFill>
              </a:rPr>
              <a:t>triều</a:t>
            </a:r>
            <a:r>
              <a:rPr lang="en-US" sz="5400" dirty="0" smtClean="0">
                <a:solidFill>
                  <a:srgbClr val="A50021"/>
                </a:solidFill>
              </a:rPr>
              <a:t> </a:t>
            </a:r>
            <a:r>
              <a:rPr lang="en-US" sz="5400" dirty="0" err="1" smtClean="0">
                <a:solidFill>
                  <a:srgbClr val="A50021"/>
                </a:solidFill>
              </a:rPr>
              <a:t>đại</a:t>
            </a:r>
            <a:r>
              <a:rPr lang="en-US" sz="5400" dirty="0" smtClean="0">
                <a:solidFill>
                  <a:srgbClr val="A50021"/>
                </a:solidFill>
              </a:rPr>
              <a:t> </a:t>
            </a:r>
            <a:r>
              <a:rPr lang="en-US" sz="5400" dirty="0" err="1" smtClean="0">
                <a:solidFill>
                  <a:srgbClr val="A50021"/>
                </a:solidFill>
              </a:rPr>
              <a:t>đang</a:t>
            </a:r>
            <a:r>
              <a:rPr lang="en-US" sz="5400" dirty="0" smtClean="0">
                <a:solidFill>
                  <a:srgbClr val="A50021"/>
                </a:solidFill>
              </a:rPr>
              <a:t> </a:t>
            </a:r>
            <a:r>
              <a:rPr lang="en-US" sz="5400" dirty="0" err="1" smtClean="0">
                <a:solidFill>
                  <a:srgbClr val="A50021"/>
                </a:solidFill>
              </a:rPr>
              <a:t>đến</a:t>
            </a:r>
            <a:r>
              <a:rPr lang="en-US" sz="5400" dirty="0" smtClean="0">
                <a:solidFill>
                  <a:srgbClr val="A50021"/>
                </a:solidFill>
              </a:rPr>
              <a:t>, </a:t>
            </a:r>
            <a:r>
              <a:rPr lang="en-US" sz="5400" dirty="0" err="1" smtClean="0">
                <a:solidFill>
                  <a:srgbClr val="A50021"/>
                </a:solidFill>
              </a:rPr>
              <a:t>triều</a:t>
            </a:r>
            <a:r>
              <a:rPr lang="en-US" sz="5400" dirty="0" smtClean="0">
                <a:solidFill>
                  <a:srgbClr val="A50021"/>
                </a:solidFill>
              </a:rPr>
              <a:t> </a:t>
            </a:r>
            <a:r>
              <a:rPr lang="en-US" sz="5400" dirty="0" err="1" smtClean="0">
                <a:solidFill>
                  <a:srgbClr val="A50021"/>
                </a:solidFill>
              </a:rPr>
              <a:t>đại</a:t>
            </a:r>
            <a:r>
              <a:rPr lang="en-US" sz="5400" dirty="0" smtClean="0">
                <a:solidFill>
                  <a:srgbClr val="A50021"/>
                </a:solidFill>
              </a:rPr>
              <a:t> </a:t>
            </a:r>
            <a:r>
              <a:rPr lang="en-US" sz="5400" dirty="0" err="1" smtClean="0">
                <a:solidFill>
                  <a:srgbClr val="A50021"/>
                </a:solidFill>
              </a:rPr>
              <a:t>vua</a:t>
            </a:r>
            <a:r>
              <a:rPr lang="en-US" sz="5400" dirty="0" smtClean="0">
                <a:solidFill>
                  <a:srgbClr val="A50021"/>
                </a:solidFill>
              </a:rPr>
              <a:t> </a:t>
            </a:r>
            <a:r>
              <a:rPr lang="en-US" sz="5400" dirty="0" err="1" smtClean="0">
                <a:solidFill>
                  <a:srgbClr val="A50021"/>
                </a:solidFill>
              </a:rPr>
              <a:t>Đa-vít</a:t>
            </a:r>
            <a:r>
              <a:rPr lang="en-US" sz="5400" dirty="0" smtClean="0">
                <a:solidFill>
                  <a:srgbClr val="A50021"/>
                </a:solidFill>
              </a:rPr>
              <a:t> </a:t>
            </a:r>
            <a:r>
              <a:rPr lang="en-US" sz="5400" dirty="0" err="1" smtClean="0">
                <a:solidFill>
                  <a:srgbClr val="A50021"/>
                </a:solidFill>
              </a:rPr>
              <a:t>tổ</a:t>
            </a:r>
            <a:r>
              <a:rPr lang="en-US" sz="5400" dirty="0" smtClean="0">
                <a:solidFill>
                  <a:srgbClr val="A50021"/>
                </a:solidFill>
              </a:rPr>
              <a:t> </a:t>
            </a:r>
            <a:r>
              <a:rPr lang="en-US" sz="5400" dirty="0" err="1" smtClean="0">
                <a:solidFill>
                  <a:srgbClr val="A50021"/>
                </a:solidFill>
              </a:rPr>
              <a:t>phụ</a:t>
            </a:r>
            <a:r>
              <a:rPr lang="en-US" sz="5400" dirty="0" smtClean="0">
                <a:solidFill>
                  <a:srgbClr val="A50021"/>
                </a:solidFill>
              </a:rPr>
              <a:t> </a:t>
            </a:r>
            <a:r>
              <a:rPr lang="en-US" sz="5400" dirty="0" err="1" smtClean="0">
                <a:solidFill>
                  <a:srgbClr val="A50021"/>
                </a:solidFill>
              </a:rPr>
              <a:t>chúng</a:t>
            </a:r>
            <a:r>
              <a:rPr lang="en-US" sz="5400" dirty="0" smtClean="0">
                <a:solidFill>
                  <a:srgbClr val="A50021"/>
                </a:solidFill>
              </a:rPr>
              <a:t> </a:t>
            </a:r>
            <a:r>
              <a:rPr lang="en-US" sz="5400" dirty="0" err="1" smtClean="0">
                <a:solidFill>
                  <a:srgbClr val="A50021"/>
                </a:solidFill>
              </a:rPr>
              <a:t>tôi</a:t>
            </a:r>
            <a:r>
              <a:rPr lang="en-US" sz="5400" dirty="0">
                <a:solidFill>
                  <a:srgbClr val="A50021"/>
                </a:solidFill>
              </a:rPr>
              <a:t>. </a:t>
            </a:r>
            <a:r>
              <a:rPr lang="en-US" sz="5400" dirty="0">
                <a:solidFill>
                  <a:srgbClr val="002060"/>
                </a:solidFill>
              </a:rPr>
              <a:t>Alleluia: </a:t>
            </a:r>
          </a:p>
        </p:txBody>
      </p:sp>
    </p:spTree>
    <p:extLst>
      <p:ext uri="{BB962C8B-B14F-4D97-AF65-F5344CB8AC3E}">
        <p14:creationId xmlns:p14="http://schemas.microsoft.com/office/powerpoint/2010/main" val="3645982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054120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en-US" sz="5400" dirty="0" smtClean="0">
                <a:solidFill>
                  <a:srgbClr val="002060"/>
                </a:solidFill>
              </a:rPr>
              <a:t>Alleluia-Alleluia: </a:t>
            </a:r>
            <a:r>
              <a:rPr lang="en-US" sz="5400" dirty="0" err="1" smtClean="0">
                <a:solidFill>
                  <a:srgbClr val="A50021"/>
                </a:solidFill>
              </a:rPr>
              <a:t>Chúc</a:t>
            </a:r>
            <a:r>
              <a:rPr lang="en-US" sz="5400" dirty="0" smtClean="0">
                <a:solidFill>
                  <a:srgbClr val="A50021"/>
                </a:solidFill>
              </a:rPr>
              <a:t> </a:t>
            </a:r>
            <a:r>
              <a:rPr lang="en-US" sz="5400" dirty="0" err="1" smtClean="0">
                <a:solidFill>
                  <a:srgbClr val="A50021"/>
                </a:solidFill>
              </a:rPr>
              <a:t>tụng</a:t>
            </a:r>
            <a:r>
              <a:rPr lang="en-US" sz="5400" dirty="0" smtClean="0">
                <a:solidFill>
                  <a:srgbClr val="A50021"/>
                </a:solidFill>
              </a:rPr>
              <a:t>, </a:t>
            </a:r>
            <a:r>
              <a:rPr lang="en-US" sz="5400" dirty="0" err="1" smtClean="0">
                <a:solidFill>
                  <a:srgbClr val="A50021"/>
                </a:solidFill>
              </a:rPr>
              <a:t>Đấng</a:t>
            </a:r>
            <a:r>
              <a:rPr lang="en-US" sz="5400" dirty="0" smtClean="0">
                <a:solidFill>
                  <a:srgbClr val="A50021"/>
                </a:solidFill>
              </a:rPr>
              <a:t> </a:t>
            </a:r>
            <a:r>
              <a:rPr lang="en-US" sz="5400" dirty="0" err="1" smtClean="0">
                <a:solidFill>
                  <a:srgbClr val="A50021"/>
                </a:solidFill>
              </a:rPr>
              <a:t>ngự</a:t>
            </a:r>
            <a:r>
              <a:rPr lang="en-US" sz="5400" dirty="0" smtClean="0">
                <a:solidFill>
                  <a:srgbClr val="A50021"/>
                </a:solidFill>
              </a:rPr>
              <a:t> </a:t>
            </a:r>
            <a:r>
              <a:rPr lang="en-US" sz="5400" dirty="0" err="1" smtClean="0">
                <a:solidFill>
                  <a:srgbClr val="A50021"/>
                </a:solidFill>
              </a:rPr>
              <a:t>đến</a:t>
            </a:r>
            <a:r>
              <a:rPr lang="en-US" sz="5400" dirty="0" smtClean="0">
                <a:solidFill>
                  <a:srgbClr val="A50021"/>
                </a:solidFill>
              </a:rPr>
              <a:t> </a:t>
            </a:r>
            <a:r>
              <a:rPr lang="en-US" sz="5400" dirty="0" err="1" smtClean="0">
                <a:solidFill>
                  <a:srgbClr val="A50021"/>
                </a:solidFill>
              </a:rPr>
              <a:t>nhân</a:t>
            </a:r>
            <a:r>
              <a:rPr lang="en-US" sz="5400" dirty="0" smtClean="0">
                <a:solidFill>
                  <a:srgbClr val="A50021"/>
                </a:solidFill>
              </a:rPr>
              <a:t> </a:t>
            </a:r>
            <a:r>
              <a:rPr lang="en-US" sz="5400" dirty="0" err="1" smtClean="0">
                <a:solidFill>
                  <a:srgbClr val="A50021"/>
                </a:solidFill>
              </a:rPr>
              <a:t>danh</a:t>
            </a:r>
            <a:r>
              <a:rPr lang="en-US" sz="5400" dirty="0" smtClean="0">
                <a:solidFill>
                  <a:srgbClr val="A50021"/>
                </a:solidFill>
              </a:rPr>
              <a:t> </a:t>
            </a:r>
            <a:r>
              <a:rPr lang="en-US" sz="5400" dirty="0" err="1" smtClean="0">
                <a:solidFill>
                  <a:srgbClr val="A50021"/>
                </a:solidFill>
              </a:rPr>
              <a:t>Chúa</a:t>
            </a:r>
            <a:r>
              <a:rPr lang="en-US" sz="5400" dirty="0" smtClean="0">
                <a:solidFill>
                  <a:srgbClr val="A50021"/>
                </a:solidFill>
              </a:rPr>
              <a:t>, </a:t>
            </a:r>
            <a:r>
              <a:rPr lang="en-US" sz="5400" dirty="0" err="1" smtClean="0">
                <a:solidFill>
                  <a:srgbClr val="A50021"/>
                </a:solidFill>
              </a:rPr>
              <a:t>chúc</a:t>
            </a:r>
            <a:r>
              <a:rPr lang="en-US" sz="5400" dirty="0" smtClean="0">
                <a:solidFill>
                  <a:srgbClr val="A50021"/>
                </a:solidFill>
              </a:rPr>
              <a:t> </a:t>
            </a:r>
            <a:r>
              <a:rPr lang="en-US" sz="5400" dirty="0" err="1" smtClean="0">
                <a:solidFill>
                  <a:srgbClr val="A50021"/>
                </a:solidFill>
              </a:rPr>
              <a:t>tụng</a:t>
            </a:r>
            <a:r>
              <a:rPr lang="en-US" sz="5400" dirty="0" smtClean="0">
                <a:solidFill>
                  <a:srgbClr val="A50021"/>
                </a:solidFill>
              </a:rPr>
              <a:t> </a:t>
            </a:r>
            <a:r>
              <a:rPr lang="en-US" sz="5400" dirty="0" err="1" smtClean="0">
                <a:solidFill>
                  <a:srgbClr val="A50021"/>
                </a:solidFill>
              </a:rPr>
              <a:t>triều</a:t>
            </a:r>
            <a:r>
              <a:rPr lang="en-US" sz="5400" dirty="0" smtClean="0">
                <a:solidFill>
                  <a:srgbClr val="A50021"/>
                </a:solidFill>
              </a:rPr>
              <a:t> </a:t>
            </a:r>
            <a:r>
              <a:rPr lang="en-US" sz="5400" dirty="0" err="1" smtClean="0">
                <a:solidFill>
                  <a:srgbClr val="A50021"/>
                </a:solidFill>
              </a:rPr>
              <a:t>đại</a:t>
            </a:r>
            <a:r>
              <a:rPr lang="en-US" sz="5400" dirty="0" smtClean="0">
                <a:solidFill>
                  <a:srgbClr val="A50021"/>
                </a:solidFill>
              </a:rPr>
              <a:t> </a:t>
            </a:r>
            <a:r>
              <a:rPr lang="en-US" sz="5400" dirty="0" err="1" smtClean="0">
                <a:solidFill>
                  <a:srgbClr val="A50021"/>
                </a:solidFill>
              </a:rPr>
              <a:t>đang</a:t>
            </a:r>
            <a:r>
              <a:rPr lang="en-US" sz="5400" dirty="0" smtClean="0">
                <a:solidFill>
                  <a:srgbClr val="A50021"/>
                </a:solidFill>
              </a:rPr>
              <a:t> </a:t>
            </a:r>
            <a:r>
              <a:rPr lang="en-US" sz="5400" dirty="0" err="1" smtClean="0">
                <a:solidFill>
                  <a:srgbClr val="A50021"/>
                </a:solidFill>
              </a:rPr>
              <a:t>đến</a:t>
            </a:r>
            <a:r>
              <a:rPr lang="en-US" sz="5400" dirty="0" smtClean="0">
                <a:solidFill>
                  <a:srgbClr val="A50021"/>
                </a:solidFill>
              </a:rPr>
              <a:t>, </a:t>
            </a:r>
            <a:r>
              <a:rPr lang="en-US" sz="5400" dirty="0" err="1" smtClean="0">
                <a:solidFill>
                  <a:srgbClr val="A50021"/>
                </a:solidFill>
              </a:rPr>
              <a:t>triều</a:t>
            </a:r>
            <a:r>
              <a:rPr lang="en-US" sz="5400" dirty="0" smtClean="0">
                <a:solidFill>
                  <a:srgbClr val="A50021"/>
                </a:solidFill>
              </a:rPr>
              <a:t> </a:t>
            </a:r>
            <a:r>
              <a:rPr lang="en-US" sz="5400" dirty="0" err="1" smtClean="0">
                <a:solidFill>
                  <a:srgbClr val="A50021"/>
                </a:solidFill>
              </a:rPr>
              <a:t>đại</a:t>
            </a:r>
            <a:r>
              <a:rPr lang="en-US" sz="5400" dirty="0" smtClean="0">
                <a:solidFill>
                  <a:srgbClr val="A50021"/>
                </a:solidFill>
              </a:rPr>
              <a:t> </a:t>
            </a:r>
            <a:r>
              <a:rPr lang="en-US" sz="5400" dirty="0" err="1" smtClean="0">
                <a:solidFill>
                  <a:srgbClr val="A50021"/>
                </a:solidFill>
              </a:rPr>
              <a:t>vua</a:t>
            </a:r>
            <a:r>
              <a:rPr lang="en-US" sz="5400" dirty="0" smtClean="0">
                <a:solidFill>
                  <a:srgbClr val="A50021"/>
                </a:solidFill>
              </a:rPr>
              <a:t> </a:t>
            </a:r>
            <a:r>
              <a:rPr lang="en-US" sz="5400" dirty="0" err="1" smtClean="0">
                <a:solidFill>
                  <a:srgbClr val="A50021"/>
                </a:solidFill>
              </a:rPr>
              <a:t>Đa-vít</a:t>
            </a:r>
            <a:r>
              <a:rPr lang="en-US" sz="5400" dirty="0" smtClean="0">
                <a:solidFill>
                  <a:srgbClr val="A50021"/>
                </a:solidFill>
              </a:rPr>
              <a:t> </a:t>
            </a:r>
            <a:r>
              <a:rPr lang="en-US" sz="5400" dirty="0" err="1" smtClean="0">
                <a:solidFill>
                  <a:srgbClr val="A50021"/>
                </a:solidFill>
              </a:rPr>
              <a:t>tổ</a:t>
            </a:r>
            <a:r>
              <a:rPr lang="en-US" sz="5400" dirty="0" smtClean="0">
                <a:solidFill>
                  <a:srgbClr val="A50021"/>
                </a:solidFill>
              </a:rPr>
              <a:t> </a:t>
            </a:r>
            <a:r>
              <a:rPr lang="en-US" sz="5400" dirty="0" err="1" smtClean="0">
                <a:solidFill>
                  <a:srgbClr val="A50021"/>
                </a:solidFill>
              </a:rPr>
              <a:t>phụ</a:t>
            </a:r>
            <a:r>
              <a:rPr lang="en-US" sz="5400" dirty="0" smtClean="0">
                <a:solidFill>
                  <a:srgbClr val="A50021"/>
                </a:solidFill>
              </a:rPr>
              <a:t> </a:t>
            </a:r>
            <a:r>
              <a:rPr lang="en-US" sz="5400" dirty="0" err="1" smtClean="0">
                <a:solidFill>
                  <a:srgbClr val="A50021"/>
                </a:solidFill>
              </a:rPr>
              <a:t>chúng</a:t>
            </a:r>
            <a:r>
              <a:rPr lang="en-US" sz="5400" dirty="0" smtClean="0">
                <a:solidFill>
                  <a:srgbClr val="A50021"/>
                </a:solidFill>
              </a:rPr>
              <a:t> </a:t>
            </a:r>
            <a:r>
              <a:rPr lang="en-US" sz="5400" dirty="0" err="1" smtClean="0">
                <a:solidFill>
                  <a:srgbClr val="A50021"/>
                </a:solidFill>
              </a:rPr>
              <a:t>tôi</a:t>
            </a:r>
            <a:r>
              <a:rPr lang="en-US" sz="5400" dirty="0">
                <a:solidFill>
                  <a:srgbClr val="A50021"/>
                </a:solidFill>
              </a:rPr>
              <a:t>. </a:t>
            </a:r>
            <a:r>
              <a:rPr lang="en-US" sz="5400" dirty="0">
                <a:solidFill>
                  <a:srgbClr val="002060"/>
                </a:solidFill>
              </a:rPr>
              <a:t>Alleluia: </a:t>
            </a:r>
          </a:p>
        </p:txBody>
      </p:sp>
    </p:spTree>
    <p:extLst>
      <p:ext uri="{BB962C8B-B14F-4D97-AF65-F5344CB8AC3E}">
        <p14:creationId xmlns:p14="http://schemas.microsoft.com/office/powerpoint/2010/main" val="877543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3970318"/>
          </a:xfrm>
          <a:prstGeom prst="rect">
            <a:avLst/>
          </a:prstGeom>
        </p:spPr>
        <p:txBody>
          <a:bodyPr wrap="square">
            <a:spAutoFit/>
          </a:bodyPr>
          <a:lstStyle/>
          <a:p>
            <a:pPr algn="ctr"/>
            <a:r>
              <a:rPr lang="en-US" sz="3600" dirty="0" err="1">
                <a:solidFill>
                  <a:srgbClr val="F79646">
                    <a:lumMod val="50000"/>
                  </a:srgbClr>
                </a:solidFill>
              </a:rPr>
              <a:t>Anh</a:t>
            </a:r>
            <a:r>
              <a:rPr lang="en-US" sz="3600" dirty="0">
                <a:solidFill>
                  <a:srgbClr val="F79646">
                    <a:lumMod val="50000"/>
                  </a:srgbClr>
                </a:solidFill>
              </a:rPr>
              <a:t> </a:t>
            </a:r>
            <a:r>
              <a:rPr lang="en-US" sz="3600" dirty="0" err="1">
                <a:solidFill>
                  <a:srgbClr val="F79646">
                    <a:lumMod val="50000"/>
                  </a:srgbClr>
                </a:solidFill>
              </a:rPr>
              <a:t>chị</a:t>
            </a:r>
            <a:r>
              <a:rPr lang="en-US" sz="3600" dirty="0">
                <a:solidFill>
                  <a:srgbClr val="F79646">
                    <a:lumMod val="50000"/>
                  </a:srgbClr>
                </a:solidFill>
              </a:rPr>
              <a:t> </a:t>
            </a:r>
            <a:r>
              <a:rPr lang="en-US" sz="3600" dirty="0" err="1">
                <a:solidFill>
                  <a:srgbClr val="F79646">
                    <a:lumMod val="50000"/>
                  </a:srgbClr>
                </a:solidFill>
              </a:rPr>
              <a:t>em</a:t>
            </a:r>
            <a:r>
              <a:rPr lang="en-US" sz="3600" dirty="0">
                <a:solidFill>
                  <a:srgbClr val="F79646">
                    <a:lumMod val="50000"/>
                  </a:srgbClr>
                </a:solidFill>
              </a:rPr>
              <a:t> </a:t>
            </a:r>
            <a:r>
              <a:rPr lang="en-US" sz="3600" dirty="0" err="1">
                <a:solidFill>
                  <a:srgbClr val="F79646">
                    <a:lumMod val="50000"/>
                  </a:srgbClr>
                </a:solidFill>
              </a:rPr>
              <a:t>thân</a:t>
            </a:r>
            <a:r>
              <a:rPr lang="en-US" sz="3600" dirty="0">
                <a:solidFill>
                  <a:srgbClr val="F79646">
                    <a:lumMod val="50000"/>
                  </a:srgbClr>
                </a:solidFill>
              </a:rPr>
              <a:t> </a:t>
            </a:r>
            <a:r>
              <a:rPr lang="en-US" sz="3600" dirty="0" err="1">
                <a:solidFill>
                  <a:srgbClr val="F79646">
                    <a:lumMod val="50000"/>
                  </a:srgbClr>
                </a:solidFill>
              </a:rPr>
              <a:t>mến</a:t>
            </a:r>
            <a:r>
              <a:rPr lang="en-US" sz="3600" dirty="0">
                <a:solidFill>
                  <a:srgbClr val="F79646">
                    <a:lumMod val="50000"/>
                  </a:srgbClr>
                </a:solidFill>
              </a:rPr>
              <a:t>. </a:t>
            </a:r>
            <a:r>
              <a:rPr lang="en-US" sz="3600" dirty="0" err="1">
                <a:solidFill>
                  <a:srgbClr val="F79646">
                    <a:lumMod val="50000"/>
                  </a:srgbClr>
                </a:solidFill>
              </a:rPr>
              <a:t>Đức</a:t>
            </a:r>
            <a:r>
              <a:rPr lang="en-US" sz="3600" dirty="0">
                <a:solidFill>
                  <a:srgbClr val="F79646">
                    <a:lumMod val="50000"/>
                  </a:srgbClr>
                </a:solidFill>
              </a:rPr>
              <a:t> </a:t>
            </a:r>
            <a:r>
              <a:rPr lang="en-US" sz="3600" dirty="0" err="1">
                <a:solidFill>
                  <a:srgbClr val="F79646">
                    <a:lumMod val="50000"/>
                  </a:srgbClr>
                </a:solidFill>
              </a:rPr>
              <a:t>Giê-su</a:t>
            </a:r>
            <a:r>
              <a:rPr lang="en-US" sz="3600" dirty="0">
                <a:solidFill>
                  <a:srgbClr val="F79646">
                    <a:lumMod val="50000"/>
                  </a:srgbClr>
                </a:solidFill>
              </a:rPr>
              <a:t> Ki-</a:t>
            </a:r>
            <a:r>
              <a:rPr lang="en-US" sz="3600" dirty="0" err="1">
                <a:solidFill>
                  <a:srgbClr val="F79646">
                    <a:lumMod val="50000"/>
                  </a:srgbClr>
                </a:solidFill>
              </a:rPr>
              <a:t>tô</a:t>
            </a:r>
            <a:r>
              <a:rPr lang="en-US" sz="3600" dirty="0">
                <a:solidFill>
                  <a:srgbClr val="F79646">
                    <a:lumMod val="50000"/>
                  </a:srgbClr>
                </a:solidFill>
              </a:rPr>
              <a:t> </a:t>
            </a:r>
            <a:r>
              <a:rPr lang="en-US" sz="3600" dirty="0" err="1">
                <a:solidFill>
                  <a:srgbClr val="F79646">
                    <a:lumMod val="50000"/>
                  </a:srgbClr>
                </a:solidFill>
              </a:rPr>
              <a:t>là</a:t>
            </a:r>
            <a:r>
              <a:rPr lang="en-US" sz="3600" dirty="0">
                <a:solidFill>
                  <a:srgbClr val="F79646">
                    <a:lumMod val="50000"/>
                  </a:srgbClr>
                </a:solidFill>
              </a:rPr>
              <a:t> </a:t>
            </a:r>
            <a:r>
              <a:rPr lang="en-US" sz="3600" dirty="0" err="1">
                <a:solidFill>
                  <a:srgbClr val="F79646">
                    <a:lumMod val="50000"/>
                  </a:srgbClr>
                </a:solidFill>
              </a:rPr>
              <a:t>Vua</a:t>
            </a:r>
            <a:r>
              <a:rPr lang="en-US" sz="3600" dirty="0">
                <a:solidFill>
                  <a:srgbClr val="F79646">
                    <a:lumMod val="50000"/>
                  </a:srgbClr>
                </a:solidFill>
              </a:rPr>
              <a:t> </a:t>
            </a:r>
            <a:r>
              <a:rPr lang="en-US" sz="3600" dirty="0" err="1">
                <a:solidFill>
                  <a:srgbClr val="F79646">
                    <a:lumMod val="50000"/>
                  </a:srgbClr>
                </a:solidFill>
              </a:rPr>
              <a:t>tình</a:t>
            </a:r>
            <a:r>
              <a:rPr lang="en-US" sz="3600" dirty="0">
                <a:solidFill>
                  <a:srgbClr val="F79646">
                    <a:lumMod val="50000"/>
                  </a:srgbClr>
                </a:solidFill>
              </a:rPr>
              <a:t> </a:t>
            </a:r>
            <a:r>
              <a:rPr lang="en-US" sz="3600" dirty="0" err="1">
                <a:solidFill>
                  <a:srgbClr val="F79646">
                    <a:lumMod val="50000"/>
                  </a:srgbClr>
                </a:solidFill>
              </a:rPr>
              <a:t>yêu</a:t>
            </a:r>
            <a:r>
              <a:rPr lang="en-US" sz="3600" dirty="0">
                <a:solidFill>
                  <a:srgbClr val="F79646">
                    <a:lumMod val="50000"/>
                  </a:srgbClr>
                </a:solidFill>
              </a:rPr>
              <a:t>. </a:t>
            </a:r>
            <a:r>
              <a:rPr lang="en-US" sz="3600" dirty="0" err="1">
                <a:solidFill>
                  <a:srgbClr val="F79646">
                    <a:lumMod val="50000"/>
                  </a:srgbClr>
                </a:solidFill>
              </a:rPr>
              <a:t>Người</a:t>
            </a:r>
            <a:r>
              <a:rPr lang="en-US" sz="3600" dirty="0">
                <a:solidFill>
                  <a:srgbClr val="F79646">
                    <a:lumMod val="50000"/>
                  </a:srgbClr>
                </a:solidFill>
              </a:rPr>
              <a:t> </a:t>
            </a:r>
            <a:r>
              <a:rPr lang="en-US" sz="3600" dirty="0" err="1">
                <a:solidFill>
                  <a:srgbClr val="F79646">
                    <a:lumMod val="50000"/>
                  </a:srgbClr>
                </a:solidFill>
              </a:rPr>
              <a:t>đã</a:t>
            </a:r>
            <a:r>
              <a:rPr lang="en-US" sz="3600" dirty="0">
                <a:solidFill>
                  <a:srgbClr val="F79646">
                    <a:lumMod val="50000"/>
                  </a:srgbClr>
                </a:solidFill>
              </a:rPr>
              <a:t> </a:t>
            </a:r>
            <a:r>
              <a:rPr lang="en-US" sz="3600" dirty="0" err="1">
                <a:solidFill>
                  <a:srgbClr val="F79646">
                    <a:lumMod val="50000"/>
                  </a:srgbClr>
                </a:solidFill>
              </a:rPr>
              <a:t>hy</a:t>
            </a:r>
            <a:r>
              <a:rPr lang="en-US" sz="3600" dirty="0">
                <a:solidFill>
                  <a:srgbClr val="F79646">
                    <a:lumMod val="50000"/>
                  </a:srgbClr>
                </a:solidFill>
              </a:rPr>
              <a:t> </a:t>
            </a:r>
            <a:r>
              <a:rPr lang="en-US" sz="3600" dirty="0" err="1">
                <a:solidFill>
                  <a:srgbClr val="F79646">
                    <a:lumMod val="50000"/>
                  </a:srgbClr>
                </a:solidFill>
              </a:rPr>
              <a:t>sinh</a:t>
            </a:r>
            <a:r>
              <a:rPr lang="en-US" sz="3600" dirty="0">
                <a:solidFill>
                  <a:srgbClr val="F79646">
                    <a:lumMod val="50000"/>
                  </a:srgbClr>
                </a:solidFill>
              </a:rPr>
              <a:t> </a:t>
            </a:r>
            <a:r>
              <a:rPr lang="en-US" sz="3600" dirty="0" err="1">
                <a:solidFill>
                  <a:srgbClr val="F79646">
                    <a:lumMod val="50000"/>
                  </a:srgbClr>
                </a:solidFill>
              </a:rPr>
              <a:t>mạng</a:t>
            </a:r>
            <a:r>
              <a:rPr lang="en-US" sz="3600" dirty="0">
                <a:solidFill>
                  <a:srgbClr val="F79646">
                    <a:lumMod val="50000"/>
                  </a:srgbClr>
                </a:solidFill>
              </a:rPr>
              <a:t> </a:t>
            </a:r>
            <a:r>
              <a:rPr lang="en-US" sz="3600" dirty="0" err="1">
                <a:solidFill>
                  <a:srgbClr val="F79646">
                    <a:lumMod val="50000"/>
                  </a:srgbClr>
                </a:solidFill>
              </a:rPr>
              <a:t>sống</a:t>
            </a:r>
            <a:r>
              <a:rPr lang="en-US" sz="3600" dirty="0">
                <a:solidFill>
                  <a:srgbClr val="F79646">
                    <a:lumMod val="50000"/>
                  </a:srgbClr>
                </a:solidFill>
              </a:rPr>
              <a:t> </a:t>
            </a:r>
            <a:r>
              <a:rPr lang="en-US" sz="3600" dirty="0" err="1">
                <a:solidFill>
                  <a:srgbClr val="F79646">
                    <a:lumMod val="50000"/>
                  </a:srgbClr>
                </a:solidFill>
              </a:rPr>
              <a:t>trên</a:t>
            </a:r>
            <a:r>
              <a:rPr lang="en-US" sz="3600" dirty="0">
                <a:solidFill>
                  <a:srgbClr val="F79646">
                    <a:lumMod val="50000"/>
                  </a:srgbClr>
                </a:solidFill>
              </a:rPr>
              <a:t> </a:t>
            </a:r>
            <a:r>
              <a:rPr lang="en-US" sz="3600" dirty="0" err="1">
                <a:solidFill>
                  <a:srgbClr val="F79646">
                    <a:lumMod val="50000"/>
                  </a:srgbClr>
                </a:solidFill>
              </a:rPr>
              <a:t>thập</a:t>
            </a:r>
            <a:r>
              <a:rPr lang="en-US" sz="3600" dirty="0">
                <a:solidFill>
                  <a:srgbClr val="F79646">
                    <a:lumMod val="50000"/>
                  </a:srgbClr>
                </a:solidFill>
              </a:rPr>
              <a:t> </a:t>
            </a:r>
            <a:r>
              <a:rPr lang="en-US" sz="3600" dirty="0" err="1">
                <a:solidFill>
                  <a:srgbClr val="F79646">
                    <a:lumMod val="50000"/>
                  </a:srgbClr>
                </a:solidFill>
              </a:rPr>
              <a:t>giá</a:t>
            </a:r>
            <a:r>
              <a:rPr lang="en-US" sz="3600" dirty="0">
                <a:solidFill>
                  <a:srgbClr val="F79646">
                    <a:lumMod val="50000"/>
                  </a:srgbClr>
                </a:solidFill>
              </a:rPr>
              <a:t> </a:t>
            </a:r>
            <a:r>
              <a:rPr lang="en-US" sz="3600" dirty="0" err="1">
                <a:solidFill>
                  <a:srgbClr val="F79646">
                    <a:lumMod val="50000"/>
                  </a:srgbClr>
                </a:solidFill>
              </a:rPr>
              <a:t>vì</a:t>
            </a:r>
            <a:r>
              <a:rPr lang="en-US" sz="3600" dirty="0">
                <a:solidFill>
                  <a:srgbClr val="F79646">
                    <a:lumMod val="50000"/>
                  </a:srgbClr>
                </a:solidFill>
              </a:rPr>
              <a:t> </a:t>
            </a:r>
            <a:r>
              <a:rPr lang="en-US" sz="3600" dirty="0" err="1">
                <a:solidFill>
                  <a:srgbClr val="F79646">
                    <a:lumMod val="50000"/>
                  </a:srgbClr>
                </a:solidFill>
              </a:rPr>
              <a:t>yêu</a:t>
            </a:r>
            <a:r>
              <a:rPr lang="en-US" sz="3600" dirty="0">
                <a:solidFill>
                  <a:srgbClr val="F79646">
                    <a:lumMod val="50000"/>
                  </a:srgbClr>
                </a:solidFill>
              </a:rPr>
              <a:t> </a:t>
            </a:r>
            <a:r>
              <a:rPr lang="en-US" sz="3600" dirty="0" err="1">
                <a:solidFill>
                  <a:srgbClr val="F79646">
                    <a:lumMod val="50000"/>
                  </a:srgbClr>
                </a:solidFill>
              </a:rPr>
              <a:t>thương</a:t>
            </a:r>
            <a:r>
              <a:rPr lang="en-US" sz="3600" dirty="0">
                <a:solidFill>
                  <a:srgbClr val="F79646">
                    <a:lumMod val="50000"/>
                  </a:srgbClr>
                </a:solidFill>
              </a:rPr>
              <a:t> </a:t>
            </a:r>
            <a:r>
              <a:rPr lang="en-US" sz="3600" dirty="0" err="1">
                <a:solidFill>
                  <a:srgbClr val="F79646">
                    <a:lumMod val="50000"/>
                  </a:srgbClr>
                </a:solidFill>
              </a:rPr>
              <a:t>chúng</a:t>
            </a:r>
            <a:r>
              <a:rPr lang="en-US" sz="3600" dirty="0">
                <a:solidFill>
                  <a:srgbClr val="F79646">
                    <a:lumMod val="50000"/>
                  </a:srgbClr>
                </a:solidFill>
              </a:rPr>
              <a:t> ta. </a:t>
            </a:r>
            <a:r>
              <a:rPr lang="en-US" sz="3600" dirty="0" err="1">
                <a:solidFill>
                  <a:srgbClr val="F79646">
                    <a:lumMod val="50000"/>
                  </a:srgbClr>
                </a:solidFill>
              </a:rPr>
              <a:t>Trong</a:t>
            </a:r>
            <a:r>
              <a:rPr lang="en-US" sz="3600" dirty="0">
                <a:solidFill>
                  <a:srgbClr val="F79646">
                    <a:lumMod val="50000"/>
                  </a:srgbClr>
                </a:solidFill>
              </a:rPr>
              <a:t> </a:t>
            </a:r>
            <a:r>
              <a:rPr lang="en-US" sz="3600" dirty="0" err="1">
                <a:solidFill>
                  <a:srgbClr val="F79646">
                    <a:lumMod val="50000"/>
                  </a:srgbClr>
                </a:solidFill>
              </a:rPr>
              <a:t>niềm</a:t>
            </a:r>
            <a:r>
              <a:rPr lang="en-US" sz="3600" dirty="0">
                <a:solidFill>
                  <a:srgbClr val="F79646">
                    <a:lumMod val="50000"/>
                  </a:srgbClr>
                </a:solidFill>
              </a:rPr>
              <a:t> </a:t>
            </a:r>
            <a:r>
              <a:rPr lang="en-US" sz="3600" dirty="0" err="1">
                <a:solidFill>
                  <a:srgbClr val="F79646">
                    <a:lumMod val="50000"/>
                  </a:srgbClr>
                </a:solidFill>
              </a:rPr>
              <a:t>cảm</a:t>
            </a:r>
            <a:r>
              <a:rPr lang="en-US" sz="3600" dirty="0">
                <a:solidFill>
                  <a:srgbClr val="F79646">
                    <a:lumMod val="50000"/>
                  </a:srgbClr>
                </a:solidFill>
              </a:rPr>
              <a:t> </a:t>
            </a:r>
            <a:r>
              <a:rPr lang="en-US" sz="3600" dirty="0" err="1">
                <a:solidFill>
                  <a:srgbClr val="F79646">
                    <a:lumMod val="50000"/>
                  </a:srgbClr>
                </a:solidFill>
              </a:rPr>
              <a:t>mến</a:t>
            </a:r>
            <a:r>
              <a:rPr lang="en-US" sz="3600" dirty="0">
                <a:solidFill>
                  <a:srgbClr val="F79646">
                    <a:lumMod val="50000"/>
                  </a:srgbClr>
                </a:solidFill>
              </a:rPr>
              <a:t> tri </a:t>
            </a:r>
            <a:r>
              <a:rPr lang="en-US" sz="3600" dirty="0" err="1">
                <a:solidFill>
                  <a:srgbClr val="F79646">
                    <a:lumMod val="50000"/>
                  </a:srgbClr>
                </a:solidFill>
              </a:rPr>
              <a:t>ân</a:t>
            </a:r>
            <a:r>
              <a:rPr lang="en-US" sz="3600" dirty="0">
                <a:solidFill>
                  <a:srgbClr val="F79646">
                    <a:lumMod val="50000"/>
                  </a:srgbClr>
                </a:solidFill>
              </a:rPr>
              <a:t> </a:t>
            </a:r>
            <a:r>
              <a:rPr lang="en-US" sz="3600" dirty="0" err="1">
                <a:solidFill>
                  <a:srgbClr val="F79646">
                    <a:lumMod val="50000"/>
                  </a:srgbClr>
                </a:solidFill>
              </a:rPr>
              <a:t>người</a:t>
            </a:r>
            <a:r>
              <a:rPr lang="en-US" sz="3600" dirty="0">
                <a:solidFill>
                  <a:srgbClr val="F79646">
                    <a:lumMod val="50000"/>
                  </a:srgbClr>
                </a:solidFill>
              </a:rPr>
              <a:t>, </a:t>
            </a:r>
            <a:r>
              <a:rPr lang="en-US" sz="3600" dirty="0" err="1">
                <a:solidFill>
                  <a:srgbClr val="F79646">
                    <a:lumMod val="50000"/>
                  </a:srgbClr>
                </a:solidFill>
              </a:rPr>
              <a:t>chúng</a:t>
            </a:r>
            <a:r>
              <a:rPr lang="en-US" sz="3600" dirty="0">
                <a:solidFill>
                  <a:srgbClr val="F79646">
                    <a:lumMod val="50000"/>
                  </a:srgbClr>
                </a:solidFill>
              </a:rPr>
              <a:t> ta </a:t>
            </a:r>
            <a:r>
              <a:rPr lang="en-US" sz="3600" dirty="0" err="1">
                <a:solidFill>
                  <a:srgbClr val="F79646">
                    <a:lumMod val="50000"/>
                  </a:srgbClr>
                </a:solidFill>
              </a:rPr>
              <a:t>cùng</a:t>
            </a:r>
            <a:r>
              <a:rPr lang="en-US" sz="3600" dirty="0">
                <a:solidFill>
                  <a:srgbClr val="F79646">
                    <a:lumMod val="50000"/>
                  </a:srgbClr>
                </a:solidFill>
              </a:rPr>
              <a:t> </a:t>
            </a:r>
            <a:r>
              <a:rPr lang="en-US" sz="3600" dirty="0" err="1">
                <a:solidFill>
                  <a:srgbClr val="F79646">
                    <a:lumMod val="50000"/>
                  </a:srgbClr>
                </a:solidFill>
              </a:rPr>
              <a:t>dâng</a:t>
            </a:r>
            <a:r>
              <a:rPr lang="en-US" sz="3600" dirty="0">
                <a:solidFill>
                  <a:srgbClr val="F79646">
                    <a:lumMod val="50000"/>
                  </a:srgbClr>
                </a:solidFill>
              </a:rPr>
              <a:t> </a:t>
            </a:r>
            <a:r>
              <a:rPr lang="en-US" sz="3600" dirty="0" err="1">
                <a:solidFill>
                  <a:srgbClr val="F79646">
                    <a:lumMod val="50000"/>
                  </a:srgbClr>
                </a:solidFill>
              </a:rPr>
              <a:t>lời</a:t>
            </a:r>
            <a:r>
              <a:rPr lang="en-US" sz="3600" dirty="0">
                <a:solidFill>
                  <a:srgbClr val="F79646">
                    <a:lumMod val="50000"/>
                  </a:srgbClr>
                </a:solidFill>
              </a:rPr>
              <a:t> </a:t>
            </a:r>
            <a:r>
              <a:rPr lang="en-US" sz="3600" dirty="0" err="1">
                <a:solidFill>
                  <a:srgbClr val="F79646">
                    <a:lumMod val="50000"/>
                  </a:srgbClr>
                </a:solidFill>
              </a:rPr>
              <a:t>cầu</a:t>
            </a:r>
            <a:r>
              <a:rPr lang="en-US" sz="3600" dirty="0">
                <a:solidFill>
                  <a:srgbClr val="F79646">
                    <a:lumMod val="50000"/>
                  </a:srgbClr>
                </a:solidFill>
              </a:rPr>
              <a:t> </a:t>
            </a:r>
            <a:r>
              <a:rPr lang="en-US" sz="3600" dirty="0" err="1">
                <a:solidFill>
                  <a:srgbClr val="F79646">
                    <a:lumMod val="50000"/>
                  </a:srgbClr>
                </a:solidFill>
              </a:rPr>
              <a:t>xin</a:t>
            </a:r>
            <a:r>
              <a:rPr lang="en-US" sz="3600" dirty="0">
                <a:solidFill>
                  <a:srgbClr val="F79646">
                    <a:lumMod val="50000"/>
                  </a:srgbClr>
                </a:solidFill>
              </a:rPr>
              <a:t>.</a:t>
            </a:r>
            <a:endParaRPr lang="en-US" sz="4000" dirty="0">
              <a:solidFill>
                <a:srgbClr val="F79646">
                  <a:lumMod val="50000"/>
                </a:srgbClr>
              </a:solidFill>
            </a:endParaRPr>
          </a:p>
        </p:txBody>
      </p:sp>
    </p:spTree>
    <p:extLst>
      <p:ext uri="{BB962C8B-B14F-4D97-AF65-F5344CB8AC3E}">
        <p14:creationId xmlns:p14="http://schemas.microsoft.com/office/powerpoint/2010/main" val="3348039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706368" y="2038350"/>
            <a:ext cx="5437632" cy="1477328"/>
          </a:xfrm>
          <a:prstGeom prst="rect">
            <a:avLst/>
          </a:prstGeom>
        </p:spPr>
        <p:txBody>
          <a:bodyPr wrap="square">
            <a:spAutoFit/>
          </a:bodyPr>
          <a:lstStyle/>
          <a:p>
            <a:pPr algn="ctr"/>
            <a:r>
              <a:rPr lang="en-US" sz="5400" b="1" dirty="0" err="1" smtClean="0">
                <a:solidFill>
                  <a:srgbClr val="C00000"/>
                </a:solidFill>
              </a:rPr>
              <a:t>Lễ</a:t>
            </a:r>
            <a:r>
              <a:rPr lang="en-US" sz="5400" b="1" dirty="0" smtClean="0">
                <a:solidFill>
                  <a:srgbClr val="C00000"/>
                </a:solidFill>
              </a:rPr>
              <a:t> </a:t>
            </a:r>
            <a:r>
              <a:rPr lang="en-US" sz="5400" b="1" dirty="0" err="1" smtClean="0">
                <a:solidFill>
                  <a:srgbClr val="C00000"/>
                </a:solidFill>
              </a:rPr>
              <a:t>Dâng</a:t>
            </a:r>
            <a:r>
              <a:rPr lang="en-US" sz="5400" b="1" dirty="0" smtClean="0">
                <a:solidFill>
                  <a:srgbClr val="C00000"/>
                </a:solidFill>
              </a:rPr>
              <a:t> </a:t>
            </a:r>
            <a:r>
              <a:rPr lang="en-US" sz="5400" b="1" dirty="0" err="1" smtClean="0">
                <a:solidFill>
                  <a:srgbClr val="C00000"/>
                </a:solidFill>
              </a:rPr>
              <a:t>Tình</a:t>
            </a:r>
            <a:r>
              <a:rPr lang="en-US" sz="5400" b="1" dirty="0" smtClean="0">
                <a:solidFill>
                  <a:srgbClr val="C00000"/>
                </a:solidFill>
              </a:rPr>
              <a:t> </a:t>
            </a:r>
            <a:r>
              <a:rPr lang="en-US" sz="5400" b="1" dirty="0" err="1">
                <a:solidFill>
                  <a:srgbClr val="C00000"/>
                </a:solidFill>
              </a:rPr>
              <a:t>Y</a:t>
            </a:r>
            <a:r>
              <a:rPr lang="en-US" sz="5400" b="1" dirty="0" err="1" smtClean="0">
                <a:solidFill>
                  <a:srgbClr val="C00000"/>
                </a:solidFill>
              </a:rPr>
              <a:t>êu</a:t>
            </a:r>
            <a:endParaRPr lang="en-US" sz="5400" b="1" dirty="0" smtClean="0">
              <a:solidFill>
                <a:srgbClr val="C00000"/>
              </a:solidFill>
            </a:endParaRPr>
          </a:p>
          <a:p>
            <a:pPr algn="ctr"/>
            <a:r>
              <a:rPr lang="en-US" sz="3600" b="1" i="1" dirty="0" err="1" smtClean="0">
                <a:solidFill>
                  <a:srgbClr val="002060"/>
                </a:solidFill>
              </a:rPr>
              <a:t>Đinh</a:t>
            </a:r>
            <a:r>
              <a:rPr lang="en-US" sz="3600" b="1" i="1" dirty="0" smtClean="0">
                <a:solidFill>
                  <a:srgbClr val="002060"/>
                </a:solidFill>
              </a:rPr>
              <a:t> </a:t>
            </a:r>
            <a:r>
              <a:rPr lang="en-US" sz="3600" b="1" i="1" dirty="0" err="1" smtClean="0">
                <a:solidFill>
                  <a:srgbClr val="002060"/>
                </a:solidFill>
              </a:rPr>
              <a:t>Công</a:t>
            </a:r>
            <a:r>
              <a:rPr lang="en-US" sz="3600" b="1" i="1" dirty="0" smtClean="0">
                <a:solidFill>
                  <a:srgbClr val="002060"/>
                </a:solidFill>
              </a:rPr>
              <a:t> </a:t>
            </a:r>
            <a:r>
              <a:rPr lang="en-US" sz="3600" b="1" i="1" dirty="0" err="1" smtClean="0">
                <a:solidFill>
                  <a:srgbClr val="002060"/>
                </a:solidFill>
              </a:rPr>
              <a:t>Huỳnh</a:t>
            </a:r>
            <a:endParaRPr lang="en-US" sz="36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smtClean="0">
                <a:solidFill>
                  <a:srgbClr val="002060"/>
                </a:solidFill>
              </a:rPr>
              <a:t>Ca Dâng Lễ</a:t>
            </a:r>
            <a:endParaRPr lang="en-US" sz="600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dirty="0" smtClean="0">
                <a:solidFill>
                  <a:srgbClr val="002060"/>
                </a:solidFill>
              </a:rPr>
              <a:t>Pk1</a:t>
            </a:r>
            <a:r>
              <a:rPr lang="en-US" sz="6000" b="0" dirty="0" smtClean="0">
                <a:solidFill>
                  <a:srgbClr val="002060"/>
                </a:solidFill>
                <a:effectLst/>
              </a:rPr>
              <a:t>:</a:t>
            </a:r>
            <a:r>
              <a:rPr lang="en-US" sz="6000" b="0" dirty="0" smtClean="0">
                <a:solidFill>
                  <a:srgbClr val="990000"/>
                </a:solidFill>
                <a:effectLst/>
              </a:rPr>
              <a:t> </a:t>
            </a:r>
            <a:r>
              <a:rPr lang="vi-VN" sz="6000" dirty="0" smtClean="0">
                <a:solidFill>
                  <a:srgbClr val="990000"/>
                </a:solidFill>
              </a:rPr>
              <a:t>Chúa ơi con chẳng có gì, có gì tiến dâng lên Ngài. Vì đời con có đáng gì đâu, chỉ có trái tim chân thành.</a:t>
            </a:r>
            <a:endParaRPr lang="en-US" sz="60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Đ</a:t>
            </a:r>
            <a:r>
              <a:rPr lang="en-US" sz="5400" dirty="0">
                <a:solidFill>
                  <a:srgbClr val="002060"/>
                </a:solidFill>
              </a:rPr>
              <a:t>K</a:t>
            </a:r>
            <a:r>
              <a:rPr lang="en-US" sz="5400" b="0" dirty="0" smtClean="0">
                <a:solidFill>
                  <a:srgbClr val="002060"/>
                </a:solidFill>
                <a:effectLst/>
              </a:rPr>
              <a:t>:</a:t>
            </a:r>
            <a:r>
              <a:rPr lang="en-US" sz="5400" dirty="0" smtClean="0">
                <a:solidFill>
                  <a:srgbClr val="990000"/>
                </a:solidFill>
              </a:rPr>
              <a:t> </a:t>
            </a:r>
            <a:r>
              <a:rPr lang="vi-VN" sz="5400" dirty="0" smtClean="0">
                <a:solidFill>
                  <a:srgbClr val="990000"/>
                </a:solidFill>
              </a:rPr>
              <a:t>Xin dâng lên hoa trái thơm ngon, bao hương hoa từ những cánh đồng. Nguyện dâng lên Chúa toàn năng, lễ vật thắm bao ân tình. (</a:t>
            </a:r>
            <a:r>
              <a:rPr lang="vi-VN" sz="5400" i="1" dirty="0" smtClean="0">
                <a:solidFill>
                  <a:srgbClr val="990000"/>
                </a:solidFill>
              </a:rPr>
              <a:t>bao ân tình</a:t>
            </a:r>
            <a:r>
              <a:rPr lang="vi-VN" sz="5400" dirty="0" smtClean="0">
                <a:solidFill>
                  <a:srgbClr val="990000"/>
                </a:solidFill>
              </a:rPr>
              <a:t>)</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772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dirty="0">
                <a:solidFill>
                  <a:srgbClr val="002060"/>
                </a:solidFill>
              </a:rPr>
              <a:t>P</a:t>
            </a:r>
            <a:r>
              <a:rPr lang="en-US" sz="6000" b="0" dirty="0" smtClean="0">
                <a:solidFill>
                  <a:srgbClr val="002060"/>
                </a:solidFill>
                <a:effectLst/>
              </a:rPr>
              <a:t>k2</a:t>
            </a:r>
            <a:r>
              <a:rPr lang="en-US" sz="6000" b="0" dirty="0">
                <a:solidFill>
                  <a:srgbClr val="002060"/>
                </a:solidFill>
                <a:effectLst/>
              </a:rPr>
              <a:t>:</a:t>
            </a:r>
            <a:r>
              <a:rPr lang="en-US" sz="6000" b="0" dirty="0">
                <a:solidFill>
                  <a:srgbClr val="990000"/>
                </a:solidFill>
                <a:effectLst/>
              </a:rPr>
              <a:t> </a:t>
            </a:r>
            <a:r>
              <a:rPr lang="vi-VN" sz="6000" dirty="0" smtClean="0">
                <a:solidFill>
                  <a:srgbClr val="990000"/>
                </a:solidFill>
              </a:rPr>
              <a:t>Bánh thơm ly rượu tinh tuyền, gói trọn với bao tâm tình. Nguyện trở nên hy lễ tình yêu, tỏa hương ngát thơm sớm chiều.</a:t>
            </a:r>
            <a:endParaRPr lang="vi-VN" sz="60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Đ</a:t>
            </a:r>
            <a:r>
              <a:rPr lang="en-US" sz="5400" dirty="0">
                <a:solidFill>
                  <a:srgbClr val="002060"/>
                </a:solidFill>
              </a:rPr>
              <a:t>K</a:t>
            </a:r>
            <a:r>
              <a:rPr lang="en-US" sz="5400" b="0" dirty="0" smtClean="0">
                <a:solidFill>
                  <a:srgbClr val="002060"/>
                </a:solidFill>
                <a:effectLst/>
              </a:rPr>
              <a:t>:</a:t>
            </a:r>
            <a:r>
              <a:rPr lang="en-US" sz="5400" dirty="0" smtClean="0">
                <a:solidFill>
                  <a:srgbClr val="990000"/>
                </a:solidFill>
              </a:rPr>
              <a:t> </a:t>
            </a:r>
            <a:r>
              <a:rPr lang="vi-VN" sz="5400" dirty="0" smtClean="0">
                <a:solidFill>
                  <a:srgbClr val="990000"/>
                </a:solidFill>
              </a:rPr>
              <a:t>Xin dâng lên hoa trái thơm ngon, bao hương hoa từ những cánh đồng. Nguyện dâng lên Chúa toàn năng, lễ vật thắm bao ân tình. (</a:t>
            </a:r>
            <a:r>
              <a:rPr lang="vi-VN" sz="5400" i="1" dirty="0" smtClean="0">
                <a:solidFill>
                  <a:srgbClr val="990000"/>
                </a:solidFill>
              </a:rPr>
              <a:t>bao ân tình</a:t>
            </a:r>
            <a:r>
              <a:rPr lang="vi-VN" sz="5400" dirty="0" smtClean="0">
                <a:solidFill>
                  <a:srgbClr val="990000"/>
                </a:solidFill>
              </a:rPr>
              <a:t>)</a:t>
            </a:r>
            <a:endParaRPr lang="en-US" sz="5400" b="0" dirty="0">
              <a:solidFill>
                <a:srgbClr val="990000"/>
              </a:solidFill>
              <a:effectLst/>
            </a:endParaRPr>
          </a:p>
        </p:txBody>
      </p:sp>
    </p:spTree>
    <p:extLst>
      <p:ext uri="{BB962C8B-B14F-4D97-AF65-F5344CB8AC3E}">
        <p14:creationId xmlns:p14="http://schemas.microsoft.com/office/powerpoint/2010/main" val="3250286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P</a:t>
            </a:r>
            <a:r>
              <a:rPr lang="en-US" sz="5400" b="0" dirty="0" smtClean="0">
                <a:solidFill>
                  <a:srgbClr val="002060"/>
                </a:solidFill>
                <a:effectLst/>
              </a:rPr>
              <a:t>k3:</a:t>
            </a:r>
            <a:r>
              <a:rPr lang="en-US" sz="5400" b="0" dirty="0" smtClean="0">
                <a:solidFill>
                  <a:srgbClr val="990000"/>
                </a:solidFill>
                <a:effectLst/>
              </a:rPr>
              <a:t> </a:t>
            </a:r>
            <a:r>
              <a:rPr lang="vi-VN" sz="5400" dirty="0" smtClean="0">
                <a:solidFill>
                  <a:srgbClr val="990000"/>
                </a:solidFill>
              </a:rPr>
              <a:t>Chúa ơi đây những vui buồn, tháng ngày vấn vương chất chồng. Nguyện Ngài thương thánh hóa đoàn con, để nên lễ dâng ân tình.</a:t>
            </a:r>
            <a:endParaRPr lang="en-US" sz="54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Đ</a:t>
            </a:r>
            <a:r>
              <a:rPr lang="en-US" sz="5400" dirty="0">
                <a:solidFill>
                  <a:srgbClr val="002060"/>
                </a:solidFill>
              </a:rPr>
              <a:t>K</a:t>
            </a:r>
            <a:r>
              <a:rPr lang="en-US" sz="5400" b="0" dirty="0" smtClean="0">
                <a:solidFill>
                  <a:srgbClr val="002060"/>
                </a:solidFill>
                <a:effectLst/>
              </a:rPr>
              <a:t>:</a:t>
            </a:r>
            <a:r>
              <a:rPr lang="en-US" sz="5400" dirty="0" smtClean="0">
                <a:solidFill>
                  <a:srgbClr val="990000"/>
                </a:solidFill>
              </a:rPr>
              <a:t> </a:t>
            </a:r>
            <a:r>
              <a:rPr lang="vi-VN" sz="5400" dirty="0" smtClean="0">
                <a:solidFill>
                  <a:srgbClr val="990000"/>
                </a:solidFill>
              </a:rPr>
              <a:t>Xin dâng lên hoa trái thơm ngon, bao hương hoa từ những cánh đồng. Nguyện dâng lên Chúa toàn năng, lễ vật thắm bao ân tình. (</a:t>
            </a:r>
            <a:r>
              <a:rPr lang="vi-VN" sz="5400" i="1" dirty="0" smtClean="0">
                <a:solidFill>
                  <a:srgbClr val="990000"/>
                </a:solidFill>
              </a:rPr>
              <a:t>bao ân tình</a:t>
            </a:r>
            <a:r>
              <a:rPr lang="vi-VN" sz="5400" dirty="0" smtClean="0">
                <a:solidFill>
                  <a:srgbClr val="990000"/>
                </a:solidFill>
              </a:rPr>
              <a:t>)</a:t>
            </a:r>
            <a:endParaRPr lang="en-US" sz="5400" b="0" dirty="0">
              <a:solidFill>
                <a:srgbClr val="990000"/>
              </a:solidFill>
              <a:effectLst/>
            </a:endParaRPr>
          </a:p>
        </p:txBody>
      </p:sp>
    </p:spTree>
    <p:extLst>
      <p:ext uri="{BB962C8B-B14F-4D97-AF65-F5344CB8AC3E}">
        <p14:creationId xmlns:p14="http://schemas.microsoft.com/office/powerpoint/2010/main" val="1197242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890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4270105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990000"/>
                </a:solidFill>
                <a:effectLst/>
              </a:rPr>
              <a:t>Ca </a:t>
            </a:r>
            <a:r>
              <a:rPr lang="en-US" sz="6600" b="0" dirty="0" err="1">
                <a:solidFill>
                  <a:srgbClr val="990000"/>
                </a:solidFill>
                <a:effectLst/>
              </a:rPr>
              <a:t>Nguyện</a:t>
            </a:r>
            <a:r>
              <a:rPr lang="en-US" sz="6600" b="0" dirty="0">
                <a:solidFill>
                  <a:srgbClr val="990000"/>
                </a:solidFill>
                <a:effectLst/>
              </a:rPr>
              <a:t> </a:t>
            </a:r>
            <a:r>
              <a:rPr lang="en-US" sz="6600" b="0" dirty="0" err="1">
                <a:solidFill>
                  <a:srgbClr val="990000"/>
                </a:solidFill>
                <a:effectLst/>
              </a:rPr>
              <a:t>Hiệp</a:t>
            </a:r>
            <a:r>
              <a:rPr lang="en-US" sz="6600" b="0" dirty="0">
                <a:solidFill>
                  <a:srgbClr val="990000"/>
                </a:solidFill>
                <a:effectLst/>
              </a:rPr>
              <a:t> </a:t>
            </a:r>
            <a:r>
              <a:rPr lang="en-US" sz="6600" b="0" dirty="0" err="1">
                <a:solidFill>
                  <a:srgbClr val="990000"/>
                </a:solidFill>
                <a:effectLst/>
              </a:rPr>
              <a:t>Lễ</a:t>
            </a:r>
            <a:r>
              <a:rPr lang="en-US" sz="6600" b="0" dirty="0">
                <a:solidFill>
                  <a:srgbClr val="990000"/>
                </a:solidFill>
                <a:effectLst/>
              </a:rPr>
              <a:t/>
            </a:r>
            <a:br>
              <a:rPr lang="en-US" sz="6600" b="0" dirty="0">
                <a:solidFill>
                  <a:srgbClr val="990000"/>
                </a:solidFill>
                <a:effectLst/>
              </a:rPr>
            </a:br>
            <a:r>
              <a:rPr lang="en-US" sz="6600" dirty="0" err="1" smtClean="0">
                <a:solidFill>
                  <a:srgbClr val="990000"/>
                </a:solidFill>
              </a:rPr>
              <a:t>Chúa</a:t>
            </a:r>
            <a:r>
              <a:rPr lang="en-US" sz="6600" dirty="0" smtClean="0">
                <a:solidFill>
                  <a:srgbClr val="990000"/>
                </a:solidFill>
              </a:rPr>
              <a:t> </a:t>
            </a:r>
            <a:r>
              <a:rPr lang="en-US" sz="6600" dirty="0" err="1" smtClean="0">
                <a:solidFill>
                  <a:srgbClr val="990000"/>
                </a:solidFill>
              </a:rPr>
              <a:t>Là</a:t>
            </a:r>
            <a:r>
              <a:rPr lang="en-US" sz="6600" dirty="0" smtClean="0">
                <a:solidFill>
                  <a:srgbClr val="990000"/>
                </a:solidFill>
              </a:rPr>
              <a:t> </a:t>
            </a:r>
            <a:r>
              <a:rPr lang="en-US" sz="6600" dirty="0" err="1" smtClean="0">
                <a:solidFill>
                  <a:srgbClr val="990000"/>
                </a:solidFill>
              </a:rPr>
              <a:t>Vua</a:t>
            </a:r>
            <a:r>
              <a:rPr lang="en-US" sz="4800" dirty="0">
                <a:solidFill>
                  <a:srgbClr val="990000"/>
                </a:solidFill>
              </a:rPr>
              <a:t/>
            </a:r>
            <a:br>
              <a:rPr lang="en-US" sz="4800" dirty="0">
                <a:solidFill>
                  <a:srgbClr val="990000"/>
                </a:solidFill>
              </a:rPr>
            </a:br>
            <a:r>
              <a:rPr lang="en-US" i="1" dirty="0" smtClean="0">
                <a:solidFill>
                  <a:srgbClr val="002060"/>
                </a:solidFill>
              </a:rPr>
              <a:t>Lm </a:t>
            </a:r>
            <a:r>
              <a:rPr lang="en-US" i="1" dirty="0" err="1" smtClean="0">
                <a:solidFill>
                  <a:srgbClr val="002060"/>
                </a:solidFill>
              </a:rPr>
              <a:t>Nguyễn</a:t>
            </a:r>
            <a:r>
              <a:rPr lang="en-US" i="1" dirty="0" smtClean="0">
                <a:solidFill>
                  <a:srgbClr val="002060"/>
                </a:solidFill>
              </a:rPr>
              <a:t> </a:t>
            </a:r>
            <a:r>
              <a:rPr lang="en-US" i="1" dirty="0" err="1" smtClean="0">
                <a:solidFill>
                  <a:srgbClr val="002060"/>
                </a:solidFill>
              </a:rPr>
              <a:t>Mộng</a:t>
            </a:r>
            <a:r>
              <a:rPr lang="en-US" i="1" dirty="0" smtClean="0">
                <a:solidFill>
                  <a:srgbClr val="002060"/>
                </a:solidFill>
              </a:rPr>
              <a:t> </a:t>
            </a:r>
            <a:r>
              <a:rPr lang="en-US" i="1" dirty="0" err="1" smtClean="0">
                <a:solidFill>
                  <a:srgbClr val="002060"/>
                </a:solidFill>
              </a:rPr>
              <a:t>huỳnh</a:t>
            </a:r>
            <a:endParaRPr lang="en-US"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Pk1</a:t>
            </a:r>
            <a:r>
              <a:rPr lang="vi-VN" sz="5400" dirty="0">
                <a:solidFill>
                  <a:srgbClr val="002060"/>
                </a:solidFill>
              </a:rPr>
              <a:t>: </a:t>
            </a:r>
            <a:r>
              <a:rPr lang="vi-VN" sz="5400" dirty="0" smtClean="0">
                <a:solidFill>
                  <a:srgbClr val="990000"/>
                </a:solidFill>
              </a:rPr>
              <a:t>Nước tôi không thuộc về thế gian này. Vì tôi đến để làm chứng cho chân lý Nước trời. Ai theo chân lý, thì nghe tiếng tôi. Ai theo chân lý, thì nghe tiếng tôi.</a:t>
            </a:r>
            <a:endParaRPr lang="en-US" sz="54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ĐK</a:t>
            </a:r>
            <a:r>
              <a:rPr lang="vi-VN" sz="5400" dirty="0">
                <a:solidFill>
                  <a:srgbClr val="002060"/>
                </a:solidFill>
              </a:rPr>
              <a:t>: </a:t>
            </a:r>
            <a:r>
              <a:rPr lang="vi-VN" sz="5400" dirty="0" smtClean="0">
                <a:solidFill>
                  <a:srgbClr val="990000"/>
                </a:solidFill>
              </a:rPr>
              <a:t>Chú</a:t>
            </a:r>
            <a:r>
              <a:rPr lang="en-US" sz="5400" dirty="0" smtClean="0">
                <a:solidFill>
                  <a:srgbClr val="990000"/>
                </a:solidFill>
              </a:rPr>
              <a:t>a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smtClean="0">
                <a:solidFill>
                  <a:srgbClr val="990000"/>
                </a:solidFill>
              </a:rPr>
              <a:t>, (</a:t>
            </a:r>
            <a:r>
              <a:rPr lang="en-US" sz="5400" i="1" dirty="0" err="1" smtClean="0">
                <a:solidFill>
                  <a:srgbClr val="990000"/>
                </a:solidFill>
              </a:rPr>
              <a:t>chính</a:t>
            </a:r>
            <a:r>
              <a:rPr lang="en-US" sz="5400" i="1" dirty="0" smtClean="0">
                <a:solidFill>
                  <a:srgbClr val="990000"/>
                </a:solidFill>
              </a:rPr>
              <a:t> </a:t>
            </a:r>
            <a:r>
              <a:rPr lang="en-US" sz="5400" i="1" dirty="0" err="1" smtClean="0">
                <a:solidFill>
                  <a:srgbClr val="990000"/>
                </a:solidFill>
              </a:rPr>
              <a:t>Chúa</a:t>
            </a:r>
            <a:r>
              <a:rPr lang="en-US" sz="5400" i="1" dirty="0" smtClean="0">
                <a:solidFill>
                  <a:srgbClr val="990000"/>
                </a:solidFill>
              </a:rPr>
              <a:t> </a:t>
            </a:r>
            <a:r>
              <a:rPr lang="en-US" sz="5400" i="1" dirty="0" err="1" smtClean="0">
                <a:solidFill>
                  <a:srgbClr val="990000"/>
                </a:solidFill>
              </a:rPr>
              <a:t>Là</a:t>
            </a:r>
            <a:r>
              <a:rPr lang="en-US" sz="5400" i="1" dirty="0" smtClean="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cai</a:t>
            </a:r>
            <a:r>
              <a:rPr lang="en-US" sz="5400" dirty="0" smtClean="0">
                <a:solidFill>
                  <a:srgbClr val="990000"/>
                </a:solidFill>
              </a:rPr>
              <a:t> </a:t>
            </a:r>
            <a:r>
              <a:rPr lang="en-US" sz="5400" dirty="0" err="1" smtClean="0">
                <a:solidFill>
                  <a:srgbClr val="990000"/>
                </a:solidFill>
              </a:rPr>
              <a:t>trị</a:t>
            </a:r>
            <a:r>
              <a:rPr lang="en-US" sz="5400" dirty="0" smtClean="0">
                <a:solidFill>
                  <a:srgbClr val="990000"/>
                </a:solidFill>
              </a:rPr>
              <a:t> </a:t>
            </a:r>
            <a:r>
              <a:rPr lang="en-US" sz="5400" dirty="0" err="1" smtClean="0">
                <a:solidFill>
                  <a:srgbClr val="990000"/>
                </a:solidFill>
              </a:rPr>
              <a:t>vũ</a:t>
            </a:r>
            <a:r>
              <a:rPr lang="en-US" sz="5400" dirty="0" smtClean="0">
                <a:solidFill>
                  <a:srgbClr val="990000"/>
                </a:solidFill>
              </a:rPr>
              <a:t> </a:t>
            </a:r>
            <a:r>
              <a:rPr lang="en-US" sz="5400" dirty="0" err="1" smtClean="0">
                <a:solidFill>
                  <a:srgbClr val="990000"/>
                </a:solidFill>
              </a:rPr>
              <a:t>hoàn</a:t>
            </a:r>
            <a:r>
              <a:rPr lang="en-US" sz="5400" dirty="0">
                <a:solidFill>
                  <a:srgbClr val="990000"/>
                </a:solidFill>
              </a:rPr>
              <a:t>. (</a:t>
            </a:r>
            <a:r>
              <a:rPr lang="en-US" sz="5400" i="1" dirty="0" err="1">
                <a:solidFill>
                  <a:srgbClr val="990000"/>
                </a:solidFill>
              </a:rPr>
              <a:t>cai</a:t>
            </a:r>
            <a:r>
              <a:rPr lang="en-US" sz="5400" i="1" dirty="0">
                <a:solidFill>
                  <a:srgbClr val="990000"/>
                </a:solidFill>
              </a:rPr>
              <a:t> </a:t>
            </a:r>
            <a:r>
              <a:rPr lang="en-US" sz="5400" i="1" dirty="0" err="1" smtClean="0">
                <a:solidFill>
                  <a:srgbClr val="990000"/>
                </a:solidFill>
              </a:rPr>
              <a:t>quản</a:t>
            </a:r>
            <a:r>
              <a:rPr lang="en-US" sz="5400" i="1" dirty="0" smtClean="0">
                <a:solidFill>
                  <a:srgbClr val="990000"/>
                </a:solidFill>
              </a:rPr>
              <a:t> </a:t>
            </a:r>
            <a:r>
              <a:rPr lang="en-US" sz="5400" i="1" dirty="0" err="1">
                <a:solidFill>
                  <a:srgbClr val="990000"/>
                </a:solidFill>
              </a:rPr>
              <a:t>vũ</a:t>
            </a:r>
            <a:r>
              <a:rPr lang="en-US" sz="5400" i="1" dirty="0">
                <a:solidFill>
                  <a:srgbClr val="990000"/>
                </a:solidFill>
              </a:rPr>
              <a:t> </a:t>
            </a:r>
            <a:r>
              <a:rPr lang="en-US" sz="5400" i="1" dirty="0" err="1" smtClean="0">
                <a:solidFill>
                  <a:srgbClr val="990000"/>
                </a:solidFill>
              </a:rPr>
              <a:t>hoàn</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a:solidFill>
                  <a:srgbClr val="990000"/>
                </a:solidFill>
              </a:rPr>
              <a:t>. (</a:t>
            </a:r>
            <a:r>
              <a:rPr lang="en-US" sz="5400" i="1" dirty="0" err="1">
                <a:solidFill>
                  <a:srgbClr val="990000"/>
                </a:solidFill>
              </a:rPr>
              <a:t>chính</a:t>
            </a:r>
            <a:r>
              <a:rPr lang="en-US" sz="5400" i="1" dirty="0">
                <a:solidFill>
                  <a:srgbClr val="990000"/>
                </a:solidFill>
              </a:rPr>
              <a:t> </a:t>
            </a:r>
            <a:r>
              <a:rPr lang="en-US" sz="5400" i="1" dirty="0" err="1">
                <a:solidFill>
                  <a:srgbClr val="990000"/>
                </a:solidFill>
              </a:rPr>
              <a:t>Chúa</a:t>
            </a:r>
            <a:r>
              <a:rPr lang="en-US" sz="5400" i="1" dirty="0">
                <a:solidFill>
                  <a:srgbClr val="990000"/>
                </a:solidFill>
              </a:rPr>
              <a:t> </a:t>
            </a:r>
            <a:r>
              <a:rPr lang="en-US" sz="5400" i="1" dirty="0" err="1">
                <a:solidFill>
                  <a:srgbClr val="990000"/>
                </a:solidFill>
              </a:rPr>
              <a:t>Là</a:t>
            </a:r>
            <a:r>
              <a:rPr lang="en-US" sz="5400" i="1" dirty="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của</a:t>
            </a:r>
            <a:r>
              <a:rPr lang="en-US" sz="5400" dirty="0" smtClean="0">
                <a:solidFill>
                  <a:srgbClr val="990000"/>
                </a:solidFill>
              </a:rPr>
              <a:t> </a:t>
            </a:r>
            <a:r>
              <a:rPr lang="en-US" sz="5400" dirty="0" err="1" smtClean="0">
                <a:solidFill>
                  <a:srgbClr val="990000"/>
                </a:solidFill>
              </a:rPr>
              <a:t>muôn</a:t>
            </a:r>
            <a:r>
              <a:rPr lang="en-US" sz="5400" dirty="0" smtClean="0">
                <a:solidFill>
                  <a:srgbClr val="990000"/>
                </a:solidFill>
              </a:rPr>
              <a:t> </a:t>
            </a:r>
            <a:r>
              <a:rPr lang="en-US" sz="5400" dirty="0" err="1" smtClean="0">
                <a:solidFill>
                  <a:srgbClr val="990000"/>
                </a:solidFill>
              </a:rPr>
              <a:t>dân</a:t>
            </a:r>
            <a:r>
              <a:rPr lang="en-US" sz="5400" dirty="0" smtClean="0">
                <a:solidFill>
                  <a:srgbClr val="990000"/>
                </a:solidFill>
              </a:rPr>
              <a:t> </a:t>
            </a:r>
            <a:r>
              <a:rPr lang="en-US" sz="5400" dirty="0" err="1" smtClean="0">
                <a:solidFill>
                  <a:srgbClr val="990000"/>
                </a:solidFill>
              </a:rPr>
              <a:t>nước</a:t>
            </a:r>
            <a:r>
              <a:rPr lang="en-US" sz="5400" dirty="0" smtClean="0">
                <a:solidFill>
                  <a:srgbClr val="990000"/>
                </a:solidFill>
              </a:rPr>
              <a:t>. (</a:t>
            </a:r>
            <a:r>
              <a:rPr lang="vi-VN" sz="5400" i="1" dirty="0">
                <a:solidFill>
                  <a:srgbClr val="990000"/>
                </a:solidFill>
              </a:rPr>
              <a:t>của muôn dân </a:t>
            </a:r>
            <a:r>
              <a:rPr lang="vi-VN" sz="5400" i="1" dirty="0" smtClean="0">
                <a:solidFill>
                  <a:srgbClr val="990000"/>
                </a:solidFill>
              </a:rPr>
              <a:t>nước</a:t>
            </a:r>
            <a:r>
              <a:rPr lang="en-US" sz="5400" dirty="0" smtClean="0">
                <a:solidFill>
                  <a:srgbClr val="990000"/>
                </a:solidFill>
              </a:rPr>
              <a:t>)</a:t>
            </a:r>
            <a:endParaRPr lang="en-US" sz="5400" b="0" dirty="0">
              <a:solidFill>
                <a:srgbClr val="003300"/>
              </a:solidFill>
              <a:effectLst/>
            </a:endParaRPr>
          </a:p>
        </p:txBody>
      </p:sp>
    </p:spTree>
    <p:extLst>
      <p:ext uri="{BB962C8B-B14F-4D97-AF65-F5344CB8AC3E}">
        <p14:creationId xmlns:p14="http://schemas.microsoft.com/office/powerpoint/2010/main" val="798037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a:solidFill>
                  <a:srgbClr val="990000"/>
                </a:solidFill>
              </a:rPr>
              <a:t>. (</a:t>
            </a:r>
            <a:r>
              <a:rPr lang="en-US" sz="5400" i="1" dirty="0" err="1">
                <a:solidFill>
                  <a:srgbClr val="990000"/>
                </a:solidFill>
              </a:rPr>
              <a:t>chính</a:t>
            </a:r>
            <a:r>
              <a:rPr lang="en-US" sz="5400" i="1" dirty="0">
                <a:solidFill>
                  <a:srgbClr val="990000"/>
                </a:solidFill>
              </a:rPr>
              <a:t> </a:t>
            </a:r>
            <a:r>
              <a:rPr lang="en-US" sz="5400" i="1" dirty="0" err="1">
                <a:solidFill>
                  <a:srgbClr val="990000"/>
                </a:solidFill>
              </a:rPr>
              <a:t>Chúa</a:t>
            </a:r>
            <a:r>
              <a:rPr lang="en-US" sz="5400" i="1" dirty="0">
                <a:solidFill>
                  <a:srgbClr val="990000"/>
                </a:solidFill>
              </a:rPr>
              <a:t> </a:t>
            </a:r>
            <a:r>
              <a:rPr lang="en-US" sz="5400" i="1" dirty="0" err="1">
                <a:solidFill>
                  <a:srgbClr val="990000"/>
                </a:solidFill>
              </a:rPr>
              <a:t>Là</a:t>
            </a:r>
            <a:r>
              <a:rPr lang="en-US" sz="5400" i="1" dirty="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của</a:t>
            </a:r>
            <a:r>
              <a:rPr lang="en-US" sz="5400" dirty="0" smtClean="0">
                <a:solidFill>
                  <a:srgbClr val="990000"/>
                </a:solidFill>
              </a:rPr>
              <a:t> </a:t>
            </a:r>
            <a:r>
              <a:rPr lang="en-US" sz="5400" dirty="0" err="1" smtClean="0">
                <a:solidFill>
                  <a:srgbClr val="990000"/>
                </a:solidFill>
              </a:rPr>
              <a:t>muôn</a:t>
            </a:r>
            <a:r>
              <a:rPr lang="en-US" sz="5400" dirty="0" smtClean="0">
                <a:solidFill>
                  <a:srgbClr val="990000"/>
                </a:solidFill>
              </a:rPr>
              <a:t> </a:t>
            </a:r>
            <a:r>
              <a:rPr lang="en-US" sz="5400" dirty="0" err="1" smtClean="0">
                <a:solidFill>
                  <a:srgbClr val="990000"/>
                </a:solidFill>
              </a:rPr>
              <a:t>cõi</a:t>
            </a:r>
            <a:r>
              <a:rPr lang="en-US" sz="5400" dirty="0" smtClean="0">
                <a:solidFill>
                  <a:srgbClr val="990000"/>
                </a:solidFill>
              </a:rPr>
              <a:t> </a:t>
            </a:r>
            <a:r>
              <a:rPr lang="en-US" sz="5400" dirty="0" err="1" smtClean="0">
                <a:solidFill>
                  <a:srgbClr val="990000"/>
                </a:solidFill>
              </a:rPr>
              <a:t>lòng</a:t>
            </a:r>
            <a:r>
              <a:rPr lang="en-US" sz="5400" dirty="0">
                <a:solidFill>
                  <a:srgbClr val="990000"/>
                </a:solidFill>
              </a:rPr>
              <a:t>. (</a:t>
            </a:r>
            <a:r>
              <a:rPr lang="en-US" sz="5400" i="1" dirty="0" err="1">
                <a:solidFill>
                  <a:srgbClr val="990000"/>
                </a:solidFill>
              </a:rPr>
              <a:t>của</a:t>
            </a:r>
            <a:r>
              <a:rPr lang="en-US" sz="5400" i="1" dirty="0">
                <a:solidFill>
                  <a:srgbClr val="990000"/>
                </a:solidFill>
              </a:rPr>
              <a:t> </a:t>
            </a:r>
            <a:r>
              <a:rPr lang="en-US" sz="5400" i="1" dirty="0" err="1">
                <a:solidFill>
                  <a:srgbClr val="990000"/>
                </a:solidFill>
              </a:rPr>
              <a:t>muôn</a:t>
            </a:r>
            <a:r>
              <a:rPr lang="en-US" sz="5400" i="1" dirty="0">
                <a:solidFill>
                  <a:srgbClr val="990000"/>
                </a:solidFill>
              </a:rPr>
              <a:t> </a:t>
            </a:r>
            <a:r>
              <a:rPr lang="en-US" sz="5400" i="1" dirty="0" err="1">
                <a:solidFill>
                  <a:srgbClr val="990000"/>
                </a:solidFill>
              </a:rPr>
              <a:t>cõi</a:t>
            </a:r>
            <a:r>
              <a:rPr lang="en-US" sz="5400" i="1" dirty="0">
                <a:solidFill>
                  <a:srgbClr val="990000"/>
                </a:solidFill>
              </a:rPr>
              <a:t> </a:t>
            </a:r>
            <a:r>
              <a:rPr lang="en-US" sz="5400" i="1" dirty="0" err="1" smtClean="0">
                <a:solidFill>
                  <a:srgbClr val="990000"/>
                </a:solidFill>
              </a:rPr>
              <a:t>lòng</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a:solidFill>
                  <a:srgbClr val="990000"/>
                </a:solidFill>
              </a:rPr>
              <a:t>. (</a:t>
            </a:r>
            <a:r>
              <a:rPr lang="en-US" sz="5400" i="1" dirty="0" err="1">
                <a:solidFill>
                  <a:srgbClr val="990000"/>
                </a:solidFill>
              </a:rPr>
              <a:t>chính</a:t>
            </a:r>
            <a:r>
              <a:rPr lang="en-US" sz="5400" i="1" dirty="0">
                <a:solidFill>
                  <a:srgbClr val="990000"/>
                </a:solidFill>
              </a:rPr>
              <a:t> </a:t>
            </a:r>
            <a:r>
              <a:rPr lang="en-US" sz="5400" i="1" dirty="0" err="1">
                <a:solidFill>
                  <a:srgbClr val="990000"/>
                </a:solidFill>
              </a:rPr>
              <a:t>Chúa</a:t>
            </a:r>
            <a:r>
              <a:rPr lang="en-US" sz="5400" i="1" dirty="0">
                <a:solidFill>
                  <a:srgbClr val="990000"/>
                </a:solidFill>
              </a:rPr>
              <a:t> </a:t>
            </a:r>
            <a:r>
              <a:rPr lang="en-US" sz="5400" i="1" dirty="0" err="1">
                <a:solidFill>
                  <a:srgbClr val="990000"/>
                </a:solidFill>
              </a:rPr>
              <a:t>Là</a:t>
            </a:r>
            <a:r>
              <a:rPr lang="en-US" sz="5400" i="1" dirty="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ngự</a:t>
            </a:r>
            <a:r>
              <a:rPr lang="en-US" sz="5400" dirty="0" smtClean="0">
                <a:solidFill>
                  <a:srgbClr val="990000"/>
                </a:solidFill>
              </a:rPr>
              <a:t> </a:t>
            </a:r>
            <a:r>
              <a:rPr lang="en-US" sz="5400" dirty="0" err="1" smtClean="0">
                <a:solidFill>
                  <a:srgbClr val="990000"/>
                </a:solidFill>
              </a:rPr>
              <a:t>giữa</a:t>
            </a:r>
            <a:r>
              <a:rPr lang="en-US" sz="5400" dirty="0" smtClean="0">
                <a:solidFill>
                  <a:srgbClr val="990000"/>
                </a:solidFill>
              </a:rPr>
              <a:t> </a:t>
            </a:r>
            <a:r>
              <a:rPr lang="en-US" sz="5400" dirty="0" err="1" smtClean="0">
                <a:solidFill>
                  <a:srgbClr val="990000"/>
                </a:solidFill>
              </a:rPr>
              <a:t>tim</a:t>
            </a:r>
            <a:r>
              <a:rPr lang="en-US" sz="5400" dirty="0" smtClean="0">
                <a:solidFill>
                  <a:srgbClr val="990000"/>
                </a:solidFill>
              </a:rPr>
              <a:t> con</a:t>
            </a:r>
            <a:r>
              <a:rPr lang="en-US" sz="5400" dirty="0">
                <a:solidFill>
                  <a:srgbClr val="990000"/>
                </a:solidFill>
              </a:rPr>
              <a:t>. (</a:t>
            </a:r>
            <a:r>
              <a:rPr lang="en-US" sz="5400" i="1" dirty="0" err="1">
                <a:solidFill>
                  <a:srgbClr val="990000"/>
                </a:solidFill>
              </a:rPr>
              <a:t>giữa</a:t>
            </a:r>
            <a:r>
              <a:rPr lang="en-US" sz="5400" i="1" dirty="0">
                <a:solidFill>
                  <a:srgbClr val="990000"/>
                </a:solidFill>
              </a:rPr>
              <a:t> </a:t>
            </a:r>
            <a:r>
              <a:rPr lang="en-US" sz="5400" i="1" dirty="0" err="1">
                <a:solidFill>
                  <a:srgbClr val="990000"/>
                </a:solidFill>
              </a:rPr>
              <a:t>tim</a:t>
            </a:r>
            <a:r>
              <a:rPr lang="en-US" sz="5400" i="1" dirty="0">
                <a:solidFill>
                  <a:srgbClr val="990000"/>
                </a:solidFill>
              </a:rPr>
              <a:t> </a:t>
            </a:r>
            <a:r>
              <a:rPr lang="en-US" sz="5400" i="1" dirty="0" smtClean="0">
                <a:solidFill>
                  <a:srgbClr val="990000"/>
                </a:solidFill>
              </a:rPr>
              <a:t>con</a:t>
            </a:r>
            <a:r>
              <a:rPr lang="en-US" sz="5400" dirty="0" smtClean="0">
                <a:solidFill>
                  <a:srgbClr val="990000"/>
                </a:solidFill>
              </a:rPr>
              <a:t>).   </a:t>
            </a:r>
            <a:endParaRPr lang="en-US" sz="5400" b="0" dirty="0">
              <a:solidFill>
                <a:srgbClr val="003300"/>
              </a:solidFill>
              <a:effectLst/>
            </a:endParaRPr>
          </a:p>
        </p:txBody>
      </p:sp>
    </p:spTree>
    <p:extLst>
      <p:ext uri="{BB962C8B-B14F-4D97-AF65-F5344CB8AC3E}">
        <p14:creationId xmlns:p14="http://schemas.microsoft.com/office/powerpoint/2010/main" val="414823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990000"/>
                </a:solidFill>
                <a:effectLst/>
                <a:latin typeface="+mj-lt"/>
              </a:rPr>
              <a:t>Ca</a:t>
            </a:r>
            <a:r>
              <a:rPr lang="en-US" sz="8000" b="0" dirty="0" smtClean="0">
                <a:solidFill>
                  <a:srgbClr val="990000"/>
                </a:solidFill>
                <a:effectLst/>
                <a:latin typeface="+mj-lt"/>
              </a:rPr>
              <a:t>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dirty="0" err="1" smtClean="0">
                <a:solidFill>
                  <a:srgbClr val="990000"/>
                </a:solidFill>
              </a:rPr>
              <a:t>Hoan</a:t>
            </a:r>
            <a:r>
              <a:rPr lang="en-US" sz="6600" dirty="0" smtClean="0">
                <a:solidFill>
                  <a:srgbClr val="990000"/>
                </a:solidFill>
              </a:rPr>
              <a:t> </a:t>
            </a:r>
            <a:r>
              <a:rPr lang="en-US" sz="6600" dirty="0" err="1" smtClean="0">
                <a:solidFill>
                  <a:srgbClr val="990000"/>
                </a:solidFill>
              </a:rPr>
              <a:t>Hô</a:t>
            </a:r>
            <a:r>
              <a:rPr lang="en-US" sz="6600" dirty="0" smtClean="0">
                <a:solidFill>
                  <a:srgbClr val="990000"/>
                </a:solidFill>
              </a:rPr>
              <a:t> </a:t>
            </a:r>
            <a:r>
              <a:rPr lang="en-US" sz="6600" dirty="0" err="1">
                <a:solidFill>
                  <a:srgbClr val="990000"/>
                </a:solidFill>
              </a:rPr>
              <a:t>Vua</a:t>
            </a:r>
            <a:r>
              <a:rPr lang="en-US" sz="6600" dirty="0">
                <a:solidFill>
                  <a:srgbClr val="990000"/>
                </a:solidFill>
              </a:rPr>
              <a:t> </a:t>
            </a:r>
            <a:r>
              <a:rPr lang="en-US" sz="6600" dirty="0" err="1">
                <a:solidFill>
                  <a:srgbClr val="990000"/>
                </a:solidFill>
              </a:rPr>
              <a:t>Giêsu</a:t>
            </a:r>
            <a:r>
              <a:rPr lang="en-US" sz="6600" dirty="0">
                <a:solidFill>
                  <a:srgbClr val="990000"/>
                </a:solidFill>
              </a:rPr>
              <a:t> </a:t>
            </a:r>
            <a:r>
              <a:rPr lang="en-US" sz="6600" dirty="0" smtClean="0">
                <a:solidFill>
                  <a:srgbClr val="990000"/>
                </a:solidFill>
              </a:rPr>
              <a:t/>
            </a:r>
            <a:br>
              <a:rPr lang="en-US" sz="6600" dirty="0" smtClean="0">
                <a:solidFill>
                  <a:srgbClr val="990000"/>
                </a:solidFill>
              </a:rPr>
            </a:br>
            <a:r>
              <a:rPr lang="en-US" sz="4800" i="1" dirty="0" smtClean="0">
                <a:solidFill>
                  <a:srgbClr val="002060"/>
                </a:solidFill>
              </a:rPr>
              <a:t>Lm </a:t>
            </a:r>
            <a:r>
              <a:rPr lang="en-US" sz="4800" i="1" dirty="0" err="1" smtClean="0">
                <a:solidFill>
                  <a:srgbClr val="002060"/>
                </a:solidFill>
              </a:rPr>
              <a:t>Mi</a:t>
            </a:r>
            <a:r>
              <a:rPr lang="en-US" sz="4800" i="1" dirty="0" smtClean="0">
                <a:solidFill>
                  <a:srgbClr val="002060"/>
                </a:solidFill>
              </a:rPr>
              <a:t> </a:t>
            </a:r>
            <a:r>
              <a:rPr lang="en-US" sz="4800" i="1" dirty="0" err="1">
                <a:solidFill>
                  <a:srgbClr val="002060"/>
                </a:solidFill>
              </a:rPr>
              <a:t>Trầm</a:t>
            </a:r>
            <a:endParaRPr lang="en-US" sz="48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smtClean="0">
                <a:solidFill>
                  <a:srgbClr val="002060"/>
                </a:solidFill>
              </a:rPr>
              <a:t>Pk2</a:t>
            </a:r>
            <a:r>
              <a:rPr lang="vi-VN" sz="5000" dirty="0">
                <a:solidFill>
                  <a:srgbClr val="002060"/>
                </a:solidFill>
              </a:rPr>
              <a:t>: </a:t>
            </a:r>
            <a:r>
              <a:rPr lang="vi-VN" sz="5000" dirty="0" smtClean="0">
                <a:solidFill>
                  <a:srgbClr val="990000"/>
                </a:solidFill>
              </a:rPr>
              <a:t>Hãy mang cây thập tự bước theo ngài. Cùng theo Chúa nhận  thập giá trên vai vác mỗi ngày. Hôm nay theo Chúa, khổ đau trĩu vai. Mai sau thiên quốc, ngàn năm phúc vinh.</a:t>
            </a:r>
            <a:endParaRPr lang="vi-VN" sz="50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ĐK</a:t>
            </a:r>
            <a:r>
              <a:rPr lang="vi-VN" sz="5400" dirty="0">
                <a:solidFill>
                  <a:srgbClr val="002060"/>
                </a:solidFill>
              </a:rPr>
              <a:t>: </a:t>
            </a:r>
            <a:r>
              <a:rPr lang="vi-VN" sz="5400" dirty="0" smtClean="0">
                <a:solidFill>
                  <a:srgbClr val="990000"/>
                </a:solidFill>
              </a:rPr>
              <a:t>Chú</a:t>
            </a:r>
            <a:r>
              <a:rPr lang="en-US" sz="5400" dirty="0" smtClean="0">
                <a:solidFill>
                  <a:srgbClr val="990000"/>
                </a:solidFill>
              </a:rPr>
              <a:t>a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smtClean="0">
                <a:solidFill>
                  <a:srgbClr val="990000"/>
                </a:solidFill>
              </a:rPr>
              <a:t>, (</a:t>
            </a:r>
            <a:r>
              <a:rPr lang="en-US" sz="5400" i="1" dirty="0" err="1" smtClean="0">
                <a:solidFill>
                  <a:srgbClr val="990000"/>
                </a:solidFill>
              </a:rPr>
              <a:t>chính</a:t>
            </a:r>
            <a:r>
              <a:rPr lang="en-US" sz="5400" i="1" dirty="0" smtClean="0">
                <a:solidFill>
                  <a:srgbClr val="990000"/>
                </a:solidFill>
              </a:rPr>
              <a:t> </a:t>
            </a:r>
            <a:r>
              <a:rPr lang="en-US" sz="5400" i="1" dirty="0" err="1" smtClean="0">
                <a:solidFill>
                  <a:srgbClr val="990000"/>
                </a:solidFill>
              </a:rPr>
              <a:t>Chúa</a:t>
            </a:r>
            <a:r>
              <a:rPr lang="en-US" sz="5400" i="1" dirty="0" smtClean="0">
                <a:solidFill>
                  <a:srgbClr val="990000"/>
                </a:solidFill>
              </a:rPr>
              <a:t> </a:t>
            </a:r>
            <a:r>
              <a:rPr lang="en-US" sz="5400" i="1" dirty="0" err="1" smtClean="0">
                <a:solidFill>
                  <a:srgbClr val="990000"/>
                </a:solidFill>
              </a:rPr>
              <a:t>Là</a:t>
            </a:r>
            <a:r>
              <a:rPr lang="en-US" sz="5400" i="1" dirty="0" smtClean="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cai</a:t>
            </a:r>
            <a:r>
              <a:rPr lang="en-US" sz="5400" dirty="0" smtClean="0">
                <a:solidFill>
                  <a:srgbClr val="990000"/>
                </a:solidFill>
              </a:rPr>
              <a:t> </a:t>
            </a:r>
            <a:r>
              <a:rPr lang="en-US" sz="5400" dirty="0" err="1" smtClean="0">
                <a:solidFill>
                  <a:srgbClr val="990000"/>
                </a:solidFill>
              </a:rPr>
              <a:t>trị</a:t>
            </a:r>
            <a:r>
              <a:rPr lang="en-US" sz="5400" dirty="0" smtClean="0">
                <a:solidFill>
                  <a:srgbClr val="990000"/>
                </a:solidFill>
              </a:rPr>
              <a:t> </a:t>
            </a:r>
            <a:r>
              <a:rPr lang="en-US" sz="5400" dirty="0" err="1" smtClean="0">
                <a:solidFill>
                  <a:srgbClr val="990000"/>
                </a:solidFill>
              </a:rPr>
              <a:t>vũ</a:t>
            </a:r>
            <a:r>
              <a:rPr lang="en-US" sz="5400" dirty="0" smtClean="0">
                <a:solidFill>
                  <a:srgbClr val="990000"/>
                </a:solidFill>
              </a:rPr>
              <a:t> </a:t>
            </a:r>
            <a:r>
              <a:rPr lang="en-US" sz="5400" dirty="0" err="1" smtClean="0">
                <a:solidFill>
                  <a:srgbClr val="990000"/>
                </a:solidFill>
              </a:rPr>
              <a:t>hoàn</a:t>
            </a:r>
            <a:r>
              <a:rPr lang="en-US" sz="5400" dirty="0">
                <a:solidFill>
                  <a:srgbClr val="990000"/>
                </a:solidFill>
              </a:rPr>
              <a:t>. (</a:t>
            </a:r>
            <a:r>
              <a:rPr lang="en-US" sz="5400" i="1" dirty="0" err="1">
                <a:solidFill>
                  <a:srgbClr val="990000"/>
                </a:solidFill>
              </a:rPr>
              <a:t>cai</a:t>
            </a:r>
            <a:r>
              <a:rPr lang="en-US" sz="5400" i="1" dirty="0">
                <a:solidFill>
                  <a:srgbClr val="990000"/>
                </a:solidFill>
              </a:rPr>
              <a:t> </a:t>
            </a:r>
            <a:r>
              <a:rPr lang="en-US" sz="5400" i="1" dirty="0" err="1" smtClean="0">
                <a:solidFill>
                  <a:srgbClr val="990000"/>
                </a:solidFill>
              </a:rPr>
              <a:t>quản</a:t>
            </a:r>
            <a:r>
              <a:rPr lang="en-US" sz="5400" i="1" dirty="0" smtClean="0">
                <a:solidFill>
                  <a:srgbClr val="990000"/>
                </a:solidFill>
              </a:rPr>
              <a:t> </a:t>
            </a:r>
            <a:r>
              <a:rPr lang="en-US" sz="5400" i="1" dirty="0" err="1">
                <a:solidFill>
                  <a:srgbClr val="990000"/>
                </a:solidFill>
              </a:rPr>
              <a:t>vũ</a:t>
            </a:r>
            <a:r>
              <a:rPr lang="en-US" sz="5400" i="1" dirty="0">
                <a:solidFill>
                  <a:srgbClr val="990000"/>
                </a:solidFill>
              </a:rPr>
              <a:t> </a:t>
            </a:r>
            <a:r>
              <a:rPr lang="en-US" sz="5400" i="1" dirty="0" err="1" smtClean="0">
                <a:solidFill>
                  <a:srgbClr val="990000"/>
                </a:solidFill>
              </a:rPr>
              <a:t>hoàn</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a:solidFill>
                  <a:srgbClr val="990000"/>
                </a:solidFill>
              </a:rPr>
              <a:t>. (</a:t>
            </a:r>
            <a:r>
              <a:rPr lang="en-US" sz="5400" i="1" dirty="0" err="1">
                <a:solidFill>
                  <a:srgbClr val="990000"/>
                </a:solidFill>
              </a:rPr>
              <a:t>chính</a:t>
            </a:r>
            <a:r>
              <a:rPr lang="en-US" sz="5400" i="1" dirty="0">
                <a:solidFill>
                  <a:srgbClr val="990000"/>
                </a:solidFill>
              </a:rPr>
              <a:t> </a:t>
            </a:r>
            <a:r>
              <a:rPr lang="en-US" sz="5400" i="1" dirty="0" err="1">
                <a:solidFill>
                  <a:srgbClr val="990000"/>
                </a:solidFill>
              </a:rPr>
              <a:t>Chúa</a:t>
            </a:r>
            <a:r>
              <a:rPr lang="en-US" sz="5400" i="1" dirty="0">
                <a:solidFill>
                  <a:srgbClr val="990000"/>
                </a:solidFill>
              </a:rPr>
              <a:t> </a:t>
            </a:r>
            <a:r>
              <a:rPr lang="en-US" sz="5400" i="1" dirty="0" err="1">
                <a:solidFill>
                  <a:srgbClr val="990000"/>
                </a:solidFill>
              </a:rPr>
              <a:t>Là</a:t>
            </a:r>
            <a:r>
              <a:rPr lang="en-US" sz="5400" i="1" dirty="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của</a:t>
            </a:r>
            <a:r>
              <a:rPr lang="en-US" sz="5400" dirty="0" smtClean="0">
                <a:solidFill>
                  <a:srgbClr val="990000"/>
                </a:solidFill>
              </a:rPr>
              <a:t> </a:t>
            </a:r>
            <a:r>
              <a:rPr lang="en-US" sz="5400" dirty="0" err="1" smtClean="0">
                <a:solidFill>
                  <a:srgbClr val="990000"/>
                </a:solidFill>
              </a:rPr>
              <a:t>muôn</a:t>
            </a:r>
            <a:r>
              <a:rPr lang="en-US" sz="5400" dirty="0" smtClean="0">
                <a:solidFill>
                  <a:srgbClr val="990000"/>
                </a:solidFill>
              </a:rPr>
              <a:t> </a:t>
            </a:r>
            <a:r>
              <a:rPr lang="en-US" sz="5400" dirty="0" err="1" smtClean="0">
                <a:solidFill>
                  <a:srgbClr val="990000"/>
                </a:solidFill>
              </a:rPr>
              <a:t>dân</a:t>
            </a:r>
            <a:r>
              <a:rPr lang="en-US" sz="5400" dirty="0" smtClean="0">
                <a:solidFill>
                  <a:srgbClr val="990000"/>
                </a:solidFill>
              </a:rPr>
              <a:t> </a:t>
            </a:r>
            <a:r>
              <a:rPr lang="en-US" sz="5400" dirty="0" err="1" smtClean="0">
                <a:solidFill>
                  <a:srgbClr val="990000"/>
                </a:solidFill>
              </a:rPr>
              <a:t>nước</a:t>
            </a:r>
            <a:r>
              <a:rPr lang="en-US" sz="5400" dirty="0" smtClean="0">
                <a:solidFill>
                  <a:srgbClr val="990000"/>
                </a:solidFill>
              </a:rPr>
              <a:t>. (</a:t>
            </a:r>
            <a:r>
              <a:rPr lang="vi-VN" sz="5400" i="1" dirty="0">
                <a:solidFill>
                  <a:srgbClr val="990000"/>
                </a:solidFill>
              </a:rPr>
              <a:t>của muôn dân </a:t>
            </a:r>
            <a:r>
              <a:rPr lang="vi-VN" sz="5400" i="1" dirty="0" smtClean="0">
                <a:solidFill>
                  <a:srgbClr val="990000"/>
                </a:solidFill>
              </a:rPr>
              <a:t>nước</a:t>
            </a:r>
            <a:r>
              <a:rPr lang="en-US" sz="5400" dirty="0" smtClean="0">
                <a:solidFill>
                  <a:srgbClr val="990000"/>
                </a:solidFill>
              </a:rPr>
              <a:t>)</a:t>
            </a:r>
            <a:endParaRPr lang="en-US" sz="5400" b="0" dirty="0">
              <a:solidFill>
                <a:srgbClr val="003300"/>
              </a:solidFill>
              <a:effectLst/>
            </a:endParaRPr>
          </a:p>
        </p:txBody>
      </p:sp>
    </p:spTree>
    <p:extLst>
      <p:ext uri="{BB962C8B-B14F-4D97-AF65-F5344CB8AC3E}">
        <p14:creationId xmlns:p14="http://schemas.microsoft.com/office/powerpoint/2010/main" val="35551169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a:solidFill>
                  <a:srgbClr val="990000"/>
                </a:solidFill>
              </a:rPr>
              <a:t>. (</a:t>
            </a:r>
            <a:r>
              <a:rPr lang="en-US" sz="5400" i="1" dirty="0" err="1">
                <a:solidFill>
                  <a:srgbClr val="990000"/>
                </a:solidFill>
              </a:rPr>
              <a:t>chính</a:t>
            </a:r>
            <a:r>
              <a:rPr lang="en-US" sz="5400" i="1" dirty="0">
                <a:solidFill>
                  <a:srgbClr val="990000"/>
                </a:solidFill>
              </a:rPr>
              <a:t> </a:t>
            </a:r>
            <a:r>
              <a:rPr lang="en-US" sz="5400" i="1" dirty="0" err="1">
                <a:solidFill>
                  <a:srgbClr val="990000"/>
                </a:solidFill>
              </a:rPr>
              <a:t>Chúa</a:t>
            </a:r>
            <a:r>
              <a:rPr lang="en-US" sz="5400" i="1" dirty="0">
                <a:solidFill>
                  <a:srgbClr val="990000"/>
                </a:solidFill>
              </a:rPr>
              <a:t> </a:t>
            </a:r>
            <a:r>
              <a:rPr lang="en-US" sz="5400" i="1" dirty="0" err="1">
                <a:solidFill>
                  <a:srgbClr val="990000"/>
                </a:solidFill>
              </a:rPr>
              <a:t>Là</a:t>
            </a:r>
            <a:r>
              <a:rPr lang="en-US" sz="5400" i="1" dirty="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của</a:t>
            </a:r>
            <a:r>
              <a:rPr lang="en-US" sz="5400" dirty="0" smtClean="0">
                <a:solidFill>
                  <a:srgbClr val="990000"/>
                </a:solidFill>
              </a:rPr>
              <a:t> </a:t>
            </a:r>
            <a:r>
              <a:rPr lang="en-US" sz="5400" dirty="0" err="1" smtClean="0">
                <a:solidFill>
                  <a:srgbClr val="990000"/>
                </a:solidFill>
              </a:rPr>
              <a:t>muôn</a:t>
            </a:r>
            <a:r>
              <a:rPr lang="en-US" sz="5400" dirty="0" smtClean="0">
                <a:solidFill>
                  <a:srgbClr val="990000"/>
                </a:solidFill>
              </a:rPr>
              <a:t> </a:t>
            </a:r>
            <a:r>
              <a:rPr lang="en-US" sz="5400" dirty="0" err="1" smtClean="0">
                <a:solidFill>
                  <a:srgbClr val="990000"/>
                </a:solidFill>
              </a:rPr>
              <a:t>cõi</a:t>
            </a:r>
            <a:r>
              <a:rPr lang="en-US" sz="5400" dirty="0" smtClean="0">
                <a:solidFill>
                  <a:srgbClr val="990000"/>
                </a:solidFill>
              </a:rPr>
              <a:t> </a:t>
            </a:r>
            <a:r>
              <a:rPr lang="en-US" sz="5400" dirty="0" err="1" smtClean="0">
                <a:solidFill>
                  <a:srgbClr val="990000"/>
                </a:solidFill>
              </a:rPr>
              <a:t>lòng</a:t>
            </a:r>
            <a:r>
              <a:rPr lang="en-US" sz="5400" dirty="0">
                <a:solidFill>
                  <a:srgbClr val="990000"/>
                </a:solidFill>
              </a:rPr>
              <a:t>. (</a:t>
            </a:r>
            <a:r>
              <a:rPr lang="en-US" sz="5400" i="1" dirty="0" err="1">
                <a:solidFill>
                  <a:srgbClr val="990000"/>
                </a:solidFill>
              </a:rPr>
              <a:t>của</a:t>
            </a:r>
            <a:r>
              <a:rPr lang="en-US" sz="5400" i="1" dirty="0">
                <a:solidFill>
                  <a:srgbClr val="990000"/>
                </a:solidFill>
              </a:rPr>
              <a:t> </a:t>
            </a:r>
            <a:r>
              <a:rPr lang="en-US" sz="5400" i="1" dirty="0" err="1">
                <a:solidFill>
                  <a:srgbClr val="990000"/>
                </a:solidFill>
              </a:rPr>
              <a:t>muôn</a:t>
            </a:r>
            <a:r>
              <a:rPr lang="en-US" sz="5400" i="1" dirty="0">
                <a:solidFill>
                  <a:srgbClr val="990000"/>
                </a:solidFill>
              </a:rPr>
              <a:t> </a:t>
            </a:r>
            <a:r>
              <a:rPr lang="en-US" sz="5400" i="1" dirty="0" err="1">
                <a:solidFill>
                  <a:srgbClr val="990000"/>
                </a:solidFill>
              </a:rPr>
              <a:t>cõi</a:t>
            </a:r>
            <a:r>
              <a:rPr lang="en-US" sz="5400" i="1" dirty="0">
                <a:solidFill>
                  <a:srgbClr val="990000"/>
                </a:solidFill>
              </a:rPr>
              <a:t> </a:t>
            </a:r>
            <a:r>
              <a:rPr lang="en-US" sz="5400" i="1" dirty="0" err="1" smtClean="0">
                <a:solidFill>
                  <a:srgbClr val="990000"/>
                </a:solidFill>
              </a:rPr>
              <a:t>lòng</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a:solidFill>
                  <a:srgbClr val="990000"/>
                </a:solidFill>
              </a:rPr>
              <a:t>. (</a:t>
            </a:r>
            <a:r>
              <a:rPr lang="en-US" sz="5400" i="1" dirty="0" err="1">
                <a:solidFill>
                  <a:srgbClr val="990000"/>
                </a:solidFill>
              </a:rPr>
              <a:t>chính</a:t>
            </a:r>
            <a:r>
              <a:rPr lang="en-US" sz="5400" i="1" dirty="0">
                <a:solidFill>
                  <a:srgbClr val="990000"/>
                </a:solidFill>
              </a:rPr>
              <a:t> </a:t>
            </a:r>
            <a:r>
              <a:rPr lang="en-US" sz="5400" i="1" dirty="0" err="1">
                <a:solidFill>
                  <a:srgbClr val="990000"/>
                </a:solidFill>
              </a:rPr>
              <a:t>Chúa</a:t>
            </a:r>
            <a:r>
              <a:rPr lang="en-US" sz="5400" i="1" dirty="0">
                <a:solidFill>
                  <a:srgbClr val="990000"/>
                </a:solidFill>
              </a:rPr>
              <a:t> </a:t>
            </a:r>
            <a:r>
              <a:rPr lang="en-US" sz="5400" i="1" dirty="0" err="1">
                <a:solidFill>
                  <a:srgbClr val="990000"/>
                </a:solidFill>
              </a:rPr>
              <a:t>Là</a:t>
            </a:r>
            <a:r>
              <a:rPr lang="en-US" sz="5400" i="1" dirty="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ngự</a:t>
            </a:r>
            <a:r>
              <a:rPr lang="en-US" sz="5400" dirty="0" smtClean="0">
                <a:solidFill>
                  <a:srgbClr val="990000"/>
                </a:solidFill>
              </a:rPr>
              <a:t> </a:t>
            </a:r>
            <a:r>
              <a:rPr lang="en-US" sz="5400" dirty="0" err="1" smtClean="0">
                <a:solidFill>
                  <a:srgbClr val="990000"/>
                </a:solidFill>
              </a:rPr>
              <a:t>giữa</a:t>
            </a:r>
            <a:r>
              <a:rPr lang="en-US" sz="5400" dirty="0" smtClean="0">
                <a:solidFill>
                  <a:srgbClr val="990000"/>
                </a:solidFill>
              </a:rPr>
              <a:t> </a:t>
            </a:r>
            <a:r>
              <a:rPr lang="en-US" sz="5400" dirty="0" err="1" smtClean="0">
                <a:solidFill>
                  <a:srgbClr val="990000"/>
                </a:solidFill>
              </a:rPr>
              <a:t>tim</a:t>
            </a:r>
            <a:r>
              <a:rPr lang="en-US" sz="5400" dirty="0" smtClean="0">
                <a:solidFill>
                  <a:srgbClr val="990000"/>
                </a:solidFill>
              </a:rPr>
              <a:t> con</a:t>
            </a:r>
            <a:r>
              <a:rPr lang="en-US" sz="5400" dirty="0">
                <a:solidFill>
                  <a:srgbClr val="990000"/>
                </a:solidFill>
              </a:rPr>
              <a:t>. (</a:t>
            </a:r>
            <a:r>
              <a:rPr lang="en-US" sz="5400" i="1" dirty="0" err="1">
                <a:solidFill>
                  <a:srgbClr val="990000"/>
                </a:solidFill>
              </a:rPr>
              <a:t>giữa</a:t>
            </a:r>
            <a:r>
              <a:rPr lang="en-US" sz="5400" i="1" dirty="0">
                <a:solidFill>
                  <a:srgbClr val="990000"/>
                </a:solidFill>
              </a:rPr>
              <a:t> </a:t>
            </a:r>
            <a:r>
              <a:rPr lang="en-US" sz="5400" i="1" dirty="0" err="1">
                <a:solidFill>
                  <a:srgbClr val="990000"/>
                </a:solidFill>
              </a:rPr>
              <a:t>tim</a:t>
            </a:r>
            <a:r>
              <a:rPr lang="en-US" sz="5400" i="1" dirty="0">
                <a:solidFill>
                  <a:srgbClr val="990000"/>
                </a:solidFill>
              </a:rPr>
              <a:t> </a:t>
            </a:r>
            <a:r>
              <a:rPr lang="en-US" sz="5400" i="1" dirty="0" smtClean="0">
                <a:solidFill>
                  <a:srgbClr val="990000"/>
                </a:solidFill>
              </a:rPr>
              <a:t>con</a:t>
            </a:r>
            <a:r>
              <a:rPr lang="en-US" sz="5400" dirty="0" smtClean="0">
                <a:solidFill>
                  <a:srgbClr val="990000"/>
                </a:solidFill>
              </a:rPr>
              <a:t>).   </a:t>
            </a:r>
            <a:endParaRPr lang="en-US" sz="5400" b="0" dirty="0">
              <a:solidFill>
                <a:srgbClr val="003300"/>
              </a:solidFill>
              <a:effectLst/>
            </a:endParaRPr>
          </a:p>
        </p:txBody>
      </p:sp>
    </p:spTree>
    <p:extLst>
      <p:ext uri="{BB962C8B-B14F-4D97-AF65-F5344CB8AC3E}">
        <p14:creationId xmlns:p14="http://schemas.microsoft.com/office/powerpoint/2010/main" val="1335402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002060"/>
                </a:solidFill>
              </a:rPr>
              <a:t>Pk3</a:t>
            </a:r>
            <a:r>
              <a:rPr lang="vi-VN" sz="5400" dirty="0">
                <a:solidFill>
                  <a:srgbClr val="002060"/>
                </a:solidFill>
              </a:rPr>
              <a:t>: </a:t>
            </a:r>
            <a:r>
              <a:rPr lang="vi-VN" sz="5400" dirty="0" smtClean="0">
                <a:solidFill>
                  <a:srgbClr val="990000"/>
                </a:solidFill>
              </a:rPr>
              <a:t>Mỗi khi ta gặp hành khất trên đường. Hãy chia sớt một mảnh áo hay cơm nóng canh ngọt. Vua Ki-tô đó, ở quanh chúng ta. Vua Ki-tô đó, ở bên chúng ta.</a:t>
            </a:r>
            <a:endParaRPr lang="vi-VN" sz="54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ĐK</a:t>
            </a:r>
            <a:r>
              <a:rPr lang="vi-VN" sz="5400" dirty="0">
                <a:solidFill>
                  <a:srgbClr val="002060"/>
                </a:solidFill>
              </a:rPr>
              <a:t>: </a:t>
            </a:r>
            <a:r>
              <a:rPr lang="vi-VN" sz="5400" dirty="0" smtClean="0">
                <a:solidFill>
                  <a:srgbClr val="990000"/>
                </a:solidFill>
              </a:rPr>
              <a:t>Chú</a:t>
            </a:r>
            <a:r>
              <a:rPr lang="en-US" sz="5400" dirty="0" smtClean="0">
                <a:solidFill>
                  <a:srgbClr val="990000"/>
                </a:solidFill>
              </a:rPr>
              <a:t>a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smtClean="0">
                <a:solidFill>
                  <a:srgbClr val="990000"/>
                </a:solidFill>
              </a:rPr>
              <a:t>, (</a:t>
            </a:r>
            <a:r>
              <a:rPr lang="en-US" sz="5400" i="1" dirty="0" err="1" smtClean="0">
                <a:solidFill>
                  <a:srgbClr val="990000"/>
                </a:solidFill>
              </a:rPr>
              <a:t>chính</a:t>
            </a:r>
            <a:r>
              <a:rPr lang="en-US" sz="5400" i="1" dirty="0" smtClean="0">
                <a:solidFill>
                  <a:srgbClr val="990000"/>
                </a:solidFill>
              </a:rPr>
              <a:t> </a:t>
            </a:r>
            <a:r>
              <a:rPr lang="en-US" sz="5400" i="1" dirty="0" err="1" smtClean="0">
                <a:solidFill>
                  <a:srgbClr val="990000"/>
                </a:solidFill>
              </a:rPr>
              <a:t>Chúa</a:t>
            </a:r>
            <a:r>
              <a:rPr lang="en-US" sz="5400" i="1" dirty="0" smtClean="0">
                <a:solidFill>
                  <a:srgbClr val="990000"/>
                </a:solidFill>
              </a:rPr>
              <a:t> </a:t>
            </a:r>
            <a:r>
              <a:rPr lang="en-US" sz="5400" i="1" dirty="0" err="1" smtClean="0">
                <a:solidFill>
                  <a:srgbClr val="990000"/>
                </a:solidFill>
              </a:rPr>
              <a:t>Là</a:t>
            </a:r>
            <a:r>
              <a:rPr lang="en-US" sz="5400" i="1" dirty="0" smtClean="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cai</a:t>
            </a:r>
            <a:r>
              <a:rPr lang="en-US" sz="5400" dirty="0" smtClean="0">
                <a:solidFill>
                  <a:srgbClr val="990000"/>
                </a:solidFill>
              </a:rPr>
              <a:t> </a:t>
            </a:r>
            <a:r>
              <a:rPr lang="en-US" sz="5400" dirty="0" err="1" smtClean="0">
                <a:solidFill>
                  <a:srgbClr val="990000"/>
                </a:solidFill>
              </a:rPr>
              <a:t>trị</a:t>
            </a:r>
            <a:r>
              <a:rPr lang="en-US" sz="5400" dirty="0" smtClean="0">
                <a:solidFill>
                  <a:srgbClr val="990000"/>
                </a:solidFill>
              </a:rPr>
              <a:t> </a:t>
            </a:r>
            <a:r>
              <a:rPr lang="en-US" sz="5400" dirty="0" err="1" smtClean="0">
                <a:solidFill>
                  <a:srgbClr val="990000"/>
                </a:solidFill>
              </a:rPr>
              <a:t>vũ</a:t>
            </a:r>
            <a:r>
              <a:rPr lang="en-US" sz="5400" dirty="0" smtClean="0">
                <a:solidFill>
                  <a:srgbClr val="990000"/>
                </a:solidFill>
              </a:rPr>
              <a:t> </a:t>
            </a:r>
            <a:r>
              <a:rPr lang="en-US" sz="5400" dirty="0" err="1" smtClean="0">
                <a:solidFill>
                  <a:srgbClr val="990000"/>
                </a:solidFill>
              </a:rPr>
              <a:t>hoàn</a:t>
            </a:r>
            <a:r>
              <a:rPr lang="en-US" sz="5400" dirty="0">
                <a:solidFill>
                  <a:srgbClr val="990000"/>
                </a:solidFill>
              </a:rPr>
              <a:t>. (</a:t>
            </a:r>
            <a:r>
              <a:rPr lang="en-US" sz="5400" i="1" dirty="0" err="1">
                <a:solidFill>
                  <a:srgbClr val="990000"/>
                </a:solidFill>
              </a:rPr>
              <a:t>cai</a:t>
            </a:r>
            <a:r>
              <a:rPr lang="en-US" sz="5400" i="1" dirty="0">
                <a:solidFill>
                  <a:srgbClr val="990000"/>
                </a:solidFill>
              </a:rPr>
              <a:t> </a:t>
            </a:r>
            <a:r>
              <a:rPr lang="en-US" sz="5400" i="1" dirty="0" err="1" smtClean="0">
                <a:solidFill>
                  <a:srgbClr val="990000"/>
                </a:solidFill>
              </a:rPr>
              <a:t>quản</a:t>
            </a:r>
            <a:r>
              <a:rPr lang="en-US" sz="5400" i="1" dirty="0" smtClean="0">
                <a:solidFill>
                  <a:srgbClr val="990000"/>
                </a:solidFill>
              </a:rPr>
              <a:t> </a:t>
            </a:r>
            <a:r>
              <a:rPr lang="en-US" sz="5400" i="1" dirty="0" err="1">
                <a:solidFill>
                  <a:srgbClr val="990000"/>
                </a:solidFill>
              </a:rPr>
              <a:t>vũ</a:t>
            </a:r>
            <a:r>
              <a:rPr lang="en-US" sz="5400" i="1" dirty="0">
                <a:solidFill>
                  <a:srgbClr val="990000"/>
                </a:solidFill>
              </a:rPr>
              <a:t> </a:t>
            </a:r>
            <a:r>
              <a:rPr lang="en-US" sz="5400" i="1" dirty="0" err="1" smtClean="0">
                <a:solidFill>
                  <a:srgbClr val="990000"/>
                </a:solidFill>
              </a:rPr>
              <a:t>hoàn</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a:solidFill>
                  <a:srgbClr val="990000"/>
                </a:solidFill>
              </a:rPr>
              <a:t>. (</a:t>
            </a:r>
            <a:r>
              <a:rPr lang="en-US" sz="5400" i="1" dirty="0" err="1">
                <a:solidFill>
                  <a:srgbClr val="990000"/>
                </a:solidFill>
              </a:rPr>
              <a:t>chính</a:t>
            </a:r>
            <a:r>
              <a:rPr lang="en-US" sz="5400" i="1" dirty="0">
                <a:solidFill>
                  <a:srgbClr val="990000"/>
                </a:solidFill>
              </a:rPr>
              <a:t> </a:t>
            </a:r>
            <a:r>
              <a:rPr lang="en-US" sz="5400" i="1" dirty="0" err="1">
                <a:solidFill>
                  <a:srgbClr val="990000"/>
                </a:solidFill>
              </a:rPr>
              <a:t>Chúa</a:t>
            </a:r>
            <a:r>
              <a:rPr lang="en-US" sz="5400" i="1" dirty="0">
                <a:solidFill>
                  <a:srgbClr val="990000"/>
                </a:solidFill>
              </a:rPr>
              <a:t> </a:t>
            </a:r>
            <a:r>
              <a:rPr lang="en-US" sz="5400" i="1" dirty="0" err="1">
                <a:solidFill>
                  <a:srgbClr val="990000"/>
                </a:solidFill>
              </a:rPr>
              <a:t>Là</a:t>
            </a:r>
            <a:r>
              <a:rPr lang="en-US" sz="5400" i="1" dirty="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của</a:t>
            </a:r>
            <a:r>
              <a:rPr lang="en-US" sz="5400" dirty="0" smtClean="0">
                <a:solidFill>
                  <a:srgbClr val="990000"/>
                </a:solidFill>
              </a:rPr>
              <a:t> </a:t>
            </a:r>
            <a:r>
              <a:rPr lang="en-US" sz="5400" dirty="0" err="1" smtClean="0">
                <a:solidFill>
                  <a:srgbClr val="990000"/>
                </a:solidFill>
              </a:rPr>
              <a:t>muôn</a:t>
            </a:r>
            <a:r>
              <a:rPr lang="en-US" sz="5400" dirty="0" smtClean="0">
                <a:solidFill>
                  <a:srgbClr val="990000"/>
                </a:solidFill>
              </a:rPr>
              <a:t> </a:t>
            </a:r>
            <a:r>
              <a:rPr lang="en-US" sz="5400" dirty="0" err="1" smtClean="0">
                <a:solidFill>
                  <a:srgbClr val="990000"/>
                </a:solidFill>
              </a:rPr>
              <a:t>dân</a:t>
            </a:r>
            <a:r>
              <a:rPr lang="en-US" sz="5400" dirty="0" smtClean="0">
                <a:solidFill>
                  <a:srgbClr val="990000"/>
                </a:solidFill>
              </a:rPr>
              <a:t> </a:t>
            </a:r>
            <a:r>
              <a:rPr lang="en-US" sz="5400" dirty="0" err="1" smtClean="0">
                <a:solidFill>
                  <a:srgbClr val="990000"/>
                </a:solidFill>
              </a:rPr>
              <a:t>nước</a:t>
            </a:r>
            <a:r>
              <a:rPr lang="en-US" sz="5400" dirty="0" smtClean="0">
                <a:solidFill>
                  <a:srgbClr val="990000"/>
                </a:solidFill>
              </a:rPr>
              <a:t>. (</a:t>
            </a:r>
            <a:r>
              <a:rPr lang="vi-VN" sz="5400" i="1" dirty="0">
                <a:solidFill>
                  <a:srgbClr val="990000"/>
                </a:solidFill>
              </a:rPr>
              <a:t>của muôn dân </a:t>
            </a:r>
            <a:r>
              <a:rPr lang="vi-VN" sz="5400" i="1" dirty="0" smtClean="0">
                <a:solidFill>
                  <a:srgbClr val="990000"/>
                </a:solidFill>
              </a:rPr>
              <a:t>nước</a:t>
            </a:r>
            <a:r>
              <a:rPr lang="en-US" sz="5400" dirty="0" smtClean="0">
                <a:solidFill>
                  <a:srgbClr val="990000"/>
                </a:solidFill>
              </a:rPr>
              <a:t>)</a:t>
            </a:r>
            <a:endParaRPr lang="en-US" sz="5400" b="0" dirty="0">
              <a:solidFill>
                <a:srgbClr val="003300"/>
              </a:solidFill>
              <a:effectLst/>
            </a:endParaRPr>
          </a:p>
        </p:txBody>
      </p:sp>
    </p:spTree>
    <p:extLst>
      <p:ext uri="{BB962C8B-B14F-4D97-AF65-F5344CB8AC3E}">
        <p14:creationId xmlns:p14="http://schemas.microsoft.com/office/powerpoint/2010/main" val="1980969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a:solidFill>
                  <a:srgbClr val="990000"/>
                </a:solidFill>
              </a:rPr>
              <a:t>. (</a:t>
            </a:r>
            <a:r>
              <a:rPr lang="en-US" sz="5400" i="1" dirty="0" err="1">
                <a:solidFill>
                  <a:srgbClr val="990000"/>
                </a:solidFill>
              </a:rPr>
              <a:t>chính</a:t>
            </a:r>
            <a:r>
              <a:rPr lang="en-US" sz="5400" i="1" dirty="0">
                <a:solidFill>
                  <a:srgbClr val="990000"/>
                </a:solidFill>
              </a:rPr>
              <a:t> </a:t>
            </a:r>
            <a:r>
              <a:rPr lang="en-US" sz="5400" i="1" dirty="0" err="1">
                <a:solidFill>
                  <a:srgbClr val="990000"/>
                </a:solidFill>
              </a:rPr>
              <a:t>Chúa</a:t>
            </a:r>
            <a:r>
              <a:rPr lang="en-US" sz="5400" i="1" dirty="0">
                <a:solidFill>
                  <a:srgbClr val="990000"/>
                </a:solidFill>
              </a:rPr>
              <a:t> </a:t>
            </a:r>
            <a:r>
              <a:rPr lang="en-US" sz="5400" i="1" dirty="0" err="1">
                <a:solidFill>
                  <a:srgbClr val="990000"/>
                </a:solidFill>
              </a:rPr>
              <a:t>Là</a:t>
            </a:r>
            <a:r>
              <a:rPr lang="en-US" sz="5400" i="1" dirty="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của</a:t>
            </a:r>
            <a:r>
              <a:rPr lang="en-US" sz="5400" dirty="0" smtClean="0">
                <a:solidFill>
                  <a:srgbClr val="990000"/>
                </a:solidFill>
              </a:rPr>
              <a:t> </a:t>
            </a:r>
            <a:r>
              <a:rPr lang="en-US" sz="5400" dirty="0" err="1" smtClean="0">
                <a:solidFill>
                  <a:srgbClr val="990000"/>
                </a:solidFill>
              </a:rPr>
              <a:t>muôn</a:t>
            </a:r>
            <a:r>
              <a:rPr lang="en-US" sz="5400" dirty="0" smtClean="0">
                <a:solidFill>
                  <a:srgbClr val="990000"/>
                </a:solidFill>
              </a:rPr>
              <a:t> </a:t>
            </a:r>
            <a:r>
              <a:rPr lang="en-US" sz="5400" dirty="0" err="1" smtClean="0">
                <a:solidFill>
                  <a:srgbClr val="990000"/>
                </a:solidFill>
              </a:rPr>
              <a:t>cõi</a:t>
            </a:r>
            <a:r>
              <a:rPr lang="en-US" sz="5400" dirty="0" smtClean="0">
                <a:solidFill>
                  <a:srgbClr val="990000"/>
                </a:solidFill>
              </a:rPr>
              <a:t> </a:t>
            </a:r>
            <a:r>
              <a:rPr lang="en-US" sz="5400" dirty="0" err="1" smtClean="0">
                <a:solidFill>
                  <a:srgbClr val="990000"/>
                </a:solidFill>
              </a:rPr>
              <a:t>lòng</a:t>
            </a:r>
            <a:r>
              <a:rPr lang="en-US" sz="5400" dirty="0">
                <a:solidFill>
                  <a:srgbClr val="990000"/>
                </a:solidFill>
              </a:rPr>
              <a:t>. (</a:t>
            </a:r>
            <a:r>
              <a:rPr lang="en-US" sz="5400" i="1" dirty="0" err="1">
                <a:solidFill>
                  <a:srgbClr val="990000"/>
                </a:solidFill>
              </a:rPr>
              <a:t>của</a:t>
            </a:r>
            <a:r>
              <a:rPr lang="en-US" sz="5400" i="1" dirty="0">
                <a:solidFill>
                  <a:srgbClr val="990000"/>
                </a:solidFill>
              </a:rPr>
              <a:t> </a:t>
            </a:r>
            <a:r>
              <a:rPr lang="en-US" sz="5400" i="1" dirty="0" err="1">
                <a:solidFill>
                  <a:srgbClr val="990000"/>
                </a:solidFill>
              </a:rPr>
              <a:t>muôn</a:t>
            </a:r>
            <a:r>
              <a:rPr lang="en-US" sz="5400" i="1" dirty="0">
                <a:solidFill>
                  <a:srgbClr val="990000"/>
                </a:solidFill>
              </a:rPr>
              <a:t> </a:t>
            </a:r>
            <a:r>
              <a:rPr lang="en-US" sz="5400" i="1" dirty="0" err="1">
                <a:solidFill>
                  <a:srgbClr val="990000"/>
                </a:solidFill>
              </a:rPr>
              <a:t>cõi</a:t>
            </a:r>
            <a:r>
              <a:rPr lang="en-US" sz="5400" i="1" dirty="0">
                <a:solidFill>
                  <a:srgbClr val="990000"/>
                </a:solidFill>
              </a:rPr>
              <a:t> </a:t>
            </a:r>
            <a:r>
              <a:rPr lang="en-US" sz="5400" i="1" dirty="0" err="1" smtClean="0">
                <a:solidFill>
                  <a:srgbClr val="990000"/>
                </a:solidFill>
              </a:rPr>
              <a:t>lòng</a:t>
            </a:r>
            <a:r>
              <a:rPr lang="en-US" sz="5400" dirty="0" smtClean="0">
                <a:solidFill>
                  <a:srgbClr val="990000"/>
                </a:solidFill>
              </a:rPr>
              <a:t>) </a:t>
            </a:r>
            <a:r>
              <a:rPr lang="en-US" sz="5400" dirty="0" err="1" smtClean="0">
                <a:solidFill>
                  <a:srgbClr val="990000"/>
                </a:solidFill>
              </a:rPr>
              <a:t>Chúa</a:t>
            </a:r>
            <a:r>
              <a:rPr lang="en-US" sz="5400" dirty="0" smtClean="0">
                <a:solidFill>
                  <a:srgbClr val="990000"/>
                </a:solidFill>
              </a:rPr>
              <a:t> </a:t>
            </a:r>
            <a:r>
              <a:rPr lang="en-US" sz="5400" dirty="0" err="1" smtClean="0">
                <a:solidFill>
                  <a:srgbClr val="990000"/>
                </a:solidFill>
              </a:rPr>
              <a:t>là</a:t>
            </a:r>
            <a:r>
              <a:rPr lang="en-US" sz="5400" dirty="0" smtClean="0">
                <a:solidFill>
                  <a:srgbClr val="990000"/>
                </a:solidFill>
              </a:rPr>
              <a:t> </a:t>
            </a:r>
            <a:r>
              <a:rPr lang="en-US" sz="5400" dirty="0" err="1" smtClean="0">
                <a:solidFill>
                  <a:srgbClr val="990000"/>
                </a:solidFill>
              </a:rPr>
              <a:t>Vua</a:t>
            </a:r>
            <a:r>
              <a:rPr lang="en-US" sz="5400" dirty="0">
                <a:solidFill>
                  <a:srgbClr val="990000"/>
                </a:solidFill>
              </a:rPr>
              <a:t>. (</a:t>
            </a:r>
            <a:r>
              <a:rPr lang="en-US" sz="5400" i="1" dirty="0" err="1">
                <a:solidFill>
                  <a:srgbClr val="990000"/>
                </a:solidFill>
              </a:rPr>
              <a:t>chính</a:t>
            </a:r>
            <a:r>
              <a:rPr lang="en-US" sz="5400" i="1" dirty="0">
                <a:solidFill>
                  <a:srgbClr val="990000"/>
                </a:solidFill>
              </a:rPr>
              <a:t> </a:t>
            </a:r>
            <a:r>
              <a:rPr lang="en-US" sz="5400" i="1" dirty="0" err="1">
                <a:solidFill>
                  <a:srgbClr val="990000"/>
                </a:solidFill>
              </a:rPr>
              <a:t>Chúa</a:t>
            </a:r>
            <a:r>
              <a:rPr lang="en-US" sz="5400" i="1" dirty="0">
                <a:solidFill>
                  <a:srgbClr val="990000"/>
                </a:solidFill>
              </a:rPr>
              <a:t> </a:t>
            </a:r>
            <a:r>
              <a:rPr lang="en-US" sz="5400" i="1" dirty="0" err="1">
                <a:solidFill>
                  <a:srgbClr val="990000"/>
                </a:solidFill>
              </a:rPr>
              <a:t>Là</a:t>
            </a:r>
            <a:r>
              <a:rPr lang="en-US" sz="5400" i="1" dirty="0">
                <a:solidFill>
                  <a:srgbClr val="990000"/>
                </a:solidFill>
              </a:rPr>
              <a:t> </a:t>
            </a:r>
            <a:r>
              <a:rPr lang="en-US" sz="5400" i="1" dirty="0" err="1" smtClean="0">
                <a:solidFill>
                  <a:srgbClr val="990000"/>
                </a:solidFill>
              </a:rPr>
              <a:t>Vua</a:t>
            </a:r>
            <a:r>
              <a:rPr lang="en-US" sz="5400" dirty="0" smtClean="0">
                <a:solidFill>
                  <a:srgbClr val="990000"/>
                </a:solidFill>
              </a:rPr>
              <a:t>) </a:t>
            </a:r>
            <a:r>
              <a:rPr lang="en-US" sz="5400" dirty="0" err="1" smtClean="0">
                <a:solidFill>
                  <a:srgbClr val="990000"/>
                </a:solidFill>
              </a:rPr>
              <a:t>ngự</a:t>
            </a:r>
            <a:r>
              <a:rPr lang="en-US" sz="5400" dirty="0" smtClean="0">
                <a:solidFill>
                  <a:srgbClr val="990000"/>
                </a:solidFill>
              </a:rPr>
              <a:t> </a:t>
            </a:r>
            <a:r>
              <a:rPr lang="en-US" sz="5400" dirty="0" err="1" smtClean="0">
                <a:solidFill>
                  <a:srgbClr val="990000"/>
                </a:solidFill>
              </a:rPr>
              <a:t>giữa</a:t>
            </a:r>
            <a:r>
              <a:rPr lang="en-US" sz="5400" dirty="0" smtClean="0">
                <a:solidFill>
                  <a:srgbClr val="990000"/>
                </a:solidFill>
              </a:rPr>
              <a:t> </a:t>
            </a:r>
            <a:r>
              <a:rPr lang="en-US" sz="5400" dirty="0" err="1" smtClean="0">
                <a:solidFill>
                  <a:srgbClr val="990000"/>
                </a:solidFill>
              </a:rPr>
              <a:t>tim</a:t>
            </a:r>
            <a:r>
              <a:rPr lang="en-US" sz="5400" dirty="0" smtClean="0">
                <a:solidFill>
                  <a:srgbClr val="990000"/>
                </a:solidFill>
              </a:rPr>
              <a:t> con</a:t>
            </a:r>
            <a:r>
              <a:rPr lang="en-US" sz="5400" dirty="0">
                <a:solidFill>
                  <a:srgbClr val="990000"/>
                </a:solidFill>
              </a:rPr>
              <a:t>. (</a:t>
            </a:r>
            <a:r>
              <a:rPr lang="en-US" sz="5400" i="1" dirty="0" err="1">
                <a:solidFill>
                  <a:srgbClr val="990000"/>
                </a:solidFill>
              </a:rPr>
              <a:t>giữa</a:t>
            </a:r>
            <a:r>
              <a:rPr lang="en-US" sz="5400" i="1" dirty="0">
                <a:solidFill>
                  <a:srgbClr val="990000"/>
                </a:solidFill>
              </a:rPr>
              <a:t> </a:t>
            </a:r>
            <a:r>
              <a:rPr lang="en-US" sz="5400" i="1" dirty="0" err="1">
                <a:solidFill>
                  <a:srgbClr val="990000"/>
                </a:solidFill>
              </a:rPr>
              <a:t>tim</a:t>
            </a:r>
            <a:r>
              <a:rPr lang="en-US" sz="5400" i="1" dirty="0">
                <a:solidFill>
                  <a:srgbClr val="990000"/>
                </a:solidFill>
              </a:rPr>
              <a:t> </a:t>
            </a:r>
            <a:r>
              <a:rPr lang="en-US" sz="5400" i="1" dirty="0" smtClean="0">
                <a:solidFill>
                  <a:srgbClr val="990000"/>
                </a:solidFill>
              </a:rPr>
              <a:t>con</a:t>
            </a:r>
            <a:r>
              <a:rPr lang="en-US" sz="5400" dirty="0" smtClean="0">
                <a:solidFill>
                  <a:srgbClr val="990000"/>
                </a:solidFill>
              </a:rPr>
              <a:t>).   </a:t>
            </a:r>
            <a:endParaRPr lang="en-US" sz="5400" b="0" dirty="0">
              <a:solidFill>
                <a:srgbClr val="003300"/>
              </a:solidFill>
              <a:effectLst/>
            </a:endParaRPr>
          </a:p>
        </p:txBody>
      </p:sp>
    </p:spTree>
    <p:extLst>
      <p:ext uri="{BB962C8B-B14F-4D97-AF65-F5344CB8AC3E}">
        <p14:creationId xmlns:p14="http://schemas.microsoft.com/office/powerpoint/2010/main" val="2238382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146843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 y="0"/>
            <a:ext cx="9137183" cy="5143500"/>
          </a:xfrm>
          <a:prstGeom prst="rect">
            <a:avLst/>
          </a:prstGeom>
        </p:spPr>
      </p:pic>
    </p:spTree>
    <p:extLst>
      <p:ext uri="{BB962C8B-B14F-4D97-AF65-F5344CB8AC3E}">
        <p14:creationId xmlns:p14="http://schemas.microsoft.com/office/powerpoint/2010/main" val="29994149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r>
              <a:rPr lang="en-US" sz="8000" b="0" dirty="0" smtClean="0">
                <a:solidFill>
                  <a:srgbClr val="990000"/>
                </a:solidFill>
                <a:effectLst/>
                <a:latin typeface="+mj-lt"/>
              </a:rPr>
              <a:t/>
            </a:r>
            <a:br>
              <a:rPr lang="en-US" sz="8000" b="0" dirty="0" smtClean="0">
                <a:solidFill>
                  <a:srgbClr val="990000"/>
                </a:solidFill>
                <a:effectLst/>
                <a:latin typeface="+mj-lt"/>
              </a:rPr>
            </a:br>
            <a:r>
              <a:rPr lang="en-US" sz="8000" dirty="0" smtClean="0">
                <a:solidFill>
                  <a:srgbClr val="990000"/>
                </a:solidFill>
              </a:rPr>
              <a:t/>
            </a:r>
            <a:br>
              <a:rPr lang="en-US" sz="8000" dirty="0" smtClean="0">
                <a:solidFill>
                  <a:srgbClr val="990000"/>
                </a:solidFill>
              </a:rPr>
            </a:br>
            <a:r>
              <a:rPr lang="en-US" sz="7300" b="0" dirty="0" err="1" smtClean="0">
                <a:solidFill>
                  <a:srgbClr val="990000"/>
                </a:solidFill>
                <a:effectLst/>
              </a:rPr>
              <a:t>Ca</a:t>
            </a:r>
            <a:r>
              <a:rPr lang="en-US" sz="7300" b="0" dirty="0" smtClean="0">
                <a:solidFill>
                  <a:srgbClr val="990000"/>
                </a:solidFill>
                <a:effectLst/>
              </a:rPr>
              <a:t> </a:t>
            </a:r>
            <a:r>
              <a:rPr lang="en-US" sz="7300" b="0" dirty="0" err="1">
                <a:solidFill>
                  <a:srgbClr val="990000"/>
                </a:solidFill>
                <a:effectLst/>
              </a:rPr>
              <a:t>Kết</a:t>
            </a:r>
            <a:r>
              <a:rPr lang="en-US" sz="7300" b="0" dirty="0">
                <a:solidFill>
                  <a:srgbClr val="990000"/>
                </a:solidFill>
                <a:effectLst/>
              </a:rPr>
              <a:t> </a:t>
            </a:r>
            <a:r>
              <a:rPr lang="en-US" sz="7300" b="0" dirty="0" err="1">
                <a:solidFill>
                  <a:srgbClr val="990000"/>
                </a:solidFill>
                <a:effectLst/>
              </a:rPr>
              <a:t>Lễ</a:t>
            </a:r>
            <a:r>
              <a:rPr lang="en-US" sz="7300" b="0" dirty="0">
                <a:solidFill>
                  <a:srgbClr val="990000"/>
                </a:solidFill>
                <a:effectLst/>
              </a:rPr>
              <a:t/>
            </a:r>
            <a:br>
              <a:rPr lang="en-US" sz="7300" b="0" dirty="0">
                <a:solidFill>
                  <a:srgbClr val="990000"/>
                </a:solidFill>
                <a:effectLst/>
              </a:rPr>
            </a:br>
            <a:r>
              <a:rPr lang="vi-VN" sz="7300" dirty="0">
                <a:solidFill>
                  <a:srgbClr val="990000"/>
                </a:solidFill>
              </a:rPr>
              <a:t>	</a:t>
            </a:r>
            <a:r>
              <a:rPr lang="vi-VN" sz="7300" dirty="0" smtClean="0">
                <a:solidFill>
                  <a:srgbClr val="990000"/>
                </a:solidFill>
              </a:rPr>
              <a:t>Từ </a:t>
            </a:r>
            <a:r>
              <a:rPr lang="vi-VN" sz="7300" dirty="0">
                <a:solidFill>
                  <a:srgbClr val="990000"/>
                </a:solidFill>
              </a:rPr>
              <a:t>Chốn Luyện Hình </a:t>
            </a:r>
            <a:r>
              <a:rPr lang="vi-VN" sz="6600" dirty="0" smtClean="0">
                <a:solidFill>
                  <a:srgbClr val="990000"/>
                </a:solidFill>
              </a:rPr>
              <a:t/>
            </a:r>
            <a:br>
              <a:rPr lang="vi-VN" sz="6600" dirty="0" smtClean="0">
                <a:solidFill>
                  <a:srgbClr val="990000"/>
                </a:solidFill>
              </a:rPr>
            </a:br>
            <a:r>
              <a:rPr lang="vi-VN" sz="5300" i="1" dirty="0" smtClean="0">
                <a:solidFill>
                  <a:srgbClr val="002060"/>
                </a:solidFill>
              </a:rPr>
              <a:t>Lm</a:t>
            </a:r>
            <a:r>
              <a:rPr lang="vi-VN" sz="5300" i="1" dirty="0">
                <a:solidFill>
                  <a:srgbClr val="002060"/>
                </a:solidFill>
              </a:rPr>
              <a:t>. Kim Long</a:t>
            </a:r>
            <a:r>
              <a:rPr lang="vi-VN" sz="6600" dirty="0">
                <a:solidFill>
                  <a:srgbClr val="990000"/>
                </a:solidFill>
              </a:rPr>
              <a:t/>
            </a:r>
            <a:br>
              <a:rPr lang="vi-VN" sz="6600" dirty="0">
                <a:solidFill>
                  <a:srgbClr val="990000"/>
                </a:solidFill>
              </a:rPr>
            </a:br>
            <a:r>
              <a:rPr lang="en-US" sz="6600" b="0" dirty="0" smtClean="0">
                <a:solidFill>
                  <a:srgbClr val="990000"/>
                </a:solidFill>
                <a:effectLst/>
                <a:latin typeface="+mj-lt"/>
              </a:rPr>
              <a:t/>
            </a:r>
            <a:br>
              <a:rPr lang="en-US" sz="6600" b="0" dirty="0" smtClean="0">
                <a:solidFill>
                  <a:srgbClr val="990000"/>
                </a:solidFill>
                <a:effectLst/>
                <a:latin typeface="+mj-lt"/>
              </a:rPr>
            </a:b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81050"/>
            <a:ext cx="9144000" cy="5143500"/>
          </a:xfrm>
        </p:spPr>
        <p:txBody>
          <a:bodyPr anchor="ctr">
            <a:noAutofit/>
          </a:bodyPr>
          <a:lstStyle/>
          <a:p>
            <a:pPr algn="just">
              <a:lnSpc>
                <a:spcPct val="90000"/>
              </a:lnSpc>
              <a:spcBef>
                <a:spcPts val="0"/>
              </a:spcBef>
            </a:pPr>
            <a:r>
              <a:rPr lang="vi-VN" sz="5200" dirty="0" smtClean="0">
                <a:solidFill>
                  <a:srgbClr val="002060"/>
                </a:solidFill>
                <a:latin typeface="+mj-lt"/>
              </a:rPr>
              <a:t>Pk1</a:t>
            </a:r>
            <a:r>
              <a:rPr lang="vi-VN" sz="5200" dirty="0">
                <a:solidFill>
                  <a:srgbClr val="002060"/>
                </a:solidFill>
                <a:latin typeface="+mj-lt"/>
              </a:rPr>
              <a:t>: </a:t>
            </a:r>
            <a:r>
              <a:rPr lang="vi-VN" sz="5200" dirty="0" smtClean="0">
                <a:solidFill>
                  <a:srgbClr val="990000"/>
                </a:solidFill>
                <a:latin typeface="+mj-lt"/>
              </a:rPr>
              <a:t>Giê-su </a:t>
            </a:r>
            <a:r>
              <a:rPr lang="vi-VN" sz="5200" dirty="0">
                <a:solidFill>
                  <a:srgbClr val="990000"/>
                </a:solidFill>
                <a:latin typeface="+mj-lt"/>
              </a:rPr>
              <a:t>Vua chiến thắng, </a:t>
            </a:r>
            <a:r>
              <a:rPr lang="vi-VN" sz="5200" dirty="0" smtClean="0">
                <a:solidFill>
                  <a:srgbClr val="990000"/>
                </a:solidFill>
                <a:latin typeface="+mj-lt"/>
              </a:rPr>
              <a:t>Giê-su </a:t>
            </a:r>
            <a:r>
              <a:rPr lang="vi-VN" sz="5200" dirty="0">
                <a:solidFill>
                  <a:srgbClr val="990000"/>
                </a:solidFill>
                <a:latin typeface="+mj-lt"/>
              </a:rPr>
              <a:t>Vua vinh quang, Ngài là </a:t>
            </a:r>
            <a:r>
              <a:rPr lang="vi-VN" sz="5200" dirty="0" smtClean="0">
                <a:solidFill>
                  <a:srgbClr val="990000"/>
                </a:solidFill>
                <a:latin typeface="+mj-lt"/>
              </a:rPr>
              <a:t>Chúa, </a:t>
            </a:r>
            <a:r>
              <a:rPr lang="vi-VN" sz="5200" dirty="0">
                <a:solidFill>
                  <a:srgbClr val="990000"/>
                </a:solidFill>
                <a:latin typeface="+mj-lt"/>
              </a:rPr>
              <a:t>Chúa muôn muôn đạo binh. </a:t>
            </a:r>
            <a:r>
              <a:rPr lang="vi-VN" sz="5200" dirty="0" smtClean="0">
                <a:solidFill>
                  <a:srgbClr val="990000"/>
                </a:solidFill>
                <a:latin typeface="+mj-lt"/>
              </a:rPr>
              <a:t>Giê-su </a:t>
            </a:r>
            <a:r>
              <a:rPr lang="vi-VN" sz="5200" dirty="0">
                <a:solidFill>
                  <a:srgbClr val="990000"/>
                </a:solidFill>
                <a:latin typeface="+mj-lt"/>
              </a:rPr>
              <a:t>Vua chiến thắng, </a:t>
            </a:r>
            <a:r>
              <a:rPr lang="vi-VN" sz="5200" dirty="0" smtClean="0">
                <a:solidFill>
                  <a:srgbClr val="990000"/>
                </a:solidFill>
                <a:latin typeface="+mj-lt"/>
              </a:rPr>
              <a:t>Giê-su </a:t>
            </a:r>
            <a:r>
              <a:rPr lang="vi-VN" sz="5200" dirty="0">
                <a:solidFill>
                  <a:srgbClr val="990000"/>
                </a:solidFill>
                <a:latin typeface="+mj-lt"/>
              </a:rPr>
              <a:t>Vua vinh </a:t>
            </a:r>
            <a:r>
              <a:rPr lang="vi-VN" sz="5200" dirty="0" smtClean="0">
                <a:solidFill>
                  <a:srgbClr val="990000"/>
                </a:solidFill>
                <a:latin typeface="+mj-lt"/>
              </a:rPr>
              <a:t>quang, </a:t>
            </a:r>
            <a:r>
              <a:rPr lang="vi-VN" sz="5200" dirty="0">
                <a:solidFill>
                  <a:srgbClr val="990000"/>
                </a:solidFill>
                <a:latin typeface="+mj-lt"/>
              </a:rPr>
              <a:t>Ngài là </a:t>
            </a:r>
            <a:r>
              <a:rPr lang="vi-VN" sz="5200" dirty="0" smtClean="0">
                <a:solidFill>
                  <a:srgbClr val="990000"/>
                </a:solidFill>
                <a:latin typeface="+mj-lt"/>
              </a:rPr>
              <a:t>Chúa, </a:t>
            </a:r>
            <a:r>
              <a:rPr lang="vi-VN" sz="5200" dirty="0">
                <a:solidFill>
                  <a:srgbClr val="990000"/>
                </a:solidFill>
                <a:latin typeface="+mj-lt"/>
              </a:rPr>
              <a:t>Chúa muôn muôn tâm hồn.</a:t>
            </a:r>
          </a:p>
          <a:p>
            <a:pPr algn="just">
              <a:lnSpc>
                <a:spcPct val="90000"/>
              </a:lnSpc>
              <a:spcBef>
                <a:spcPts val="0"/>
              </a:spcBef>
            </a:pPr>
            <a:endParaRPr lang="vi-VN" sz="5400" dirty="0">
              <a:solidFill>
                <a:srgbClr val="990000"/>
              </a:solidFill>
              <a:latin typeface="+mj-lt"/>
            </a:endParaRPr>
          </a:p>
          <a:p>
            <a:pPr algn="just">
              <a:lnSpc>
                <a:spcPct val="90000"/>
              </a:lnSpc>
              <a:spcBef>
                <a:spcPts val="0"/>
              </a:spcBef>
            </a:pPr>
            <a:endParaRPr lang="vi-VN" sz="5200" dirty="0">
              <a:solidFill>
                <a:srgbClr val="990000"/>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Pk1</a:t>
            </a:r>
            <a:r>
              <a:rPr lang="vi-VN" sz="5400" dirty="0">
                <a:solidFill>
                  <a:srgbClr val="002060"/>
                </a:solidFill>
              </a:rPr>
              <a:t>: </a:t>
            </a:r>
            <a:r>
              <a:rPr lang="vi-VN" sz="5400" dirty="0">
                <a:solidFill>
                  <a:srgbClr val="990000"/>
                </a:solidFill>
              </a:rPr>
              <a:t>Từ chốn luyện hình u </a:t>
            </a:r>
            <a:r>
              <a:rPr lang="vi-VN" sz="5400" dirty="0" smtClean="0">
                <a:solidFill>
                  <a:srgbClr val="990000"/>
                </a:solidFill>
              </a:rPr>
              <a:t>tối, </a:t>
            </a:r>
            <a:r>
              <a:rPr lang="vi-VN" sz="5400" dirty="0">
                <a:solidFill>
                  <a:srgbClr val="990000"/>
                </a:solidFill>
              </a:rPr>
              <a:t>vọng tiếng bao linh hồn khóc than. Niềm thành tín dâng Mẹ nhân ái, nguyện Mẹ thương nghe đoàn con cái thiết tha van nài. </a:t>
            </a:r>
            <a:endParaRPr lang="vi-VN" sz="54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ĐK</a:t>
            </a:r>
            <a:r>
              <a:rPr lang="vi-VN" sz="5400" dirty="0">
                <a:solidFill>
                  <a:srgbClr val="002060"/>
                </a:solidFill>
              </a:rPr>
              <a:t>: </a:t>
            </a:r>
            <a:r>
              <a:rPr lang="vi-VN" sz="5400" dirty="0">
                <a:solidFill>
                  <a:srgbClr val="990000"/>
                </a:solidFill>
              </a:rPr>
              <a:t>Từ vực sâu tiếng khóc than còn vọng ngân với tháng năm u hoài đớn đau. Mẹ, Mẹ ơi, hãy đoái thương, lòng từ bi hãy chiếu soi hết mọi linh </a:t>
            </a:r>
            <a:r>
              <a:rPr lang="vi-VN" sz="5400" dirty="0" smtClean="0">
                <a:solidFill>
                  <a:srgbClr val="990000"/>
                </a:solidFill>
              </a:rPr>
              <a:t>hồn.</a:t>
            </a:r>
            <a:endParaRPr lang="en-US" sz="54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Pk2</a:t>
            </a:r>
            <a:r>
              <a:rPr lang="vi-VN" sz="5400" dirty="0">
                <a:solidFill>
                  <a:srgbClr val="002060"/>
                </a:solidFill>
              </a:rPr>
              <a:t>: </a:t>
            </a:r>
            <a:r>
              <a:rPr lang="vi-VN" sz="5400" dirty="0" smtClean="0">
                <a:solidFill>
                  <a:srgbClr val="990000"/>
                </a:solidFill>
              </a:rPr>
              <a:t>Ngày </a:t>
            </a:r>
            <a:r>
              <a:rPr lang="vi-VN" sz="5400" dirty="0">
                <a:solidFill>
                  <a:srgbClr val="990000"/>
                </a:solidFill>
              </a:rPr>
              <a:t>tháng trôi vào quên lãng, nào biết trông ai người nhớ thương. Lệ sầu rưng rưng mờ đôi mắt, lửa hồng bao đêm ngày nung nấu đớn đau khôn lường.</a:t>
            </a:r>
            <a:endParaRPr lang="en-US" sz="54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ĐK</a:t>
            </a:r>
            <a:r>
              <a:rPr lang="vi-VN" sz="5400" dirty="0">
                <a:solidFill>
                  <a:srgbClr val="002060"/>
                </a:solidFill>
              </a:rPr>
              <a:t>: </a:t>
            </a:r>
            <a:r>
              <a:rPr lang="vi-VN" sz="5400" dirty="0">
                <a:solidFill>
                  <a:srgbClr val="990000"/>
                </a:solidFill>
              </a:rPr>
              <a:t>Từ vực sâu tiếng khóc than còn vọng ngân với tháng năm u hoài đớn đau. Mẹ, Mẹ ơi, hãy đoái thương, lòng từ bi hãy chiếu soi hết mọi linh </a:t>
            </a:r>
            <a:r>
              <a:rPr lang="vi-VN" sz="5400" dirty="0" smtClean="0">
                <a:solidFill>
                  <a:srgbClr val="990000"/>
                </a:solidFill>
              </a:rPr>
              <a:t>hồn.</a:t>
            </a:r>
            <a:endParaRPr lang="en-US" sz="5400" b="0" dirty="0">
              <a:solidFill>
                <a:srgbClr val="990000"/>
              </a:solidFill>
              <a:effectLst/>
            </a:endParaRPr>
          </a:p>
        </p:txBody>
      </p:sp>
    </p:spTree>
    <p:extLst>
      <p:ext uri="{BB962C8B-B14F-4D97-AF65-F5344CB8AC3E}">
        <p14:creationId xmlns:p14="http://schemas.microsoft.com/office/powerpoint/2010/main" val="7097137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51677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002060"/>
                </a:solidFill>
                <a:latin typeface="+mj-lt"/>
              </a:rPr>
              <a:t>ĐK</a:t>
            </a:r>
            <a:r>
              <a:rPr lang="vi-VN" sz="5400" dirty="0">
                <a:solidFill>
                  <a:srgbClr val="002060"/>
                </a:solidFill>
                <a:latin typeface="+mj-lt"/>
              </a:rPr>
              <a:t>: </a:t>
            </a:r>
            <a:r>
              <a:rPr lang="vi-VN" sz="5400" dirty="0">
                <a:solidFill>
                  <a:srgbClr val="990000"/>
                </a:solidFill>
                <a:latin typeface="+mj-lt"/>
              </a:rPr>
              <a:t>Tung hô Vua </a:t>
            </a:r>
            <a:r>
              <a:rPr lang="vi-VN" sz="5400" dirty="0" smtClean="0">
                <a:solidFill>
                  <a:srgbClr val="990000"/>
                </a:solidFill>
                <a:latin typeface="+mj-lt"/>
              </a:rPr>
              <a:t>Giê-su,  </a:t>
            </a:r>
            <a:r>
              <a:rPr lang="vi-VN" sz="5400" dirty="0">
                <a:solidFill>
                  <a:srgbClr val="990000"/>
                </a:solidFill>
                <a:latin typeface="+mj-lt"/>
              </a:rPr>
              <a:t>Tung hô Vua </a:t>
            </a:r>
            <a:r>
              <a:rPr lang="vi-VN" sz="5400" dirty="0" smtClean="0">
                <a:solidFill>
                  <a:srgbClr val="990000"/>
                </a:solidFill>
                <a:latin typeface="+mj-lt"/>
              </a:rPr>
              <a:t>Giê-su Ngài </a:t>
            </a:r>
            <a:r>
              <a:rPr lang="vi-VN" sz="5400" dirty="0">
                <a:solidFill>
                  <a:srgbClr val="990000"/>
                </a:solidFill>
                <a:latin typeface="+mj-lt"/>
              </a:rPr>
              <a:t>ngự </a:t>
            </a:r>
            <a:r>
              <a:rPr lang="vi-VN" sz="5400" dirty="0" smtClean="0">
                <a:solidFill>
                  <a:srgbClr val="990000"/>
                </a:solidFill>
                <a:latin typeface="+mj-lt"/>
              </a:rPr>
              <a:t>đến, </a:t>
            </a:r>
            <a:r>
              <a:rPr lang="vi-VN" sz="5400" dirty="0">
                <a:solidFill>
                  <a:srgbClr val="990000"/>
                </a:solidFill>
                <a:latin typeface="+mj-lt"/>
              </a:rPr>
              <a:t>thống trị cõi địa cầu. Hoan hô Vua </a:t>
            </a:r>
            <a:r>
              <a:rPr lang="vi-VN" sz="5400" dirty="0" smtClean="0">
                <a:solidFill>
                  <a:srgbClr val="990000"/>
                </a:solidFill>
                <a:latin typeface="+mj-lt"/>
              </a:rPr>
              <a:t>  Giê-su,  Hoan  hô  Vua Giê-su </a:t>
            </a:r>
            <a:r>
              <a:rPr lang="vi-VN" sz="5400" dirty="0">
                <a:solidFill>
                  <a:srgbClr val="990000"/>
                </a:solidFill>
                <a:latin typeface="+mj-lt"/>
              </a:rPr>
              <a:t>Ngài ngự </a:t>
            </a:r>
            <a:r>
              <a:rPr lang="vi-VN" sz="5400" dirty="0" smtClean="0">
                <a:solidFill>
                  <a:srgbClr val="990000"/>
                </a:solidFill>
                <a:latin typeface="+mj-lt"/>
              </a:rPr>
              <a:t>đến, </a:t>
            </a:r>
            <a:r>
              <a:rPr lang="vi-VN" sz="5400" dirty="0">
                <a:solidFill>
                  <a:srgbClr val="990000"/>
                </a:solidFill>
                <a:latin typeface="+mj-lt"/>
              </a:rPr>
              <a:t>thống trị tâm hồn con.</a:t>
            </a: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81050"/>
            <a:ext cx="9144000" cy="5143500"/>
          </a:xfrm>
        </p:spPr>
        <p:txBody>
          <a:bodyPr anchor="ctr">
            <a:noAutofit/>
          </a:bodyPr>
          <a:lstStyle/>
          <a:p>
            <a:pPr algn="just">
              <a:lnSpc>
                <a:spcPct val="90000"/>
              </a:lnSpc>
              <a:spcBef>
                <a:spcPts val="0"/>
              </a:spcBef>
            </a:pPr>
            <a:r>
              <a:rPr lang="vi-VN" sz="5200" dirty="0" smtClean="0">
                <a:solidFill>
                  <a:srgbClr val="002060"/>
                </a:solidFill>
                <a:latin typeface="+mj-lt"/>
              </a:rPr>
              <a:t>Pk2</a:t>
            </a:r>
            <a:r>
              <a:rPr lang="vi-VN" sz="5200" dirty="0">
                <a:solidFill>
                  <a:srgbClr val="002060"/>
                </a:solidFill>
                <a:latin typeface="+mj-lt"/>
              </a:rPr>
              <a:t>: </a:t>
            </a:r>
            <a:r>
              <a:rPr lang="vi-VN" sz="5200" dirty="0" smtClean="0">
                <a:solidFill>
                  <a:srgbClr val="990000"/>
                </a:solidFill>
                <a:latin typeface="+mj-lt"/>
              </a:rPr>
              <a:t>Ngài </a:t>
            </a:r>
            <a:r>
              <a:rPr lang="vi-VN" sz="5200" dirty="0">
                <a:solidFill>
                  <a:srgbClr val="990000"/>
                </a:solidFill>
                <a:latin typeface="+mj-lt"/>
              </a:rPr>
              <a:t>là Con Thiên Chúa, Ngài là Vua muôn vua, triều thần hỡi, tấu vang muôn lời kinh. Ngài là Cha muôn thuở, Ngài ngự cõi tòa </a:t>
            </a:r>
            <a:r>
              <a:rPr lang="vi-VN" sz="5200" dirty="0" smtClean="0">
                <a:solidFill>
                  <a:srgbClr val="990000"/>
                </a:solidFill>
                <a:latin typeface="+mj-lt"/>
              </a:rPr>
              <a:t>cao </a:t>
            </a:r>
            <a:r>
              <a:rPr lang="vi-VN" sz="5200" dirty="0">
                <a:solidFill>
                  <a:srgbClr val="990000"/>
                </a:solidFill>
                <a:latin typeface="+mj-lt"/>
              </a:rPr>
              <a:t>trần hoàn </a:t>
            </a:r>
            <a:r>
              <a:rPr lang="vi-VN" sz="5200" dirty="0" smtClean="0">
                <a:solidFill>
                  <a:srgbClr val="990000"/>
                </a:solidFill>
                <a:latin typeface="+mj-lt"/>
              </a:rPr>
              <a:t>hỡi, </a:t>
            </a:r>
            <a:r>
              <a:rPr lang="vi-VN" sz="5200" dirty="0">
                <a:solidFill>
                  <a:srgbClr val="990000"/>
                </a:solidFill>
                <a:latin typeface="+mj-lt"/>
              </a:rPr>
              <a:t>chúc khen Vua thái bình.</a:t>
            </a:r>
          </a:p>
          <a:p>
            <a:pPr algn="just">
              <a:lnSpc>
                <a:spcPct val="90000"/>
              </a:lnSpc>
              <a:spcBef>
                <a:spcPts val="0"/>
              </a:spcBef>
            </a:pPr>
            <a:endParaRPr lang="vi-VN" sz="5400" dirty="0">
              <a:solidFill>
                <a:srgbClr val="990000"/>
              </a:solidFill>
              <a:latin typeface="+mj-lt"/>
            </a:endParaRPr>
          </a:p>
          <a:p>
            <a:pPr algn="just">
              <a:lnSpc>
                <a:spcPct val="90000"/>
              </a:lnSpc>
              <a:spcBef>
                <a:spcPts val="0"/>
              </a:spcBef>
            </a:pPr>
            <a:endParaRPr lang="vi-VN" sz="5200" dirty="0">
              <a:solidFill>
                <a:srgbClr val="990000"/>
              </a:solidFill>
              <a:latin typeface="+mj-lt"/>
            </a:endParaRPr>
          </a:p>
        </p:txBody>
      </p:sp>
    </p:spTree>
    <p:extLst>
      <p:ext uri="{BB962C8B-B14F-4D97-AF65-F5344CB8AC3E}">
        <p14:creationId xmlns:p14="http://schemas.microsoft.com/office/powerpoint/2010/main" val="332061081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TotalTime>
  <Words>1706</Words>
  <Application>Microsoft Office PowerPoint</Application>
  <PresentationFormat>On-screen Show (16:9)</PresentationFormat>
  <Paragraphs>73</Paragraphs>
  <Slides>74</Slides>
  <Notes>0</Notes>
  <HiddenSlides>0</HiddenSlides>
  <MMClips>0</MMClips>
  <ScaleCrop>false</ScaleCrop>
  <HeadingPairs>
    <vt:vector size="4" baseType="variant">
      <vt:variant>
        <vt:lpstr>Theme</vt:lpstr>
      </vt:variant>
      <vt:variant>
        <vt:i4>17</vt:i4>
      </vt:variant>
      <vt:variant>
        <vt:lpstr>Slide Titles</vt:lpstr>
      </vt:variant>
      <vt:variant>
        <vt:i4>74</vt:i4>
      </vt:variant>
    </vt:vector>
  </HeadingPairs>
  <TitlesOfParts>
    <vt:vector size="91" baseType="lpstr">
      <vt:lpstr>Office Theme</vt:lpstr>
      <vt:lpstr>12_Office Theme</vt:lpstr>
      <vt:lpstr>36_Default Design</vt:lpstr>
      <vt:lpstr>10_Office Theme</vt:lpstr>
      <vt:lpstr>37_Default Design</vt:lpstr>
      <vt:lpstr>6_Office Theme</vt:lpstr>
      <vt:lpstr>14_Office Theme</vt:lpstr>
      <vt:lpstr>28_Office Theme</vt:lpstr>
      <vt:lpstr>31_Office Theme</vt:lpstr>
      <vt:lpstr>9_Office Theme</vt:lpstr>
      <vt:lpstr>11_Office Theme</vt:lpstr>
      <vt:lpstr>13_Office Theme</vt:lpstr>
      <vt:lpstr>1_Office Theme</vt:lpstr>
      <vt:lpstr>15_Office Theme</vt:lpstr>
      <vt:lpstr>16_Office Theme</vt:lpstr>
      <vt:lpstr>3_Office Theme</vt:lpstr>
      <vt:lpstr>7_Office Theme</vt:lpstr>
      <vt:lpstr>PowerPoint Presentation</vt:lpstr>
      <vt:lpstr>TẬP HÁT CỘNG ĐOÀN</vt:lpstr>
      <vt:lpstr>ĐK: Chúa hiển trị, Ngài mặc uy phong như cẩm bào.</vt:lpstr>
      <vt:lpstr>Alleluia-Alleluia: Chúc tụng, Đấng ngự đến nhân danh Chúa, chúc tụng triều đại đang đến, triều đại vua Đa-vít tổ phụ chúng tôi. Alleluia: </vt:lpstr>
      <vt:lpstr>PowerPoint Presentation</vt:lpstr>
      <vt:lpstr>Ca Nhập Lễ Hoan Hô Vua Giêsu  Lm Mi Trầm</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Bài đọc 1: Quyền thống trị của Người là quyền vĩnh cửu. Bài trích sách ngôn sứ Đa-ni-en.</vt:lpstr>
      <vt:lpstr>Đáp Ca  Thánh Vịnh 92 Chúa Ki-tô Vua Vũ Trụ Năm B - 3 câu Lm Kim Long</vt:lpstr>
      <vt:lpstr>ĐK: Chúa hiển trị, Ngài mặc uy phong như cẩm bào.</vt:lpstr>
      <vt:lpstr>Pk1: Chúa là Đức Vua hiển trị, Ngài khoác uy phong như cẩm bào, lấy dũng lực làm cân đai.</vt:lpstr>
      <vt:lpstr>ĐK: Chúa hiển trị, Ngài mặc uy phong như cẩm bào.</vt:lpstr>
      <vt:lpstr>Pk2: Giữ hoàn vũ không chuyển rời, vạn kiếp cung ngai luôn vững bền, Chúa vẫn hiện diện muôn năm.</vt:lpstr>
      <vt:lpstr>ĐK: Chúa hiển trị, Ngài mặc uy phong như cẩm bào.</vt:lpstr>
      <vt:lpstr>Pk3:  Huấn lệnh Chúa luôn vững bền, rực rỡ cung lâu bao thánh thiện, suốt chuỗi ngày dài miên man.</vt:lpstr>
      <vt:lpstr>ĐK: Chúa hiển trị, Ngài mặc uy phong như cẩm bào.</vt:lpstr>
      <vt:lpstr>Bài đọc 2: Vị Thủ Lãnh mọi vương đế trần gian đã làm cho chúng ta trở thành vương quốc và hàng tư tế để phụng sự Thiên Chúa. Bài trích sách Khải huyền của thánh Gio-an tông đồ.</vt:lpstr>
      <vt:lpstr>Alleluia-Alleluia: Chúc tụng, Đấng ngự đến nhân danh Chúa, chúc tụng triều đại đang đến, triều đại vua Đa-vít tổ phụ chúng tôi.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Chúa ơi con chẳng có gì, có gì tiến dâng lên Ngài. Vì đời con có đáng gì đâu, chỉ có trái tim chân thành.</vt:lpstr>
      <vt:lpstr>ĐK: Xin dâng lên hoa trái thơm ngon, bao hương hoa từ những cánh đồng. Nguyện dâng lên Chúa toàn năng, lễ vật thắm bao ân tình. (bao ân tình)</vt:lpstr>
      <vt:lpstr>Pk2: Bánh thơm ly rượu tinh tuyền, gói trọn với bao tâm tình. Nguyện trở nên hy lễ tình yêu, tỏa hương ngát thơm sớm chiều.</vt:lpstr>
      <vt:lpstr>ĐK: Xin dâng lên hoa trái thơm ngon, bao hương hoa từ những cánh đồng. Nguyện dâng lên Chúa toàn năng, lễ vật thắm bao ân tình. (bao ân tình)</vt:lpstr>
      <vt:lpstr>Pk3: Chúa ơi đây những vui buồn, tháng ngày vấn vương chất chồng. Nguyện Ngài thương thánh hóa đoàn con, để nên lễ dâng ân tình.</vt:lpstr>
      <vt:lpstr>ĐK: Xin dâng lên hoa trái thơm ngon, bao hương hoa từ những cánh đồng. Nguyện dâng lên Chúa toàn năng, lễ vật thắm bao ân tình. (bao ân tình)</vt:lpstr>
      <vt:lpstr>PowerPoint Presentation</vt:lpstr>
      <vt:lpstr>PowerPoint Presentation</vt:lpstr>
      <vt:lpstr>Ca Nguyện Hiệp Lễ Chúa Là Vua Lm Nguyễn Mộng huỳnh</vt:lpstr>
      <vt:lpstr>Pk1: Nước tôi không thuộc về thế gian này. Vì tôi đến để làm chứng cho chân lý Nước trời. Ai theo chân lý, thì nghe tiếng tôi. Ai theo chân lý, thì nghe tiếng tôi.</vt:lpstr>
      <vt:lpstr>ĐK: Chúa là Vua, (chính Chúa Là Vua) cai trị vũ hoàn. (cai quản vũ hoàn) Chúa là Vua. (chính Chúa Là Vua) của muôn dân nước. (của muôn dân nước)</vt:lpstr>
      <vt:lpstr>** Chúa là Vua. (chính Chúa Là Vua) của muôn cõi lòng. (của muôn cõi lòng) Chúa là Vua. (chính Chúa Là Vua) ngự giữa tim con. (giữa tim con).   </vt:lpstr>
      <vt:lpstr>Pk2: Hãy mang cây thập tự bước theo ngài. Cùng theo Chúa nhận  thập giá trên vai vác mỗi ngày. Hôm nay theo Chúa, khổ đau trĩu vai. Mai sau thiên quốc, ngàn năm phúc vinh.</vt:lpstr>
      <vt:lpstr>ĐK: Chúa là Vua, (chính Chúa Là Vua) cai trị vũ hoàn. (cai quản vũ hoàn) Chúa là Vua. (chính Chúa Là Vua) của muôn dân nước. (của muôn dân nước)</vt:lpstr>
      <vt:lpstr>** Chúa là Vua. (chính Chúa Là Vua) của muôn cõi lòng. (của muôn cõi lòng) Chúa là Vua. (chính Chúa Là Vua) ngự giữa tim con. (giữa tim con).   </vt:lpstr>
      <vt:lpstr>Pk3: Mỗi khi ta gặp hành khất trên đường. Hãy chia sớt một mảnh áo hay cơm nóng canh ngọt. Vua Ki-tô đó, ở quanh chúng ta. Vua Ki-tô đó, ở bên chúng ta.</vt:lpstr>
      <vt:lpstr>ĐK: Chúa là Vua, (chính Chúa Là Vua) cai trị vũ hoàn. (cai quản vũ hoàn) Chúa là Vua. (chính Chúa Là Vua) của muôn dân nước. (của muôn dân nước)</vt:lpstr>
      <vt:lpstr>** Chúa là Vua. (chính Chúa Là Vua) của muôn cõi lòng. (của muôn cõi lòng) Chúa là Vua. (chính Chúa Là Vua) ngự giữa tim con. (giữa tim con).   </vt:lpstr>
      <vt:lpstr>PowerPoint Presentation</vt:lpstr>
      <vt:lpstr>PowerPoint Presentation</vt:lpstr>
      <vt:lpstr>PowerPoint Presentation</vt:lpstr>
      <vt:lpstr>  Ca Kết Lễ  Từ Chốn Luyện Hình  Lm. Kim Long  </vt:lpstr>
      <vt:lpstr>Pk1: Từ chốn luyện hình u tối, vọng tiếng bao linh hồn khóc than. Niềm thành tín dâng Mẹ nhân ái, nguyện Mẹ thương nghe đoàn con cái thiết tha van nài. </vt:lpstr>
      <vt:lpstr>ĐK: Từ vực sâu tiếng khóc than còn vọng ngân với tháng năm u hoài đớn đau. Mẹ, Mẹ ơi, hãy đoái thương, lòng từ bi hãy chiếu soi hết mọi linh hồn.</vt:lpstr>
      <vt:lpstr>Pk2: Ngày tháng trôi vào quên lãng, nào biết trông ai người nhớ thương. Lệ sầu rưng rưng mờ đôi mắt, lửa hồng bao đêm ngày nung nấu đớn đau khôn lường.</vt:lpstr>
      <vt:lpstr>ĐK: Từ vực sâu tiếng khóc than còn vọng ngân với tháng năm u hoài đớn đau. Mẹ, Mẹ ơi, hãy đoái thương, lòng từ bi hãy chiếu soi hết mọi linh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174</cp:revision>
  <dcterms:created xsi:type="dcterms:W3CDTF">2023-05-21T07:25:42Z</dcterms:created>
  <dcterms:modified xsi:type="dcterms:W3CDTF">2024-11-22T11:40:11Z</dcterms:modified>
</cp:coreProperties>
</file>