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908" r:id="rId3"/>
    <p:sldMasterId id="2147484004" r:id="rId4"/>
    <p:sldMasterId id="2147484024" r:id="rId5"/>
    <p:sldMasterId id="2147484036" r:id="rId6"/>
    <p:sldMasterId id="2147484060" r:id="rId7"/>
    <p:sldMasterId id="2147484072" r:id="rId8"/>
    <p:sldMasterId id="2147484096" r:id="rId9"/>
    <p:sldMasterId id="2147484144" r:id="rId10"/>
    <p:sldMasterId id="2147484168" r:id="rId11"/>
    <p:sldMasterId id="2147484180" r:id="rId12"/>
    <p:sldMasterId id="2147484192" r:id="rId13"/>
    <p:sldMasterId id="2147484228" r:id="rId14"/>
    <p:sldMasterId id="2147484252" r:id="rId15"/>
    <p:sldMasterId id="2147484264" r:id="rId16"/>
    <p:sldMasterId id="2147484276" r:id="rId17"/>
    <p:sldMasterId id="2147484288" r:id="rId18"/>
    <p:sldMasterId id="2147484312" r:id="rId19"/>
    <p:sldMasterId id="2147484336" r:id="rId20"/>
    <p:sldMasterId id="2147484348" r:id="rId21"/>
    <p:sldMasterId id="2147484360" r:id="rId22"/>
  </p:sldMasterIdLst>
  <p:notesMasterIdLst>
    <p:notesMasterId r:id="rId99"/>
  </p:notesMasterIdLst>
  <p:sldIdLst>
    <p:sldId id="1083" r:id="rId23"/>
    <p:sldId id="843" r:id="rId24"/>
    <p:sldId id="563" r:id="rId25"/>
    <p:sldId id="564" r:id="rId26"/>
    <p:sldId id="1047" r:id="rId27"/>
    <p:sldId id="1039" r:id="rId28"/>
    <p:sldId id="1048" r:id="rId29"/>
    <p:sldId id="1081" r:id="rId30"/>
    <p:sldId id="986" r:id="rId31"/>
    <p:sldId id="988" r:id="rId32"/>
    <p:sldId id="989" r:id="rId33"/>
    <p:sldId id="990" r:id="rId34"/>
    <p:sldId id="991" r:id="rId35"/>
    <p:sldId id="992" r:id="rId36"/>
    <p:sldId id="993" r:id="rId37"/>
    <p:sldId id="1018" r:id="rId38"/>
    <p:sldId id="1011" r:id="rId39"/>
    <p:sldId id="1038" r:id="rId40"/>
    <p:sldId id="1022" r:id="rId41"/>
    <p:sldId id="1023" r:id="rId42"/>
    <p:sldId id="1024" r:id="rId43"/>
    <p:sldId id="1025" r:id="rId44"/>
    <p:sldId id="1026" r:id="rId45"/>
    <p:sldId id="1027" r:id="rId46"/>
    <p:sldId id="1028" r:id="rId47"/>
    <p:sldId id="1029" r:id="rId48"/>
    <p:sldId id="1030" r:id="rId49"/>
    <p:sldId id="1012" r:id="rId50"/>
    <p:sldId id="1064" r:id="rId51"/>
    <p:sldId id="964" r:id="rId52"/>
    <p:sldId id="1013" r:id="rId53"/>
    <p:sldId id="963" r:id="rId54"/>
    <p:sldId id="1014" r:id="rId55"/>
    <p:sldId id="980" r:id="rId56"/>
    <p:sldId id="979" r:id="rId57"/>
    <p:sldId id="1042" r:id="rId58"/>
    <p:sldId id="1074" r:id="rId59"/>
    <p:sldId id="981" r:id="rId60"/>
    <p:sldId id="1075" r:id="rId61"/>
    <p:sldId id="1046" r:id="rId62"/>
    <p:sldId id="1065" r:id="rId63"/>
    <p:sldId id="1066" r:id="rId64"/>
    <p:sldId id="1067" r:id="rId65"/>
    <p:sldId id="1068" r:id="rId66"/>
    <p:sldId id="1069" r:id="rId67"/>
    <p:sldId id="1070" r:id="rId68"/>
    <p:sldId id="1071" r:id="rId69"/>
    <p:sldId id="1073" r:id="rId70"/>
    <p:sldId id="1020" r:id="rId71"/>
    <p:sldId id="933" r:id="rId72"/>
    <p:sldId id="935" r:id="rId73"/>
    <p:sldId id="934" r:id="rId74"/>
    <p:sldId id="1052" r:id="rId75"/>
    <p:sldId id="937" r:id="rId76"/>
    <p:sldId id="1053" r:id="rId77"/>
    <p:sldId id="1054" r:id="rId78"/>
    <p:sldId id="939" r:id="rId79"/>
    <p:sldId id="1055" r:id="rId80"/>
    <p:sldId id="1056" r:id="rId81"/>
    <p:sldId id="968" r:id="rId82"/>
    <p:sldId id="1080" r:id="rId83"/>
    <p:sldId id="1086" r:id="rId84"/>
    <p:sldId id="1087" r:id="rId85"/>
    <p:sldId id="1088" r:id="rId86"/>
    <p:sldId id="1091" r:id="rId87"/>
    <p:sldId id="1089" r:id="rId88"/>
    <p:sldId id="1092" r:id="rId89"/>
    <p:sldId id="1093" r:id="rId90"/>
    <p:sldId id="948" r:id="rId91"/>
    <p:sldId id="949" r:id="rId92"/>
    <p:sldId id="1076" r:id="rId93"/>
    <p:sldId id="950" r:id="rId94"/>
    <p:sldId id="1077" r:id="rId95"/>
    <p:sldId id="1084" r:id="rId96"/>
    <p:sldId id="1085" r:id="rId97"/>
    <p:sldId id="967" r:id="rId9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54" algn="l" rtl="0" fontAlgn="base">
      <a:spcBef>
        <a:spcPct val="0"/>
      </a:spcBef>
      <a:spcAft>
        <a:spcPct val="0"/>
      </a:spcAft>
      <a:defRPr kern="1200">
        <a:solidFill>
          <a:schemeClr val="tx1"/>
        </a:solidFill>
        <a:latin typeface="Arial" charset="0"/>
        <a:ea typeface="+mn-ea"/>
        <a:cs typeface="+mn-cs"/>
      </a:defRPr>
    </a:lvl2pPr>
    <a:lvl3pPr marL="914310" algn="l" rtl="0" fontAlgn="base">
      <a:spcBef>
        <a:spcPct val="0"/>
      </a:spcBef>
      <a:spcAft>
        <a:spcPct val="0"/>
      </a:spcAft>
      <a:defRPr kern="1200">
        <a:solidFill>
          <a:schemeClr val="tx1"/>
        </a:solidFill>
        <a:latin typeface="Arial" charset="0"/>
        <a:ea typeface="+mn-ea"/>
        <a:cs typeface="+mn-cs"/>
      </a:defRPr>
    </a:lvl3pPr>
    <a:lvl4pPr marL="1371464" algn="l" rtl="0" fontAlgn="base">
      <a:spcBef>
        <a:spcPct val="0"/>
      </a:spcBef>
      <a:spcAft>
        <a:spcPct val="0"/>
      </a:spcAft>
      <a:defRPr kern="1200">
        <a:solidFill>
          <a:schemeClr val="tx1"/>
        </a:solidFill>
        <a:latin typeface="Arial" charset="0"/>
        <a:ea typeface="+mn-ea"/>
        <a:cs typeface="+mn-cs"/>
      </a:defRPr>
    </a:lvl4pPr>
    <a:lvl5pPr marL="1828619" algn="l" rtl="0" fontAlgn="base">
      <a:spcBef>
        <a:spcPct val="0"/>
      </a:spcBef>
      <a:spcAft>
        <a:spcPct val="0"/>
      </a:spcAft>
      <a:defRPr kern="1200">
        <a:solidFill>
          <a:schemeClr val="tx1"/>
        </a:solidFill>
        <a:latin typeface="Arial" charset="0"/>
        <a:ea typeface="+mn-ea"/>
        <a:cs typeface="+mn-cs"/>
      </a:defRPr>
    </a:lvl5pPr>
    <a:lvl6pPr marL="2285772" algn="l" defTabSz="914310" rtl="0" eaLnBrk="1" latinLnBrk="0" hangingPunct="1">
      <a:defRPr kern="1200">
        <a:solidFill>
          <a:schemeClr val="tx1"/>
        </a:solidFill>
        <a:latin typeface="Arial" charset="0"/>
        <a:ea typeface="+mn-ea"/>
        <a:cs typeface="+mn-cs"/>
      </a:defRPr>
    </a:lvl6pPr>
    <a:lvl7pPr marL="2742926" algn="l" defTabSz="914310" rtl="0" eaLnBrk="1" latinLnBrk="0" hangingPunct="1">
      <a:defRPr kern="1200">
        <a:solidFill>
          <a:schemeClr val="tx1"/>
        </a:solidFill>
        <a:latin typeface="Arial" charset="0"/>
        <a:ea typeface="+mn-ea"/>
        <a:cs typeface="+mn-cs"/>
      </a:defRPr>
    </a:lvl7pPr>
    <a:lvl8pPr marL="3200080" algn="l" defTabSz="914310" rtl="0" eaLnBrk="1" latinLnBrk="0" hangingPunct="1">
      <a:defRPr kern="1200">
        <a:solidFill>
          <a:schemeClr val="tx1"/>
        </a:solidFill>
        <a:latin typeface="Arial" charset="0"/>
        <a:ea typeface="+mn-ea"/>
        <a:cs typeface="+mn-cs"/>
      </a:defRPr>
    </a:lvl8pPr>
    <a:lvl9pPr marL="3657235" algn="l" defTabSz="91431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71D"/>
    <a:srgbClr val="25293B"/>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4" algn="l" rtl="0" eaLnBrk="0" fontAlgn="base" hangingPunct="0">
      <a:spcBef>
        <a:spcPct val="30000"/>
      </a:spcBef>
      <a:spcAft>
        <a:spcPct val="0"/>
      </a:spcAft>
      <a:defRPr sz="1200" kern="1200">
        <a:solidFill>
          <a:schemeClr val="tx1"/>
        </a:solidFill>
        <a:latin typeface="+mn-lt"/>
        <a:ea typeface="+mn-ea"/>
        <a:cs typeface="+mn-cs"/>
      </a:defRPr>
    </a:lvl2pPr>
    <a:lvl3pPr marL="914310" algn="l" rtl="0" eaLnBrk="0" fontAlgn="base" hangingPunct="0">
      <a:spcBef>
        <a:spcPct val="30000"/>
      </a:spcBef>
      <a:spcAft>
        <a:spcPct val="0"/>
      </a:spcAft>
      <a:defRPr sz="1200" kern="1200">
        <a:solidFill>
          <a:schemeClr val="tx1"/>
        </a:solidFill>
        <a:latin typeface="+mn-lt"/>
        <a:ea typeface="+mn-ea"/>
        <a:cs typeface="+mn-cs"/>
      </a:defRPr>
    </a:lvl3pPr>
    <a:lvl4pPr marL="1371464" algn="l" rtl="0" eaLnBrk="0" fontAlgn="base" hangingPunct="0">
      <a:spcBef>
        <a:spcPct val="30000"/>
      </a:spcBef>
      <a:spcAft>
        <a:spcPct val="0"/>
      </a:spcAft>
      <a:defRPr sz="1200" kern="1200">
        <a:solidFill>
          <a:schemeClr val="tx1"/>
        </a:solidFill>
        <a:latin typeface="+mn-lt"/>
        <a:ea typeface="+mn-ea"/>
        <a:cs typeface="+mn-cs"/>
      </a:defRPr>
    </a:lvl4pPr>
    <a:lvl5pPr marL="1828619" algn="l" rtl="0" eaLnBrk="0" fontAlgn="base" hangingPunct="0">
      <a:spcBef>
        <a:spcPct val="30000"/>
      </a:spcBef>
      <a:spcAft>
        <a:spcPct val="0"/>
      </a:spcAft>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50</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69</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72</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178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8515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104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243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0810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43460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6717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7203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2226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89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9068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6669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8579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3260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039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5070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9236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5148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5468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146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8283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5525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795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275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90324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3294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0477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3025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234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56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4006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7033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7618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4029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3278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918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903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6806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8510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74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6034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314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016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8597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8165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564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8681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00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8216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07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3530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96072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78562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0778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64847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4414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69737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6257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9105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539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7351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3784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8612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1727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3155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4767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445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4455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9121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91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1286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5214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2692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9459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2037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56847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2878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599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7569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407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7153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5977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8947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7489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6380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5650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7598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61623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2553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9629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21061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98573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19483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023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2449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1673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3058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80328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0368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49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8686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79864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2273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2993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37847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8035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549074"/>
      </p:ext>
    </p:extLst>
  </p:cSld>
  <p:clrMapOvr>
    <a:masterClrMapping/>
  </p:clrMapOvr>
  <p:transition spd="slow" advClick="0"/>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32229"/>
      </p:ext>
    </p:extLst>
  </p:cSld>
  <p:clrMapOvr>
    <a:masterClrMapping/>
  </p:clrMapOvr>
  <p:transition spd="slow" advClick="0"/>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31701"/>
      </p:ext>
    </p:extLst>
  </p:cSld>
  <p:clrMapOvr>
    <a:masterClrMapping/>
  </p:clrMapOvr>
  <p:transition spd="slow" advClick="0"/>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1413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941316"/>
      </p:ext>
    </p:extLst>
  </p:cSld>
  <p:clrMapOvr>
    <a:masterClrMapping/>
  </p:clrMapOvr>
  <p:transition spd="slow" advClick="0"/>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402861"/>
      </p:ext>
    </p:extLst>
  </p:cSld>
  <p:clrMapOvr>
    <a:masterClrMapping/>
  </p:clrMapOvr>
  <p:transition spd="slow" advClick="0"/>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266131"/>
      </p:ext>
    </p:extLst>
  </p:cSld>
  <p:clrMapOvr>
    <a:masterClrMapping/>
  </p:clrMapOvr>
  <p:transition spd="slow" advClick="0"/>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730109"/>
      </p:ext>
    </p:extLst>
  </p:cSld>
  <p:clrMapOvr>
    <a:masterClrMapping/>
  </p:clrMapOvr>
  <p:transition spd="slow" advClick="0"/>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36176"/>
      </p:ext>
    </p:extLst>
  </p:cSld>
  <p:clrMapOvr>
    <a:masterClrMapping/>
  </p:clrMapOvr>
  <p:transition spd="slow" advClick="0"/>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015175"/>
      </p:ext>
    </p:extLst>
  </p:cSld>
  <p:clrMapOvr>
    <a:masterClrMapping/>
  </p:clrMapOvr>
  <p:transition spd="slow" advClick="0"/>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752675"/>
      </p:ext>
    </p:extLst>
  </p:cSld>
  <p:clrMapOvr>
    <a:masterClrMapping/>
  </p:clrMapOvr>
  <p:transition spd="slow" advClick="0"/>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6705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7177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06512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680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10242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690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9240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1966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6030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1393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4301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867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204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8377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5561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568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1012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6942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235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99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29"/>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9936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215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107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4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8789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318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9775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952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11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33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91974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938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3314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26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3.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4.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441274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39870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191912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23336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382237251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59616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4823079"/>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43860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245748"/>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90853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685800" fontAlgn="auto">
              <a:spcBef>
                <a:spcPts val="0"/>
              </a:spcBef>
              <a:spcAft>
                <a:spcPts val="0"/>
              </a:spcAft>
            </a:pPr>
            <a:fld id="{E8CA3318-CD7F-4429-B228-68E731F393B3}" type="datetimeFigureOut">
              <a:rPr lang="en-US" smtClean="0">
                <a:solidFill>
                  <a:prstClr val="black">
                    <a:tint val="75000"/>
                  </a:prstClr>
                </a:solidFill>
                <a:latin typeface="UTM American Sans"/>
              </a:rPr>
              <a:pPr defTabSz="685800" fontAlgn="auto">
                <a:spcBef>
                  <a:spcPts val="0"/>
                </a:spcBef>
                <a:spcAft>
                  <a:spcPts val="0"/>
                </a:spcAft>
              </a:pPr>
              <a:t>1/2/2025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685800" fontAlgn="auto">
              <a:spcBef>
                <a:spcPts val="0"/>
              </a:spcBef>
              <a:spcAft>
                <a:spcPts val="0"/>
              </a:spcAft>
            </a:pPr>
            <a:fld id="{FE0FACC7-18D8-454B-9C92-E00093DDE167}" type="slidenum">
              <a:rPr lang="en-US" smtClean="0">
                <a:solidFill>
                  <a:prstClr val="black">
                    <a:tint val="75000"/>
                  </a:prstClr>
                </a:solidFill>
                <a:latin typeface="UTM American Sans"/>
              </a:rPr>
              <a:pPr defTabSz="685800"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238358884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ransition spd="slow" advClick="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296646"/>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355" fontAlgn="auto">
              <a:spcBef>
                <a:spcPts val="0"/>
              </a:spcBef>
              <a:spcAft>
                <a:spcPts val="0"/>
              </a:spcAft>
            </a:pPr>
            <a:fld id="{E8CA3318-CD7F-4429-B228-68E731F393B3}" type="datetimeFigureOut">
              <a:rPr lang="en-US" smtClean="0">
                <a:solidFill>
                  <a:prstClr val="black">
                    <a:tint val="75000"/>
                  </a:prstClr>
                </a:solidFill>
                <a:latin typeface="UTM American Sans"/>
              </a:rPr>
              <a:pPr defTabSz="914355" fontAlgn="auto">
                <a:spcBef>
                  <a:spcPts val="0"/>
                </a:spcBef>
                <a:spcAft>
                  <a:spcPts val="0"/>
                </a:spcAft>
              </a:pPr>
              <a:t>1/2/2025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355"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355" fontAlgn="auto">
              <a:spcBef>
                <a:spcPts val="0"/>
              </a:spcBef>
              <a:spcAft>
                <a:spcPts val="0"/>
              </a:spcAft>
            </a:pPr>
            <a:fld id="{FE0FACC7-18D8-454B-9C92-E00093DDE167}" type="slidenum">
              <a:rPr lang="en-US" smtClean="0">
                <a:solidFill>
                  <a:prstClr val="black">
                    <a:tint val="75000"/>
                  </a:prstClr>
                </a:solidFill>
                <a:latin typeface="UTM American Sans"/>
              </a:rPr>
              <a:pPr defTabSz="914355"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127143679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877" indent="-285722"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887" indent="-228576"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040" indent="-228576"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195" indent="-228576"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1/2/2025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4"/>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7"/>
            <a:ext cx="2895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7"/>
            <a:ext cx="2133600" cy="3571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80393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4" algn="ctr" rtl="0" fontAlgn="base">
        <a:spcBef>
          <a:spcPct val="0"/>
        </a:spcBef>
        <a:spcAft>
          <a:spcPct val="0"/>
        </a:spcAft>
        <a:defRPr sz="4400">
          <a:solidFill>
            <a:schemeClr val="tx2"/>
          </a:solidFill>
          <a:latin typeface="Arial" charset="0"/>
        </a:defRPr>
      </a:lvl6pPr>
      <a:lvl7pPr marL="914310" algn="ctr" rtl="0" fontAlgn="base">
        <a:spcBef>
          <a:spcPct val="0"/>
        </a:spcBef>
        <a:spcAft>
          <a:spcPct val="0"/>
        </a:spcAft>
        <a:defRPr sz="4400">
          <a:solidFill>
            <a:schemeClr val="tx2"/>
          </a:solidFill>
          <a:latin typeface="Arial" charset="0"/>
        </a:defRPr>
      </a:lvl7pPr>
      <a:lvl8pPr marL="1371464" algn="ctr" rtl="0" fontAlgn="base">
        <a:spcBef>
          <a:spcPct val="0"/>
        </a:spcBef>
        <a:spcAft>
          <a:spcPct val="0"/>
        </a:spcAft>
        <a:defRPr sz="4400">
          <a:solidFill>
            <a:schemeClr val="tx2"/>
          </a:solidFill>
          <a:latin typeface="Arial" charset="0"/>
        </a:defRPr>
      </a:lvl8pPr>
      <a:lvl9pPr marL="1828619" algn="ctr" rtl="0" fontAlgn="base">
        <a:spcBef>
          <a:spcPct val="0"/>
        </a:spcBef>
        <a:spcAft>
          <a:spcPct val="0"/>
        </a:spcAft>
        <a:defRPr sz="4400">
          <a:solidFill>
            <a:schemeClr val="tx2"/>
          </a:solidFill>
          <a:latin typeface="Arial"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sz="2800">
          <a:solidFill>
            <a:schemeClr val="tx1"/>
          </a:solidFill>
          <a:latin typeface="+mn-lt"/>
        </a:defRPr>
      </a:lvl2pPr>
      <a:lvl3pPr marL="1142887" indent="-228576" algn="l" rtl="0" eaLnBrk="0" fontAlgn="base" hangingPunct="0">
        <a:spcBef>
          <a:spcPct val="20000"/>
        </a:spcBef>
        <a:spcAft>
          <a:spcPct val="0"/>
        </a:spcAft>
        <a:buChar char="•"/>
        <a:defRPr sz="2400">
          <a:solidFill>
            <a:schemeClr val="tx1"/>
          </a:solidFill>
          <a:latin typeface="+mn-lt"/>
        </a:defRPr>
      </a:lvl3pPr>
      <a:lvl4pPr marL="1600040" indent="-228576" algn="l" rtl="0" eaLnBrk="0" fontAlgn="base" hangingPunct="0">
        <a:spcBef>
          <a:spcPct val="20000"/>
        </a:spcBef>
        <a:spcAft>
          <a:spcPct val="0"/>
        </a:spcAft>
        <a:buChar char="–"/>
        <a:defRPr sz="2000">
          <a:solidFill>
            <a:schemeClr val="tx1"/>
          </a:solidFill>
          <a:latin typeface="+mn-lt"/>
        </a:defRPr>
      </a:lvl4pPr>
      <a:lvl5pPr marL="2057195" indent="-228576" algn="l" rtl="0" eaLnBrk="0" fontAlgn="base" hangingPunct="0">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95.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9.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4.xml"/></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6.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3.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84.xml"/></Relationships>
</file>

<file path=ppt/slides/_rels/slide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7.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5143500"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276" y="2571751"/>
            <a:ext cx="2847975" cy="2691765"/>
          </a:xfrm>
          <a:prstGeom prst="rect">
            <a:avLst/>
          </a:prstGeom>
        </p:spPr>
      </p:pic>
      <p:sp>
        <p:nvSpPr>
          <p:cNvPr id="7" name="TextBox 6"/>
          <p:cNvSpPr txBox="1"/>
          <p:nvPr/>
        </p:nvSpPr>
        <p:spPr>
          <a:xfrm>
            <a:off x="0" y="173513"/>
            <a:ext cx="9144000" cy="1762019"/>
          </a:xfrm>
          <a:prstGeom prst="rect">
            <a:avLst/>
          </a:prstGeom>
          <a:noFill/>
        </p:spPr>
        <p:txBody>
          <a:bodyPr wrap="square" lIns="68579" tIns="34289" rIns="68579" bIns="34289" rtlCol="0">
            <a:spAutoFit/>
          </a:bodyPr>
          <a:lstStyle/>
          <a:p>
            <a:pPr algn="ctr" defTabSz="685783" fontAlgn="auto">
              <a:spcBef>
                <a:spcPts val="0"/>
              </a:spcBef>
              <a:spcAft>
                <a:spcPts val="0"/>
              </a:spcAft>
            </a:pPr>
            <a:r>
              <a:rPr lang="en-US" sz="4400" dirty="0">
                <a:solidFill>
                  <a:srgbClr val="FF0000"/>
                </a:solidFill>
                <a:latin typeface="UTM American Sans"/>
                <a:ea typeface="SalinaDisplay" pitchFamily="18" charset="0"/>
                <a:cs typeface="SalinaDisplay" pitchFamily="18" charset="0"/>
              </a:rPr>
              <a:t>LỄ CHÚA HIỂN LINH</a:t>
            </a:r>
          </a:p>
          <a:p>
            <a:pPr algn="ctr" defTabSz="685783" fontAlgn="auto">
              <a:spcBef>
                <a:spcPts val="0"/>
              </a:spcBef>
              <a:spcAft>
                <a:spcPts val="0"/>
              </a:spcAft>
            </a:pPr>
            <a:r>
              <a:rPr lang="en-US" sz="6600" b="1" dirty="0" err="1">
                <a:solidFill>
                  <a:srgbClr val="0070C0"/>
                </a:solidFill>
                <a:latin typeface="SalinaDisplay" pitchFamily="18" charset="0"/>
                <a:ea typeface="SalinaDisplay" pitchFamily="18" charset="0"/>
                <a:cs typeface="SalinaDisplay" pitchFamily="18" charset="0"/>
              </a:rPr>
              <a:t>Thánh</a:t>
            </a:r>
            <a:r>
              <a:rPr lang="en-US" sz="6600" b="1" dirty="0">
                <a:solidFill>
                  <a:srgbClr val="0070C0"/>
                </a:solidFill>
                <a:latin typeface="SalinaDisplay" pitchFamily="18" charset="0"/>
                <a:ea typeface="SalinaDisplay" pitchFamily="18" charset="0"/>
                <a:cs typeface="SalinaDisplay" pitchFamily="18" charset="0"/>
              </a:rPr>
              <a:t> </a:t>
            </a:r>
            <a:r>
              <a:rPr lang="en-US" sz="6600" b="1" dirty="0" err="1">
                <a:solidFill>
                  <a:srgbClr val="0070C0"/>
                </a:solidFill>
                <a:latin typeface="SalinaDisplay" pitchFamily="18" charset="0"/>
                <a:ea typeface="SalinaDisplay" pitchFamily="18" charset="0"/>
                <a:cs typeface="SalinaDisplay" pitchFamily="18" charset="0"/>
              </a:rPr>
              <a:t>Lê</a:t>
            </a:r>
            <a:r>
              <a:rPr lang="en-US" sz="6600" b="1" dirty="0">
                <a:solidFill>
                  <a:srgbClr val="0070C0"/>
                </a:solidFill>
                <a:latin typeface="SalinaDisplay" pitchFamily="18" charset="0"/>
                <a:ea typeface="SalinaDisplay" pitchFamily="18" charset="0"/>
                <a:cs typeface="SalinaDisplay" pitchFamily="18" charset="0"/>
              </a:rPr>
              <a:t>̃ </a:t>
            </a:r>
            <a:r>
              <a:rPr lang="en-US" sz="6600" b="1" dirty="0" err="1">
                <a:solidFill>
                  <a:srgbClr val="0070C0"/>
                </a:solidFill>
                <a:latin typeface="SalinaDisplay" pitchFamily="18" charset="0"/>
                <a:ea typeface="SalinaDisplay" pitchFamily="18" charset="0"/>
                <a:cs typeface="SalinaDisplay" pitchFamily="18" charset="0"/>
              </a:rPr>
              <a:t>Hôn</a:t>
            </a:r>
            <a:r>
              <a:rPr lang="en-US" sz="6600" b="1" dirty="0">
                <a:solidFill>
                  <a:srgbClr val="0070C0"/>
                </a:solidFill>
                <a:latin typeface="SalinaDisplay" pitchFamily="18" charset="0"/>
                <a:ea typeface="SalinaDisplay" pitchFamily="18" charset="0"/>
                <a:cs typeface="SalinaDisplay" pitchFamily="18" charset="0"/>
              </a:rPr>
              <a:t> </a:t>
            </a:r>
            <a:r>
              <a:rPr lang="en-US" sz="6600" b="1" dirty="0" err="1">
                <a:solidFill>
                  <a:srgbClr val="0070C0"/>
                </a:solidFill>
                <a:latin typeface="SalinaDisplay" pitchFamily="18" charset="0"/>
                <a:ea typeface="SalinaDisplay" pitchFamily="18" charset="0"/>
                <a:cs typeface="SalinaDisplay" pitchFamily="18" charset="0"/>
              </a:rPr>
              <a:t>Phối</a:t>
            </a:r>
            <a:endParaRPr lang="en-US" sz="6600" b="1" dirty="0">
              <a:solidFill>
                <a:srgbClr val="0070C0"/>
              </a:solidFill>
              <a:latin typeface="SalinaDisplay" pitchFamily="18" charset="0"/>
              <a:ea typeface="SalinaDisplay" pitchFamily="18" charset="0"/>
              <a:cs typeface="SalinaDisplay" pitchFamily="18" charset="0"/>
            </a:endParaRPr>
          </a:p>
        </p:txBody>
      </p:sp>
      <p:sp>
        <p:nvSpPr>
          <p:cNvPr id="8" name="TextBox 7"/>
          <p:cNvSpPr txBox="1"/>
          <p:nvPr/>
        </p:nvSpPr>
        <p:spPr>
          <a:xfrm>
            <a:off x="1" y="1939315"/>
            <a:ext cx="9144000" cy="2816156"/>
          </a:xfrm>
          <a:prstGeom prst="rect">
            <a:avLst/>
          </a:prstGeom>
          <a:noFill/>
        </p:spPr>
        <p:txBody>
          <a:bodyPr wrap="square" lIns="68579" tIns="34289" rIns="68579" bIns="34289" rtlCol="0">
            <a:spAutoFit/>
          </a:bodyPr>
          <a:lstStyle/>
          <a:p>
            <a:pPr algn="ctr" defTabSz="685783" fontAlgn="auto">
              <a:spcBef>
                <a:spcPts val="0"/>
              </a:spcBef>
              <a:spcAft>
                <a:spcPts val="0"/>
              </a:spcAft>
            </a:pPr>
            <a:r>
              <a:rPr lang="en-US" sz="4500" dirty="0" err="1">
                <a:solidFill>
                  <a:srgbClr val="FF0000"/>
                </a:solidFill>
                <a:latin typeface="UTM American Sans"/>
              </a:rPr>
              <a:t>Anh</a:t>
            </a:r>
            <a:r>
              <a:rPr lang="en-US" sz="4500" dirty="0">
                <a:solidFill>
                  <a:srgbClr val="FF0000"/>
                </a:solidFill>
                <a:latin typeface="UTM American Sans"/>
              </a:rPr>
              <a:t> Thomas </a:t>
            </a:r>
            <a:r>
              <a:rPr lang="en-US" sz="4500" dirty="0" err="1">
                <a:solidFill>
                  <a:srgbClr val="FF0000"/>
                </a:solidFill>
                <a:latin typeface="UTM American Sans"/>
              </a:rPr>
              <a:t>Phạm</a:t>
            </a:r>
            <a:r>
              <a:rPr lang="en-US" sz="4500" dirty="0">
                <a:solidFill>
                  <a:srgbClr val="FF0000"/>
                </a:solidFill>
                <a:latin typeface="UTM American Sans"/>
              </a:rPr>
              <a:t> </a:t>
            </a:r>
            <a:r>
              <a:rPr lang="en-US" sz="4500" dirty="0" err="1">
                <a:solidFill>
                  <a:srgbClr val="FF0000"/>
                </a:solidFill>
                <a:latin typeface="UTM American Sans"/>
              </a:rPr>
              <a:t>Tuấn</a:t>
            </a:r>
            <a:r>
              <a:rPr lang="en-US" sz="4500" dirty="0">
                <a:solidFill>
                  <a:srgbClr val="FF0000"/>
                </a:solidFill>
                <a:latin typeface="UTM American Sans"/>
              </a:rPr>
              <a:t> </a:t>
            </a:r>
            <a:r>
              <a:rPr lang="en-US" sz="4500" dirty="0" err="1">
                <a:solidFill>
                  <a:srgbClr val="FF0000"/>
                </a:solidFill>
                <a:latin typeface="UTM American Sans"/>
              </a:rPr>
              <a:t>Kiệt</a:t>
            </a:r>
            <a:endParaRPr lang="en-US" sz="4500" dirty="0">
              <a:solidFill>
                <a:srgbClr val="FF0000"/>
              </a:solidFill>
              <a:latin typeface="UTM American Sans"/>
            </a:endParaRPr>
          </a:p>
          <a:p>
            <a:pPr algn="ctr" defTabSz="685783" fontAlgn="auto">
              <a:spcBef>
                <a:spcPts val="0"/>
              </a:spcBef>
              <a:spcAft>
                <a:spcPts val="0"/>
              </a:spcAft>
            </a:pPr>
            <a:r>
              <a:rPr lang="en-US" sz="4500" dirty="0">
                <a:solidFill>
                  <a:srgbClr val="FF0000"/>
                </a:solidFill>
                <a:latin typeface="UTM American Sans"/>
              </a:rPr>
              <a:t>&amp;</a:t>
            </a:r>
          </a:p>
          <a:p>
            <a:pPr algn="ctr" defTabSz="685783" fontAlgn="auto">
              <a:spcBef>
                <a:spcPts val="0"/>
              </a:spcBef>
              <a:spcAft>
                <a:spcPts val="0"/>
              </a:spcAft>
            </a:pPr>
            <a:r>
              <a:rPr lang="en-US" sz="4500" dirty="0">
                <a:solidFill>
                  <a:srgbClr val="FF0000"/>
                </a:solidFill>
                <a:latin typeface="UTM American Sans"/>
              </a:rPr>
              <a:t> </a:t>
            </a:r>
            <a:r>
              <a:rPr lang="en-US" sz="4500" dirty="0" err="1">
                <a:solidFill>
                  <a:srgbClr val="FF0000"/>
                </a:solidFill>
                <a:latin typeface="UTM American Sans"/>
              </a:rPr>
              <a:t>Chị</a:t>
            </a:r>
            <a:r>
              <a:rPr lang="en-US" sz="4500" dirty="0">
                <a:solidFill>
                  <a:srgbClr val="FF0000"/>
                </a:solidFill>
                <a:latin typeface="UTM American Sans"/>
              </a:rPr>
              <a:t> Maria </a:t>
            </a:r>
            <a:r>
              <a:rPr lang="en-US" sz="4500" dirty="0" err="1">
                <a:solidFill>
                  <a:srgbClr val="FF0000"/>
                </a:solidFill>
                <a:latin typeface="UTM American Sans"/>
              </a:rPr>
              <a:t>Phạm</a:t>
            </a:r>
            <a:r>
              <a:rPr lang="en-US" sz="4500" dirty="0">
                <a:solidFill>
                  <a:srgbClr val="FF0000"/>
                </a:solidFill>
                <a:latin typeface="UTM American Sans"/>
              </a:rPr>
              <a:t> </a:t>
            </a:r>
            <a:r>
              <a:rPr lang="en-US" sz="4500" dirty="0" err="1">
                <a:solidFill>
                  <a:srgbClr val="FF0000"/>
                </a:solidFill>
                <a:latin typeface="UTM American Sans"/>
              </a:rPr>
              <a:t>Huỳnh</a:t>
            </a:r>
            <a:r>
              <a:rPr lang="en-US" sz="4500" dirty="0">
                <a:solidFill>
                  <a:srgbClr val="FF0000"/>
                </a:solidFill>
                <a:latin typeface="UTM American Sans"/>
              </a:rPr>
              <a:t> </a:t>
            </a:r>
            <a:r>
              <a:rPr lang="en-US" sz="4500" dirty="0" err="1">
                <a:solidFill>
                  <a:srgbClr val="FF0000"/>
                </a:solidFill>
                <a:latin typeface="UTM American Sans"/>
              </a:rPr>
              <a:t>Hoàng</a:t>
            </a:r>
            <a:r>
              <a:rPr lang="en-US" sz="4500" dirty="0">
                <a:solidFill>
                  <a:srgbClr val="FF0000"/>
                </a:solidFill>
                <a:latin typeface="UTM American Sans"/>
              </a:rPr>
              <a:t> </a:t>
            </a:r>
            <a:r>
              <a:rPr lang="en-US" sz="4500" dirty="0" err="1">
                <a:solidFill>
                  <a:srgbClr val="FF0000"/>
                </a:solidFill>
                <a:latin typeface="UTM American Sans"/>
              </a:rPr>
              <a:t>Yến</a:t>
            </a:r>
            <a:endParaRPr lang="en-US" sz="4500" dirty="0">
              <a:solidFill>
                <a:srgbClr val="FF0000"/>
              </a:solidFill>
              <a:latin typeface="UTM American Sans"/>
            </a:endParaRPr>
          </a:p>
          <a:p>
            <a:pPr algn="ctr" defTabSz="685783" fontAlgn="auto">
              <a:spcBef>
                <a:spcPts val="0"/>
              </a:spcBef>
              <a:spcAft>
                <a:spcPts val="0"/>
              </a:spcAft>
            </a:pPr>
            <a:endParaRPr lang="en-US" sz="4400" dirty="0">
              <a:solidFill>
                <a:srgbClr val="FF0000"/>
              </a:solidFill>
              <a:latin typeface="UTM American Sans"/>
            </a:endParaRPr>
          </a:p>
        </p:txBody>
      </p:sp>
    </p:spTree>
    <p:extLst>
      <p:ext uri="{BB962C8B-B14F-4D97-AF65-F5344CB8AC3E}">
        <p14:creationId xmlns:p14="http://schemas.microsoft.com/office/powerpoint/2010/main" val="1711139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a:solidFill>
                  <a:schemeClr val="accent5">
                    <a:lumMod val="25000"/>
                  </a:schemeClr>
                </a:solidFill>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chemeClr val="accent5">
                    <a:lumMod val="25000"/>
                  </a:schemeClr>
                </a:solidFill>
                <a:latin typeface="+mj-lt"/>
                <a:cs typeface="Times New Roman" panose="02020603050405020304" pitchFamily="18" charset="0"/>
              </a:rPr>
              <a:t>Chúng</a:t>
            </a:r>
            <a:r>
              <a:rPr lang="en-US" sz="5400" b="1" dirty="0">
                <a:solidFill>
                  <a:schemeClr val="accent5">
                    <a:lumMod val="25000"/>
                  </a:schemeClr>
                </a:solidFill>
                <a:latin typeface="+mj-lt"/>
                <a:cs typeface="Times New Roman" panose="02020603050405020304" pitchFamily="18" charset="0"/>
              </a:rPr>
              <a:t> con </a:t>
            </a:r>
            <a:r>
              <a:rPr lang="en-US" sz="5400" b="1" dirty="0" err="1">
                <a:solidFill>
                  <a:schemeClr val="accent5">
                    <a:lumMod val="25000"/>
                  </a:schemeClr>
                </a:solidFill>
                <a:latin typeface="+mj-lt"/>
                <a:cs typeface="Times New Roman" panose="02020603050405020304" pitchFamily="18" charset="0"/>
              </a:rPr>
              <a:t>ca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ngợi</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Chúng</a:t>
            </a:r>
            <a:r>
              <a:rPr lang="en-US" sz="5400" b="1" dirty="0">
                <a:solidFill>
                  <a:schemeClr val="accent5">
                    <a:lumMod val="25000"/>
                  </a:schemeClr>
                </a:solidFill>
                <a:latin typeface="+mj-lt"/>
                <a:cs typeface="Times New Roman" panose="02020603050405020304" pitchFamily="18" charset="0"/>
              </a:rPr>
              <a:t> con </a:t>
            </a:r>
            <a:r>
              <a:rPr lang="en-US" sz="5400" b="1" dirty="0" err="1">
                <a:solidFill>
                  <a:schemeClr val="accent5">
                    <a:lumMod val="25000"/>
                  </a:schemeClr>
                </a:solidFill>
                <a:latin typeface="+mj-lt"/>
                <a:cs typeface="Times New Roman" panose="02020603050405020304" pitchFamily="18" charset="0"/>
              </a:rPr>
              <a:t>chúc</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tụng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Chúng</a:t>
            </a:r>
            <a:r>
              <a:rPr lang="en-US" sz="5400" b="1" dirty="0">
                <a:solidFill>
                  <a:schemeClr val="accent5">
                    <a:lumMod val="25000"/>
                  </a:schemeClr>
                </a:solidFill>
                <a:latin typeface="+mj-lt"/>
                <a:cs typeface="Times New Roman" panose="02020603050405020304" pitchFamily="18" charset="0"/>
              </a:rPr>
              <a:t> con </a:t>
            </a:r>
            <a:r>
              <a:rPr lang="en-US" sz="5400" b="1" dirty="0" err="1">
                <a:solidFill>
                  <a:schemeClr val="accent5">
                    <a:lumMod val="25000"/>
                  </a:schemeClr>
                </a:solidFill>
                <a:latin typeface="+mj-lt"/>
                <a:cs typeface="Times New Roman" panose="02020603050405020304" pitchFamily="18" charset="0"/>
              </a:rPr>
              <a:t>thờ</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lạy</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Chúng</a:t>
            </a:r>
            <a:r>
              <a:rPr lang="en-US" sz="5400" b="1" dirty="0">
                <a:solidFill>
                  <a:schemeClr val="accent5">
                    <a:lumMod val="25000"/>
                  </a:schemeClr>
                </a:solidFill>
                <a:latin typeface="+mj-lt"/>
                <a:cs typeface="Times New Roman" panose="02020603050405020304" pitchFamily="18" charset="0"/>
              </a:rPr>
              <a:t> con </a:t>
            </a:r>
            <a:r>
              <a:rPr lang="en-US" sz="5400" b="1" dirty="0" err="1">
                <a:solidFill>
                  <a:schemeClr val="accent5">
                    <a:lumMod val="25000"/>
                  </a:schemeClr>
                </a:solidFill>
                <a:latin typeface="+mj-lt"/>
                <a:cs typeface="Times New Roman" panose="02020603050405020304" pitchFamily="18" charset="0"/>
              </a:rPr>
              <a:t>tôn</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vinh</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Chúng</a:t>
            </a:r>
            <a:r>
              <a:rPr lang="en-US" sz="5400" b="1" dirty="0">
                <a:solidFill>
                  <a:schemeClr val="accent5">
                    <a:lumMod val="25000"/>
                  </a:schemeClr>
                </a:solidFill>
                <a:latin typeface="+mj-lt"/>
                <a:cs typeface="Times New Roman" panose="02020603050405020304" pitchFamily="18" charset="0"/>
              </a:rPr>
              <a:t> con </a:t>
            </a:r>
            <a:r>
              <a:rPr lang="en-US" sz="5400" b="1" dirty="0" err="1">
                <a:solidFill>
                  <a:schemeClr val="accent5">
                    <a:lumMod val="25000"/>
                  </a:schemeClr>
                </a:solidFill>
                <a:latin typeface="+mj-lt"/>
                <a:cs typeface="Times New Roman" panose="02020603050405020304" pitchFamily="18" charset="0"/>
              </a:rPr>
              <a:t>cảm</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tạ</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vì</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vinh</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quang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cao</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cả</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latin typeface="+mj-lt"/>
              </a:rPr>
              <a:t/>
            </a:r>
            <a:br>
              <a:rPr lang="en-US" sz="4000" dirty="0">
                <a:solidFill>
                  <a:srgbClr val="002060"/>
                </a:solidFill>
                <a:latin typeface="+mj-lt"/>
              </a:rPr>
            </a:br>
            <a:endParaRPr lang="en-US" sz="4000" dirty="0">
              <a:solidFill>
                <a:srgbClr val="002060"/>
              </a:solidFill>
              <a:latin typeface="+mj-lt"/>
            </a:endParaRPr>
          </a:p>
        </p:txBody>
      </p:sp>
      <p:sp>
        <p:nvSpPr>
          <p:cNvPr id="82947" name="Rectangle 3"/>
          <p:cNvSpPr>
            <a:spLocks noGrp="1" noChangeArrowheads="1"/>
          </p:cNvSpPr>
          <p:nvPr>
            <p:ph type="body" idx="1"/>
          </p:nvPr>
        </p:nvSpPr>
        <p:spPr>
          <a:xfrm>
            <a:off x="0" y="95250"/>
            <a:ext cx="9144000" cy="5143500"/>
          </a:xfrm>
        </p:spPr>
        <p:txBody>
          <a:bodyPr/>
          <a:lstStyle/>
          <a:p>
            <a:pPr marL="0" indent="0" algn="just" eaLnBrk="1" hangingPunct="1">
              <a:lnSpc>
                <a:spcPct val="150000"/>
              </a:lnSpc>
              <a:buNone/>
            </a:pPr>
            <a:r>
              <a:rPr lang="vi-VN" sz="5400" b="1" dirty="0">
                <a:solidFill>
                  <a:schemeClr val="accent5">
                    <a:lumMod val="25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latin typeface="+mj-lt"/>
              </a:rPr>
              <a:t/>
            </a:r>
            <a:br>
              <a:rPr lang="en-US" sz="4000" dirty="0">
                <a:solidFill>
                  <a:srgbClr val="002060"/>
                </a:solidFill>
                <a:latin typeface="+mj-lt"/>
              </a:rPr>
            </a:br>
            <a:endParaRPr lang="en-US" sz="4000" dirty="0">
              <a:solidFill>
                <a:srgbClr val="002060"/>
              </a:solidFill>
              <a:latin typeface="+mj-lt"/>
            </a:endParaRPr>
          </a:p>
        </p:txBody>
      </p:sp>
      <p:sp>
        <p:nvSpPr>
          <p:cNvPr id="84995" name="Rectangle 3"/>
          <p:cNvSpPr>
            <a:spLocks noGrp="1" noChangeArrowheads="1"/>
          </p:cNvSpPr>
          <p:nvPr>
            <p:ph type="body" idx="1"/>
          </p:nvPr>
        </p:nvSpPr>
        <p:spPr>
          <a:xfrm>
            <a:off x="0" y="361950"/>
            <a:ext cx="9144000" cy="5391150"/>
          </a:xfrm>
        </p:spPr>
        <p:txBody>
          <a:bodyPr/>
          <a:lstStyle/>
          <a:p>
            <a:pPr marL="0" indent="0" algn="just" eaLnBrk="1" hangingPunct="1">
              <a:buNone/>
            </a:pPr>
            <a:r>
              <a:rPr lang="vi-VN" sz="5600" b="1" dirty="0">
                <a:solidFill>
                  <a:schemeClr val="accent5">
                    <a:lumMod val="25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latin typeface="+mj-lt"/>
              </a:rPr>
              <a:t/>
            </a:r>
            <a:br>
              <a:rPr lang="en-US" sz="4000" dirty="0">
                <a:solidFill>
                  <a:srgbClr val="002060"/>
                </a:solidFill>
                <a:latin typeface="+mj-lt"/>
              </a:rPr>
            </a:br>
            <a:endParaRPr lang="en-US" sz="4000" dirty="0">
              <a:solidFill>
                <a:srgbClr val="002060"/>
              </a:solidFill>
              <a:latin typeface="+mj-lt"/>
            </a:endParaRPr>
          </a:p>
        </p:txBody>
      </p:sp>
      <p:sp>
        <p:nvSpPr>
          <p:cNvPr id="87043" name="Rectangle 3"/>
          <p:cNvSpPr>
            <a:spLocks noGrp="1" noChangeArrowheads="1"/>
          </p:cNvSpPr>
          <p:nvPr>
            <p:ph type="body" idx="1"/>
          </p:nvPr>
        </p:nvSpPr>
        <p:spPr>
          <a:xfrm>
            <a:off x="0" y="361950"/>
            <a:ext cx="9144000" cy="5314950"/>
          </a:xfrm>
        </p:spPr>
        <p:txBody>
          <a:bodyPr/>
          <a:lstStyle/>
          <a:p>
            <a:pPr marL="0" indent="0" algn="just" eaLnBrk="1" hangingPunct="1">
              <a:buNone/>
            </a:pPr>
            <a:r>
              <a:rPr lang="vi-VN" sz="5600" b="1" dirty="0">
                <a:solidFill>
                  <a:schemeClr val="accent5">
                    <a:lumMod val="25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600" b="1" dirty="0">
              <a:solidFill>
                <a:schemeClr val="accent5">
                  <a:lumMod val="2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latin typeface="+mj-lt"/>
              </a:rPr>
              <a:t/>
            </a:r>
            <a:br>
              <a:rPr lang="en-US" sz="4000" dirty="0">
                <a:solidFill>
                  <a:srgbClr val="002060"/>
                </a:solidFill>
                <a:latin typeface="+mj-lt"/>
              </a:rPr>
            </a:br>
            <a:endParaRPr lang="en-US" sz="4000" dirty="0">
              <a:solidFill>
                <a:srgbClr val="002060"/>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None/>
            </a:pPr>
            <a:r>
              <a:rPr lang="en-US" sz="5400" b="1" dirty="0" err="1">
                <a:solidFill>
                  <a:srgbClr val="C00000"/>
                </a:solidFill>
                <a:latin typeface="+mj-lt"/>
                <a:cs typeface="Times New Roman" panose="02020603050405020304" pitchFamily="18" charset="0"/>
              </a:rPr>
              <a:t>Vì</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lạy</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Chúa</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Giê-su</a:t>
            </a:r>
            <a:r>
              <a:rPr lang="en-US" sz="5400" b="1" dirty="0">
                <a:solidFill>
                  <a:srgbClr val="C00000"/>
                </a:solidFill>
                <a:latin typeface="+mj-lt"/>
                <a:cs typeface="Times New Roman" panose="02020603050405020304" pitchFamily="18" charset="0"/>
              </a:rPr>
              <a:t> Ki-</a:t>
            </a:r>
            <a:r>
              <a:rPr lang="en-US" sz="5400" b="1" dirty="0" err="1">
                <a:solidFill>
                  <a:srgbClr val="C00000"/>
                </a:solidFill>
                <a:latin typeface="+mj-lt"/>
                <a:cs typeface="Times New Roman" panose="02020603050405020304" pitchFamily="18" charset="0"/>
              </a:rPr>
              <a:t>tô</a:t>
            </a:r>
            <a:r>
              <a:rPr lang="en-US" sz="5400" b="1" dirty="0">
                <a:solidFill>
                  <a:srgbClr val="C00000"/>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chỉ</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có</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là</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Đấng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Thánh</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chỉ</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có</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là</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chỉ</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có</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là</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Đấng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Tối</a:t>
            </a:r>
            <a:r>
              <a:rPr lang="en-US" sz="5400" b="1" dirty="0">
                <a:solidFill>
                  <a:schemeClr val="accent5">
                    <a:lumMod val="25000"/>
                  </a:schemeClr>
                </a:solidFill>
                <a:latin typeface="+mj-lt"/>
                <a:cs typeface="Times New Roman" panose="02020603050405020304" pitchFamily="18" charset="0"/>
              </a:rPr>
              <a:t> Cao, </a:t>
            </a:r>
            <a:r>
              <a:rPr lang="en-US" sz="5400" b="1" dirty="0" err="1">
                <a:solidFill>
                  <a:schemeClr val="accent5">
                    <a:lumMod val="25000"/>
                  </a:schemeClr>
                </a:solidFill>
                <a:latin typeface="+mj-lt"/>
                <a:cs typeface="Times New Roman" panose="02020603050405020304" pitchFamily="18" charset="0"/>
              </a:rPr>
              <a:t>cùng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Đức</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Thánh</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Thần</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trong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vinh</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quang</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Đức</a:t>
            </a:r>
            <a:r>
              <a:rPr lang="en-US" sz="5400" b="1" dirty="0">
                <a:solidFill>
                  <a:schemeClr val="accent5">
                    <a:lumMod val="25000"/>
                  </a:schemeClr>
                </a:solidFill>
                <a:latin typeface="+mj-lt"/>
                <a:cs typeface="Times New Roman" panose="02020603050405020304" pitchFamily="18" charset="0"/>
              </a:rPr>
              <a:t> </a:t>
            </a:r>
            <a:r>
              <a:rPr lang="en-US" sz="5400" b="1" dirty="0" err="1">
                <a:solidFill>
                  <a:schemeClr val="accent5">
                    <a:lumMod val="25000"/>
                  </a:schemeClr>
                </a:solidFill>
                <a:latin typeface="+mj-lt"/>
                <a:cs typeface="Times New Roman" panose="02020603050405020304" pitchFamily="18" charset="0"/>
              </a:rPr>
              <a:t>Chúa</a:t>
            </a:r>
            <a:r>
              <a:rPr lang="en-US" sz="5400" b="1" dirty="0">
                <a:solidFill>
                  <a:schemeClr val="accent5">
                    <a:lumMod val="25000"/>
                  </a:schemeClr>
                </a:solidFill>
                <a:latin typeface="+mj-lt"/>
                <a:cs typeface="Times New Roman" panose="02020603050405020304" pitchFamily="18" charset="0"/>
              </a:rPr>
              <a:t> Cha. </a:t>
            </a:r>
            <a:r>
              <a:rPr lang="en-US" sz="5400" b="1" u="sng" dirty="0">
                <a:solidFill>
                  <a:srgbClr val="C00000"/>
                </a:solidFill>
                <a:latin typeface="+mj-lt"/>
                <a:cs typeface="Times New Roman" panose="02020603050405020304" pitchFamily="18" charset="0"/>
              </a:rPr>
              <a:t>A-men. A-men. </a:t>
            </a:r>
            <a:endParaRPr lang="vi-VN" sz="5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86474"/>
            <a:ext cx="5016318" cy="2580876"/>
          </a:xfrm>
          <a:prstGeom prst="rect">
            <a:avLst/>
          </a:prstGeom>
        </p:spPr>
      </p:pic>
      <p:sp>
        <p:nvSpPr>
          <p:cNvPr id="6" name="Rectangle 5"/>
          <p:cNvSpPr/>
          <p:nvPr/>
        </p:nvSpPr>
        <p:spPr>
          <a:xfrm>
            <a:off x="0" y="133352"/>
            <a:ext cx="9144000" cy="2800767"/>
          </a:xfrm>
          <a:prstGeom prst="rect">
            <a:avLst/>
          </a:prstGeom>
        </p:spPr>
        <p:txBody>
          <a:bodyPr wrap="square" lIns="91432" tIns="45716" rIns="91432" bIns="45716">
            <a:spAutoFit/>
          </a:bodyPr>
          <a:lstStyle/>
          <a:p>
            <a:pPr fontAlgn="auto">
              <a:spcBef>
                <a:spcPts val="0"/>
              </a:spcBef>
              <a:spcAft>
                <a:spcPts val="0"/>
              </a:spcAft>
            </a:pPr>
            <a:r>
              <a:rPr lang="vi-VN" sz="4400" u="sng" dirty="0">
                <a:solidFill>
                  <a:srgbClr val="C00000"/>
                </a:solidFill>
                <a:latin typeface="+mj-lt"/>
              </a:rPr>
              <a:t>Bài đọc 1</a:t>
            </a:r>
          </a:p>
          <a:p>
            <a:pPr fontAlgn="auto">
              <a:spcBef>
                <a:spcPts val="0"/>
              </a:spcBef>
              <a:spcAft>
                <a:spcPts val="0"/>
              </a:spcAft>
            </a:pPr>
            <a:r>
              <a:rPr lang="vi-VN" sz="4400" u="sng" dirty="0">
                <a:solidFill>
                  <a:srgbClr val="C00000"/>
                </a:solidFill>
                <a:latin typeface="+mj-lt"/>
              </a:rPr>
              <a:t>Bài trích sách ngôn sứ I-sai-a.</a:t>
            </a: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p>
        </p:txBody>
      </p:sp>
    </p:spTree>
    <p:extLst>
      <p:ext uri="{BB962C8B-B14F-4D97-AF65-F5344CB8AC3E}">
        <p14:creationId xmlns:p14="http://schemas.microsoft.com/office/powerpoint/2010/main" val="193509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chemeClr val="accent3">
                    <a:lumMod val="50000"/>
                  </a:schemeClr>
                </a:solidFill>
              </a:rPr>
              <a:t> </a:t>
            </a:r>
            <a:r>
              <a:rPr lang="vi-VN" sz="6600" b="1" dirty="0">
                <a:solidFill>
                  <a:srgbClr val="39471D"/>
                </a:solidFill>
              </a:rPr>
              <a:t>Lạy Chúa, muôn dân khắp địa cầu cùng thờ kính Ngài.</a:t>
            </a:r>
            <a:endParaRPr lang="en-US" sz="6600" b="1" dirty="0">
              <a:solidFill>
                <a:srgbClr val="39471D"/>
              </a:solidFill>
            </a:endParaRPr>
          </a:p>
        </p:txBody>
      </p:sp>
    </p:spTree>
    <p:extLst>
      <p:ext uri="{BB962C8B-B14F-4D97-AF65-F5344CB8AC3E}">
        <p14:creationId xmlns:p14="http://schemas.microsoft.com/office/powerpoint/2010/main" val="320392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1" dirty="0" err="1">
                <a:solidFill>
                  <a:schemeClr val="accent5">
                    <a:lumMod val="25000"/>
                  </a:schemeClr>
                </a:solidFill>
                <a:latin typeface="+mj-lt"/>
                <a:cs typeface="Tahoma" pitchFamily="34" charset="0"/>
              </a:rPr>
              <a:t>Ca</a:t>
            </a:r>
            <a:r>
              <a:rPr lang="en-US" sz="7200" b="1" dirty="0">
                <a:solidFill>
                  <a:schemeClr val="accent5">
                    <a:lumMod val="25000"/>
                  </a:schemeClr>
                </a:solidFill>
                <a:latin typeface="+mj-lt"/>
                <a:cs typeface="Tahoma" pitchFamily="34" charset="0"/>
              </a:rPr>
              <a:t> </a:t>
            </a:r>
            <a:r>
              <a:rPr lang="vi-VN" sz="7200" b="1" dirty="0">
                <a:solidFill>
                  <a:schemeClr val="accent5">
                    <a:lumMod val="25000"/>
                  </a:schemeClr>
                </a:solidFill>
                <a:latin typeface="+mj-lt"/>
                <a:cs typeface="Tahoma" pitchFamily="34" charset="0"/>
              </a:rPr>
              <a:t>Nhập Lễ</a:t>
            </a:r>
            <a:endParaRPr lang="en-US" sz="7200" b="1" dirty="0">
              <a:solidFill>
                <a:schemeClr val="accent5">
                  <a:lumMod val="25000"/>
                </a:schemeClr>
              </a:solidFill>
              <a:latin typeface="+mj-lt"/>
              <a:cs typeface="Tahoma" pitchFamily="34" charset="0"/>
            </a:endParaRPr>
          </a:p>
          <a:p>
            <a:pPr eaLnBrk="1" hangingPunct="1">
              <a:lnSpc>
                <a:spcPct val="105000"/>
              </a:lnSpc>
            </a:pPr>
            <a:r>
              <a:rPr lang="en-US" sz="6600" b="1" dirty="0">
                <a:solidFill>
                  <a:schemeClr val="accent5">
                    <a:lumMod val="25000"/>
                  </a:schemeClr>
                </a:solidFill>
                <a:latin typeface="+mj-lt"/>
                <a:cs typeface="Tahoma" pitchFamily="34" charset="0"/>
              </a:rPr>
              <a:t>Ba </a:t>
            </a:r>
            <a:r>
              <a:rPr lang="en-US" sz="6600" b="1" dirty="0" err="1">
                <a:solidFill>
                  <a:schemeClr val="accent5">
                    <a:lumMod val="25000"/>
                  </a:schemeClr>
                </a:solidFill>
                <a:latin typeface="+mj-lt"/>
                <a:cs typeface="Tahoma" pitchFamily="34" charset="0"/>
              </a:rPr>
              <a:t>Vua</a:t>
            </a:r>
            <a:r>
              <a:rPr lang="en-US" sz="6600" b="1" dirty="0">
                <a:solidFill>
                  <a:schemeClr val="accent5">
                    <a:lumMod val="25000"/>
                  </a:schemeClr>
                </a:solidFill>
                <a:latin typeface="+mj-lt"/>
                <a:cs typeface="Tahoma" pitchFamily="34" charset="0"/>
              </a:rPr>
              <a:t> </a:t>
            </a:r>
            <a:r>
              <a:rPr lang="en-US" sz="6600" b="1" dirty="0" err="1">
                <a:solidFill>
                  <a:schemeClr val="accent5">
                    <a:lumMod val="25000"/>
                  </a:schemeClr>
                </a:solidFill>
                <a:latin typeface="+mj-lt"/>
                <a:cs typeface="Tahoma" pitchFamily="34" charset="0"/>
              </a:rPr>
              <a:t>Phương</a:t>
            </a:r>
            <a:r>
              <a:rPr lang="en-US" sz="6600" b="1" dirty="0">
                <a:solidFill>
                  <a:schemeClr val="accent5">
                    <a:lumMod val="25000"/>
                  </a:schemeClr>
                </a:solidFill>
                <a:latin typeface="+mj-lt"/>
                <a:cs typeface="Tahoma" pitchFamily="34" charset="0"/>
              </a:rPr>
              <a:t> </a:t>
            </a:r>
            <a:r>
              <a:rPr lang="en-US" sz="6600" b="1" dirty="0" err="1">
                <a:solidFill>
                  <a:schemeClr val="accent5">
                    <a:lumMod val="25000"/>
                  </a:schemeClr>
                </a:solidFill>
                <a:latin typeface="+mj-lt"/>
                <a:cs typeface="Tahoma" pitchFamily="34" charset="0"/>
              </a:rPr>
              <a:t>Đông</a:t>
            </a:r>
            <a:r>
              <a:rPr lang="en-US" sz="6600" b="1" dirty="0">
                <a:solidFill>
                  <a:schemeClr val="accent5">
                    <a:lumMod val="25000"/>
                  </a:schemeClr>
                </a:solidFill>
                <a:latin typeface="+mj-lt"/>
                <a:cs typeface="Tahoma" pitchFamily="34" charset="0"/>
              </a:rPr>
              <a:t/>
            </a:r>
            <a:br>
              <a:rPr lang="en-US" sz="6600" b="1" dirty="0">
                <a:solidFill>
                  <a:schemeClr val="accent5">
                    <a:lumMod val="25000"/>
                  </a:schemeClr>
                </a:solidFill>
                <a:latin typeface="+mj-lt"/>
                <a:cs typeface="Tahoma" pitchFamily="34" charset="0"/>
              </a:rPr>
            </a:br>
            <a:r>
              <a:rPr lang="en-US" sz="4800" b="1" i="1" dirty="0" err="1">
                <a:solidFill>
                  <a:srgbClr val="FF0000"/>
                </a:solidFill>
                <a:latin typeface="+mj-lt"/>
                <a:cs typeface="Tahoma" pitchFamily="34" charset="0"/>
              </a:rPr>
              <a:t>Đinh</a:t>
            </a:r>
            <a:r>
              <a:rPr lang="en-US" sz="4800" b="1" i="1" dirty="0">
                <a:solidFill>
                  <a:srgbClr val="FF0000"/>
                </a:solidFill>
                <a:latin typeface="+mj-lt"/>
                <a:cs typeface="Tahoma" pitchFamily="34" charset="0"/>
              </a:rPr>
              <a:t> </a:t>
            </a:r>
            <a:r>
              <a:rPr lang="en-US" sz="4800" b="1" i="1" dirty="0" err="1">
                <a:solidFill>
                  <a:srgbClr val="FF0000"/>
                </a:solidFill>
                <a:latin typeface="+mj-lt"/>
                <a:cs typeface="Tahoma" pitchFamily="34" charset="0"/>
              </a:rPr>
              <a:t>Công</a:t>
            </a:r>
            <a:r>
              <a:rPr lang="en-US" sz="4800" b="1" i="1" dirty="0">
                <a:solidFill>
                  <a:srgbClr val="FF0000"/>
                </a:solidFill>
                <a:latin typeface="+mj-lt"/>
                <a:cs typeface="Tahoma" pitchFamily="34" charset="0"/>
              </a:rPr>
              <a:t> </a:t>
            </a:r>
            <a:r>
              <a:rPr lang="en-US" sz="4800" b="1" i="1" dirty="0" err="1">
                <a:solidFill>
                  <a:srgbClr val="FF0000"/>
                </a:solidFill>
                <a:latin typeface="+mj-lt"/>
                <a:cs typeface="Tahoma" pitchFamily="34" charset="0"/>
              </a:rPr>
              <a:t>Huỳnh</a:t>
            </a:r>
            <a:endParaRPr lang="en-US" sz="4800" b="1" i="1" dirty="0">
              <a:solidFill>
                <a:srgbClr val="FF0000"/>
              </a:solidFill>
              <a:latin typeface="+mj-lt"/>
              <a:cs typeface="Tahoma" pitchFamily="34" charset="0"/>
            </a:endParaRPr>
          </a:p>
        </p:txBody>
      </p:sp>
      <p:sp>
        <p:nvSpPr>
          <p:cNvPr id="7172"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39471D"/>
                </a:solidFill>
              </a:rPr>
              <a:t>Tâu Thượng Đế xin ban quyền bính cho Tân vương, trao công lý trong tay Hoàng tử. Để Tân vương theo công lý xét xử dân Ngài, bênh quyền lợi kẻ khó nghèo luôn.</a:t>
            </a:r>
            <a:endParaRPr lang="en-US" sz="5400" b="1" dirty="0">
              <a:solidFill>
                <a:srgbClr val="39471D"/>
              </a:solidFill>
            </a:endParaRPr>
          </a:p>
        </p:txBody>
      </p:sp>
    </p:spTree>
    <p:extLst>
      <p:ext uri="{BB962C8B-B14F-4D97-AF65-F5344CB8AC3E}">
        <p14:creationId xmlns:p14="http://schemas.microsoft.com/office/powerpoint/2010/main" val="358960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39471D"/>
                </a:solidFill>
              </a:rPr>
              <a:t>Lạy Chúa, muôn dân khắp địa cầu cùng thờ kính Ngài.</a:t>
            </a:r>
            <a:endParaRPr lang="en-US" sz="6600" b="1" dirty="0">
              <a:solidFill>
                <a:srgbClr val="39471D"/>
              </a:solidFill>
            </a:endParaRPr>
          </a:p>
        </p:txBody>
      </p:sp>
    </p:spTree>
    <p:extLst>
      <p:ext uri="{BB962C8B-B14F-4D97-AF65-F5344CB8AC3E}">
        <p14:creationId xmlns:p14="http://schemas.microsoft.com/office/powerpoint/2010/main" val="412797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39471D"/>
                </a:solidFill>
              </a:rPr>
              <a:t>Vương triều sẽ luôn đua nở thắm hoa công minh, thiên thu mãi an ninh thịnh trị. Người quản cai qua sông Cái đến tận địa cầu, qua biển này và tới biển kia.</a:t>
            </a:r>
            <a:endParaRPr lang="en-US" sz="5400" b="1" dirty="0">
              <a:solidFill>
                <a:srgbClr val="39471D"/>
              </a:solidFill>
            </a:endParaRPr>
          </a:p>
        </p:txBody>
      </p:sp>
    </p:spTree>
    <p:extLst>
      <p:ext uri="{BB962C8B-B14F-4D97-AF65-F5344CB8AC3E}">
        <p14:creationId xmlns:p14="http://schemas.microsoft.com/office/powerpoint/2010/main" val="134163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39471D"/>
                </a:solidFill>
              </a:rPr>
              <a:t>Lạy Chúa, muôn dân khắp địa cầu cùng thờ kính Ngài.</a:t>
            </a:r>
            <a:endParaRPr lang="en-US" sz="6600" b="1" dirty="0">
              <a:solidFill>
                <a:srgbClr val="39471D"/>
              </a:solidFill>
            </a:endParaRPr>
          </a:p>
        </p:txBody>
      </p:sp>
    </p:spTree>
    <p:extLst>
      <p:ext uri="{BB962C8B-B14F-4D97-AF65-F5344CB8AC3E}">
        <p14:creationId xmlns:p14="http://schemas.microsoft.com/office/powerpoint/2010/main" val="216053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39471D"/>
                </a:solidFill>
              </a:rPr>
              <a:t>Ai nghèo khó khấn vái Ngài sẽ luôn thương nghe, ra tay cứu con dân cùng khổ. Chạnh lòng thương ai nguy khốn, bé nhỏ, đơn hèn. Dân bần cùng Người tế độ cho.</a:t>
            </a:r>
            <a:endParaRPr lang="en-US" sz="5400" b="1" dirty="0">
              <a:solidFill>
                <a:srgbClr val="39471D"/>
              </a:solidFill>
            </a:endParaRPr>
          </a:p>
        </p:txBody>
      </p:sp>
    </p:spTree>
    <p:extLst>
      <p:ext uri="{BB962C8B-B14F-4D97-AF65-F5344CB8AC3E}">
        <p14:creationId xmlns:p14="http://schemas.microsoft.com/office/powerpoint/2010/main" val="109244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39471D"/>
                </a:solidFill>
              </a:rPr>
              <a:t>Lạy Chúa, muôn dân khắp địa cầu cùng thờ kính Ngài.</a:t>
            </a:r>
            <a:endParaRPr lang="en-US" sz="6600" b="1" dirty="0">
              <a:solidFill>
                <a:srgbClr val="39471D"/>
              </a:solidFill>
            </a:endParaRPr>
          </a:p>
        </p:txBody>
      </p:sp>
    </p:spTree>
    <p:extLst>
      <p:ext uri="{BB962C8B-B14F-4D97-AF65-F5344CB8AC3E}">
        <p14:creationId xmlns:p14="http://schemas.microsoft.com/office/powerpoint/2010/main" val="260020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en-US" sz="5400" b="1" u="sng" dirty="0">
                <a:solidFill>
                  <a:srgbClr val="C00000"/>
                </a:solidFill>
              </a:rPr>
              <a:t>Tk4:</a:t>
            </a:r>
            <a:r>
              <a:rPr lang="en-US" sz="5400" b="1" dirty="0">
                <a:solidFill>
                  <a:srgbClr val="002060"/>
                </a:solidFill>
              </a:rPr>
              <a:t> </a:t>
            </a:r>
            <a:r>
              <a:rPr lang="vi-VN" sz="5400" b="1" dirty="0">
                <a:solidFill>
                  <a:srgbClr val="39471D"/>
                </a:solidFill>
              </a:rPr>
              <a:t>Danh Người sẽ chói sáng cùng thái dương lan xa, qua muôn kiếp muôn năm trường cửu. Nhờ Tôn Danh, muôn dân cõi thế được chúc lành, thiên hạ cùng cầu phúc Người luôn.</a:t>
            </a:r>
            <a:endParaRPr lang="en-US" sz="5400" b="1" dirty="0">
              <a:solidFill>
                <a:srgbClr val="39471D"/>
              </a:solidFill>
            </a:endParaRPr>
          </a:p>
        </p:txBody>
      </p:sp>
    </p:spTree>
    <p:extLst>
      <p:ext uri="{BB962C8B-B14F-4D97-AF65-F5344CB8AC3E}">
        <p14:creationId xmlns:p14="http://schemas.microsoft.com/office/powerpoint/2010/main" val="80746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39471D"/>
                </a:solidFill>
              </a:rPr>
              <a:t>Lạy Chúa, muôn dân khắp địa cầu cùng thờ kính Ngài.</a:t>
            </a:r>
            <a:endParaRPr lang="en-US" sz="6600" b="1" dirty="0">
              <a:solidFill>
                <a:srgbClr val="39471D"/>
              </a:solidFill>
            </a:endParaRPr>
          </a:p>
        </p:txBody>
      </p:sp>
    </p:spTree>
    <p:extLst>
      <p:ext uri="{BB962C8B-B14F-4D97-AF65-F5344CB8AC3E}">
        <p14:creationId xmlns:p14="http://schemas.microsoft.com/office/powerpoint/2010/main" val="395338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3257550"/>
            <a:ext cx="4130040" cy="2133600"/>
          </a:xfrm>
          <a:prstGeom prst="rect">
            <a:avLst/>
          </a:prstGeom>
        </p:spPr>
      </p:pic>
      <p:sp>
        <p:nvSpPr>
          <p:cNvPr id="6" name="Rectangle 5"/>
          <p:cNvSpPr/>
          <p:nvPr/>
        </p:nvSpPr>
        <p:spPr>
          <a:xfrm>
            <a:off x="0" y="-19050"/>
            <a:ext cx="9144000" cy="3724096"/>
          </a:xfrm>
          <a:prstGeom prst="rect">
            <a:avLst/>
          </a:prstGeom>
        </p:spPr>
        <p:txBody>
          <a:bodyPr wrap="square" lIns="91432" tIns="45716" rIns="91432" bIns="45716">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u="sng" dirty="0">
              <a:solidFill>
                <a:srgbClr val="C00000"/>
              </a:solidFill>
              <a:latin typeface="+mj-lt"/>
            </a:endParaRPr>
          </a:p>
          <a:p>
            <a:pPr fontAlgn="auto">
              <a:spcBef>
                <a:spcPts val="0"/>
              </a:spcBef>
              <a:spcAft>
                <a:spcPts val="0"/>
              </a:spcAft>
            </a:pPr>
            <a:r>
              <a:rPr lang="vi-VN" sz="4400" b="1" dirty="0">
                <a:solidFill>
                  <a:srgbClr val="C00000"/>
                </a:solidFill>
                <a:latin typeface="+mj-lt"/>
              </a:rPr>
              <a:t>Bài trích thư của thánh Phao-lô tông đồ gửi tín hữu Ê-phê-xô.</a:t>
            </a:r>
          </a:p>
          <a:p>
            <a:pPr fontAlgn="auto">
              <a:spcBef>
                <a:spcPts val="0"/>
              </a:spcBef>
              <a:spcAft>
                <a:spcPts val="0"/>
              </a:spcAft>
            </a:pPr>
            <a:r>
              <a:rPr lang="vi-VN" sz="4000" b="1" i="1" dirty="0">
                <a:solidFill>
                  <a:schemeClr val="accent5">
                    <a:lumMod val="25000"/>
                  </a:schemeClr>
                </a:solidFill>
                <a:latin typeface="+mj-lt"/>
              </a:rPr>
              <a:t>Nay mầu nhiệm được mặc khải là các dân ngoại được cùng thừa kế gia nghiệp.</a:t>
            </a:r>
          </a:p>
          <a:p>
            <a:pPr fontAlgn="auto">
              <a:spcBef>
                <a:spcPts val="0"/>
              </a:spcBef>
              <a:spcAft>
                <a:spcPts val="0"/>
              </a:spcAft>
            </a:pPr>
            <a:r>
              <a:rPr lang="en-US" sz="3200" dirty="0">
                <a:solidFill>
                  <a:schemeClr val="accent5">
                    <a:lumMod val="25000"/>
                  </a:schemeClr>
                </a:solidFill>
                <a:latin typeface="+mj-lt"/>
              </a:rPr>
              <a:t>  </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352800"/>
          </a:xfrm>
        </p:spPr>
        <p:txBody>
          <a:bodyPr>
            <a:noAutofit/>
          </a:bodyPr>
          <a:lstStyle/>
          <a:p>
            <a:pPr algn="just"/>
            <a:r>
              <a:rPr lang="vi-VN" sz="5400" b="1" dirty="0">
                <a:solidFill>
                  <a:srgbClr val="FF0000"/>
                </a:solidFill>
              </a:rPr>
              <a:t>Alleluia-Alleluia:            </a:t>
            </a:r>
            <a:r>
              <a:rPr lang="vi-VN" sz="6000" b="1" dirty="0">
                <a:solidFill>
                  <a:schemeClr val="accent5">
                    <a:lumMod val="50000"/>
                  </a:schemeClr>
                </a:solidFill>
              </a:rPr>
              <a:t>Chúng tôi đã thấy ngôi sao của Người ở phương Đông, và chúng tôi đến để triều bái Người.  </a:t>
            </a:r>
            <a:r>
              <a:rPr lang="vi-VN" sz="5400" b="1" dirty="0">
                <a:solidFill>
                  <a:srgbClr val="FF0000"/>
                </a:solidFill>
              </a:rPr>
              <a:t>Alleluia… </a:t>
            </a:r>
            <a:endParaRPr lang="en-US" sz="5400" b="1" dirty="0">
              <a:solidFill>
                <a:srgbClr val="FF0000"/>
              </a:solidFill>
            </a:endParaRPr>
          </a:p>
        </p:txBody>
      </p:sp>
    </p:spTree>
    <p:extLst>
      <p:ext uri="{BB962C8B-B14F-4D97-AF65-F5344CB8AC3E}">
        <p14:creationId xmlns:p14="http://schemas.microsoft.com/office/powerpoint/2010/main" val="26031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ĐK: </a:t>
            </a:r>
            <a:r>
              <a:rPr lang="vi-VN" sz="5400" b="1" dirty="0">
                <a:solidFill>
                  <a:schemeClr val="accent5">
                    <a:lumMod val="25000"/>
                  </a:schemeClr>
                </a:solidFill>
              </a:rPr>
              <a:t>Kìa xem, trên trời lấp lánh vì sao. chỉ lối Ba Vua đến hang lừa sâu. Tiến lễ vật, dâng lên Hài Nhi chí thánh. Xuống cõi đời, một đêm giá lạnh tối tăm.</a:t>
            </a:r>
          </a:p>
        </p:txBody>
      </p:sp>
    </p:spTree>
    <p:extLst>
      <p:ext uri="{BB962C8B-B14F-4D97-AF65-F5344CB8AC3E}">
        <p14:creationId xmlns:p14="http://schemas.microsoft.com/office/powerpoint/2010/main" val="427835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2550"/>
            <a:ext cx="1828800" cy="26289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779520"/>
            <a:ext cx="3048000" cy="1459230"/>
          </a:xfrm>
          <a:prstGeom prst="rect">
            <a:avLst/>
          </a:prstGeom>
        </p:spPr>
      </p:pic>
      <p:sp>
        <p:nvSpPr>
          <p:cNvPr id="5" name="Rectangle 4"/>
          <p:cNvSpPr/>
          <p:nvPr/>
        </p:nvSpPr>
        <p:spPr>
          <a:xfrm>
            <a:off x="1981200" y="57154"/>
            <a:ext cx="7162800" cy="4893647"/>
          </a:xfrm>
          <a:prstGeom prst="rect">
            <a:avLst/>
          </a:prstGeom>
        </p:spPr>
        <p:txBody>
          <a:bodyPr wrap="square" lIns="91432" tIns="45716" rIns="91432" bIns="45716">
            <a:spAutoFit/>
          </a:bodyPr>
          <a:lstStyle/>
          <a:p>
            <a:pPr algn="ctr"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en-US" sz="4000" b="1" dirty="0" err="1">
                <a:solidFill>
                  <a:schemeClr val="accent5">
                    <a:lumMod val="50000"/>
                  </a:schemeClr>
                </a:solidFill>
                <a:latin typeface="+mj-lt"/>
              </a:rPr>
              <a:t>Anh</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chị</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em</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thân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mến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hôm</a:t>
            </a:r>
            <a:r>
              <a:rPr lang="en-US" sz="4000" b="1" dirty="0">
                <a:solidFill>
                  <a:schemeClr val="accent5">
                    <a:lumMod val="50000"/>
                  </a:schemeClr>
                </a:solidFill>
                <a:latin typeface="+mj-lt"/>
              </a:rPr>
              <a:t> nay </a:t>
            </a:r>
            <a:r>
              <a:rPr lang="en-US" sz="4000" b="1" dirty="0" err="1">
                <a:solidFill>
                  <a:schemeClr val="accent5">
                    <a:lumMod val="50000"/>
                  </a:schemeClr>
                </a:solidFill>
                <a:latin typeface="+mj-lt"/>
              </a:rPr>
              <a:t>các</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chiêm</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tinh</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đến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Bê-lem</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tôn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thờ</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Đấng</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cứu</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chuộc</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nhân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loại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Cùng</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với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các</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ngài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chúng</a:t>
            </a:r>
            <a:r>
              <a:rPr lang="en-US" sz="4000" b="1" dirty="0">
                <a:solidFill>
                  <a:schemeClr val="accent5">
                    <a:lumMod val="50000"/>
                  </a:schemeClr>
                </a:solidFill>
                <a:latin typeface="+mj-lt"/>
              </a:rPr>
              <a:t> ta </a:t>
            </a:r>
            <a:r>
              <a:rPr lang="en-US" sz="4000" b="1" dirty="0" err="1">
                <a:solidFill>
                  <a:schemeClr val="accent5">
                    <a:lumMod val="50000"/>
                  </a:schemeClr>
                </a:solidFill>
                <a:latin typeface="+mj-lt"/>
              </a:rPr>
              <a:t>thờ</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lạy</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Chúa</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hài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Đồng</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và</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dâng</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lên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Người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những</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lời</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nguyện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xin</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tha</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thiết</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của</a:t>
            </a:r>
            <a:r>
              <a:rPr lang="en-US" sz="4000" b="1" dirty="0">
                <a:solidFill>
                  <a:schemeClr val="accent5">
                    <a:lumMod val="50000"/>
                  </a:schemeClr>
                </a:solidFill>
                <a:latin typeface="+mj-lt"/>
              </a:rPr>
              <a:t> </a:t>
            </a:r>
            <a:r>
              <a:rPr lang="en-US" sz="4000" b="1" dirty="0" err="1">
                <a:solidFill>
                  <a:schemeClr val="accent5">
                    <a:lumMod val="50000"/>
                  </a:schemeClr>
                </a:solidFill>
                <a:latin typeface="+mj-lt"/>
              </a:rPr>
              <a:t>chúng</a:t>
            </a:r>
            <a:r>
              <a:rPr lang="en-US" sz="4000" b="1" dirty="0">
                <a:solidFill>
                  <a:schemeClr val="accent5">
                    <a:lumMod val="50000"/>
                  </a:schemeClr>
                </a:solidFill>
                <a:latin typeface="+mj-lt"/>
              </a:rPr>
              <a:t> ta.</a:t>
            </a:r>
          </a:p>
        </p:txBody>
      </p:sp>
    </p:spTree>
    <p:extLst>
      <p:ext uri="{BB962C8B-B14F-4D97-AF65-F5344CB8AC3E}">
        <p14:creationId xmlns:p14="http://schemas.microsoft.com/office/powerpoint/2010/main" val="226899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352800" y="666750"/>
            <a:ext cx="5791200" cy="3077766"/>
          </a:xfrm>
          <a:prstGeom prst="rect">
            <a:avLst/>
          </a:prstGeom>
        </p:spPr>
        <p:txBody>
          <a:bodyPr wrap="square" lIns="91432" tIns="45716" rIns="91432" bIns="45716">
            <a:spAutoFit/>
          </a:bodyPr>
          <a:lstStyle/>
          <a:p>
            <a:pPr algn="ctr" fontAlgn="auto">
              <a:spcBef>
                <a:spcPts val="0"/>
              </a:spcBef>
              <a:spcAft>
                <a:spcPts val="0"/>
              </a:spcAft>
            </a:pPr>
            <a:r>
              <a:rPr lang="en-US" sz="5400" b="1" dirty="0" err="1">
                <a:solidFill>
                  <a:srgbClr val="FF0000"/>
                </a:solidFill>
                <a:latin typeface="UTM American Sans"/>
              </a:rPr>
              <a:t>Ca</a:t>
            </a:r>
            <a:r>
              <a:rPr lang="en-US" sz="5400" b="1" dirty="0">
                <a:solidFill>
                  <a:srgbClr val="FF0000"/>
                </a:solidFill>
                <a:latin typeface="UTM American Sans"/>
              </a:rPr>
              <a:t> </a:t>
            </a:r>
            <a:r>
              <a:rPr lang="en-US" sz="5400" b="1" dirty="0" err="1">
                <a:solidFill>
                  <a:srgbClr val="FF0000"/>
                </a:solidFill>
                <a:latin typeface="UTM American Sans"/>
              </a:rPr>
              <a:t>Dâng</a:t>
            </a:r>
            <a:r>
              <a:rPr lang="en-US" sz="5400" b="1" dirty="0">
                <a:solidFill>
                  <a:srgbClr val="FF0000"/>
                </a:solidFill>
                <a:latin typeface="UTM American Sans"/>
              </a:rPr>
              <a:t> </a:t>
            </a:r>
            <a:r>
              <a:rPr lang="en-US" sz="5400" b="1" dirty="0" err="1">
                <a:solidFill>
                  <a:srgbClr val="FF0000"/>
                </a:solidFill>
                <a:latin typeface="UTM American Sans"/>
              </a:rPr>
              <a:t>Lễ</a:t>
            </a:r>
            <a:endParaRPr lang="en-US" sz="5400" b="1" dirty="0">
              <a:solidFill>
                <a:srgbClr val="FF0000"/>
              </a:solidFill>
              <a:latin typeface="UTM American Sans"/>
            </a:endParaRPr>
          </a:p>
          <a:p>
            <a:pPr algn="ctr" fontAlgn="auto">
              <a:spcBef>
                <a:spcPts val="0"/>
              </a:spcBef>
              <a:spcAft>
                <a:spcPts val="0"/>
              </a:spcAft>
            </a:pPr>
            <a:r>
              <a:rPr lang="en-US" sz="5400" b="1" dirty="0" err="1">
                <a:solidFill>
                  <a:srgbClr val="FF0000"/>
                </a:solidFill>
                <a:latin typeface="UTM American Sans"/>
              </a:rPr>
              <a:t>Lễ</a:t>
            </a:r>
            <a:r>
              <a:rPr lang="en-US" sz="5400" b="1" dirty="0">
                <a:solidFill>
                  <a:srgbClr val="FF0000"/>
                </a:solidFill>
                <a:latin typeface="UTM American Sans"/>
              </a:rPr>
              <a:t> </a:t>
            </a:r>
            <a:r>
              <a:rPr lang="en-US" sz="5400" b="1" dirty="0" err="1">
                <a:solidFill>
                  <a:srgbClr val="FF0000"/>
                </a:solidFill>
                <a:latin typeface="UTM American Sans"/>
              </a:rPr>
              <a:t>Vật</a:t>
            </a:r>
            <a:r>
              <a:rPr lang="en-US" sz="5400" b="1" dirty="0">
                <a:solidFill>
                  <a:srgbClr val="FF0000"/>
                </a:solidFill>
                <a:latin typeface="UTM American Sans"/>
              </a:rPr>
              <a:t> </a:t>
            </a:r>
            <a:r>
              <a:rPr lang="en-US" sz="5400" b="1" dirty="0" err="1">
                <a:solidFill>
                  <a:srgbClr val="FF0000"/>
                </a:solidFill>
                <a:latin typeface="UTM American Sans"/>
              </a:rPr>
              <a:t>Dâng</a:t>
            </a:r>
            <a:r>
              <a:rPr lang="en-US" sz="5400" b="1" dirty="0">
                <a:solidFill>
                  <a:srgbClr val="FF0000"/>
                </a:solidFill>
                <a:latin typeface="UTM American Sans"/>
              </a:rPr>
              <a:t> </a:t>
            </a:r>
            <a:r>
              <a:rPr lang="en-US" sz="5400" b="1" dirty="0" err="1">
                <a:solidFill>
                  <a:srgbClr val="FF0000"/>
                </a:solidFill>
                <a:latin typeface="UTM American Sans"/>
              </a:rPr>
              <a:t>Chúa</a:t>
            </a:r>
            <a:r>
              <a:rPr lang="en-US" sz="5400" b="1" dirty="0">
                <a:solidFill>
                  <a:srgbClr val="FF0000"/>
                </a:solidFill>
                <a:latin typeface="UTM American Sans"/>
              </a:rPr>
              <a:t> </a:t>
            </a:r>
          </a:p>
          <a:p>
            <a:pPr algn="ctr" fontAlgn="auto">
              <a:spcBef>
                <a:spcPts val="0"/>
              </a:spcBef>
              <a:spcAft>
                <a:spcPts val="0"/>
              </a:spcAft>
            </a:pPr>
            <a:r>
              <a:rPr lang="en-US" sz="3200" b="1" i="1" dirty="0" err="1">
                <a:solidFill>
                  <a:schemeClr val="accent5">
                    <a:lumMod val="25000"/>
                  </a:schemeClr>
                </a:solidFill>
                <a:latin typeface="UTM American Sans"/>
              </a:rPr>
              <a:t>Phạm</a:t>
            </a:r>
            <a:r>
              <a:rPr lang="en-US" sz="3200" b="1" i="1" dirty="0">
                <a:solidFill>
                  <a:schemeClr val="accent5">
                    <a:lumMod val="25000"/>
                  </a:schemeClr>
                </a:solidFill>
                <a:latin typeface="UTM American Sans"/>
              </a:rPr>
              <a:t> </a:t>
            </a:r>
            <a:r>
              <a:rPr lang="en-US" sz="3200" b="1" i="1" dirty="0" err="1">
                <a:solidFill>
                  <a:schemeClr val="accent5">
                    <a:lumMod val="25000"/>
                  </a:schemeClr>
                </a:solidFill>
                <a:latin typeface="UTM American Sans"/>
              </a:rPr>
              <a:t>Đức</a:t>
            </a:r>
            <a:r>
              <a:rPr lang="en-US" sz="3200" b="1" i="1" dirty="0">
                <a:solidFill>
                  <a:schemeClr val="accent5">
                    <a:lumMod val="25000"/>
                  </a:schemeClr>
                </a:solidFill>
                <a:latin typeface="UTM American Sans"/>
              </a:rPr>
              <a:t> </a:t>
            </a:r>
            <a:r>
              <a:rPr lang="en-US" sz="3200" b="1" i="1" dirty="0" err="1">
                <a:solidFill>
                  <a:schemeClr val="accent5">
                    <a:lumMod val="25000"/>
                  </a:schemeClr>
                </a:solidFill>
                <a:latin typeface="UTM American Sans"/>
              </a:rPr>
              <a:t>Huyến</a:t>
            </a:r>
            <a:r>
              <a:rPr lang="en-US" sz="3200" b="1" i="1" dirty="0">
                <a:solidFill>
                  <a:schemeClr val="accent5">
                    <a:lumMod val="25000"/>
                  </a:schemeClr>
                </a:solidFill>
                <a:latin typeface="UTM American Sans"/>
              </a:rPr>
              <a:t> –</a:t>
            </a:r>
            <a:r>
              <a:rPr lang="en-US" sz="3200" b="1" i="1" dirty="0" err="1">
                <a:solidFill>
                  <a:schemeClr val="accent5">
                    <a:lumMod val="25000"/>
                  </a:schemeClr>
                </a:solidFill>
                <a:latin typeface="UTM American Sans"/>
              </a:rPr>
              <a:t>Vũ</a:t>
            </a:r>
            <a:r>
              <a:rPr lang="en-US" sz="3200" b="1" i="1" dirty="0">
                <a:solidFill>
                  <a:schemeClr val="accent5">
                    <a:lumMod val="25000"/>
                  </a:schemeClr>
                </a:solidFill>
                <a:latin typeface="UTM American Sans"/>
              </a:rPr>
              <a:t> </a:t>
            </a:r>
            <a:r>
              <a:rPr lang="en-US" sz="3200" b="1" i="1" dirty="0" err="1">
                <a:solidFill>
                  <a:schemeClr val="accent5">
                    <a:lumMod val="25000"/>
                  </a:schemeClr>
                </a:solidFill>
                <a:latin typeface="UTM American Sans"/>
              </a:rPr>
              <a:t>Đình</a:t>
            </a:r>
            <a:r>
              <a:rPr lang="en-US" sz="3200" b="1" i="1" dirty="0">
                <a:solidFill>
                  <a:schemeClr val="accent5">
                    <a:lumMod val="25000"/>
                  </a:schemeClr>
                </a:solidFill>
                <a:latin typeface="UTM American Sans"/>
              </a:rPr>
              <a:t> </a:t>
            </a:r>
            <a:r>
              <a:rPr lang="en-US" sz="3200" b="1" i="1" dirty="0" err="1">
                <a:solidFill>
                  <a:schemeClr val="accent5">
                    <a:lumMod val="25000"/>
                  </a:schemeClr>
                </a:solidFill>
                <a:latin typeface="UTM American Sans"/>
              </a:rPr>
              <a:t>Ân</a:t>
            </a:r>
            <a:endParaRPr lang="en-US" sz="3200" b="1" i="1" dirty="0">
              <a:solidFill>
                <a:schemeClr val="accent5">
                  <a:lumMod val="25000"/>
                </a:schemeClr>
              </a:solidFill>
              <a:latin typeface="UTM American Sans"/>
            </a:endParaRPr>
          </a:p>
          <a:p>
            <a:pPr algn="ctr" fontAlgn="auto">
              <a:spcBef>
                <a:spcPts val="0"/>
              </a:spcBef>
              <a:spcAft>
                <a:spcPts val="0"/>
              </a:spcAft>
            </a:pPr>
            <a:endParaRPr lang="en-US" sz="5400" dirty="0">
              <a:solidFill>
                <a:schemeClr val="accent5">
                  <a:lumMod val="25000"/>
                </a:schemeClr>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714754"/>
            <a:ext cx="44958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7200" y="3867152"/>
            <a:ext cx="4572000" cy="646323"/>
          </a:xfrm>
          <a:prstGeom prst="rect">
            <a:avLst/>
          </a:prstGeom>
        </p:spPr>
        <p:txBody>
          <a:bodyPr lIns="91432" tIns="45716" rIns="91432" bIns="45716">
            <a:spAutoFit/>
          </a:bodyPr>
          <a:lstStyle/>
          <a:p>
            <a:pPr algn="ctr"/>
            <a:r>
              <a:rPr lang="vi-VN" dirty="0">
                <a:solidFill>
                  <a:srgbClr val="FFFF00"/>
                </a:solidFill>
                <a:latin typeface="+mn-lt"/>
              </a:rPr>
              <a:t>CA ĐOÀN TÊRÊSA - AVILA</a:t>
            </a:r>
          </a:p>
          <a:p>
            <a:pPr algn="ctr"/>
            <a:r>
              <a:rPr lang="vi-VN" dirty="0">
                <a:solidFill>
                  <a:srgbClr val="FFFF00"/>
                </a:solidFill>
                <a:latin typeface="+mn-lt"/>
              </a:rPr>
              <a:t>GIÁO XỨ THIÊN ÂN</a:t>
            </a:r>
          </a:p>
        </p:txBody>
      </p:sp>
    </p:spTree>
    <p:extLst>
      <p:ext uri="{BB962C8B-B14F-4D97-AF65-F5344CB8AC3E}">
        <p14:creationId xmlns:p14="http://schemas.microsoft.com/office/powerpoint/2010/main" val="22014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41315"/>
            <a:ext cx="9144000" cy="5126037"/>
          </a:xfrm>
        </p:spPr>
        <p:txBody>
          <a:bodyPr/>
          <a:lstStyle/>
          <a:p>
            <a:pPr algn="just" eaLnBrk="1" hangingPunct="1">
              <a:lnSpc>
                <a:spcPct val="105000"/>
              </a:lnSpc>
            </a:pPr>
            <a:r>
              <a:rPr lang="vi-VN" sz="5400" b="1" dirty="0">
                <a:solidFill>
                  <a:srgbClr val="FF0000"/>
                </a:solidFill>
                <a:latin typeface="+mj-lt"/>
                <a:cs typeface="Times New Roman" pitchFamily="18" charset="0"/>
              </a:rPr>
              <a:t>Pk1: </a:t>
            </a:r>
            <a:r>
              <a:rPr lang="vi-VN" sz="5400" b="1" dirty="0">
                <a:solidFill>
                  <a:schemeClr val="accent5">
                    <a:lumMod val="25000"/>
                  </a:schemeClr>
                </a:solidFill>
                <a:latin typeface="+mj-lt"/>
                <a:cs typeface="Times New Roman" pitchFamily="18" charset="0"/>
              </a:rPr>
              <a:t>Con chẳng có vàng, cũng chẳng có mộc dược, và không có nhũ hương. Con chỉ có con tim, chân thành thờ lạy Chúa, mến thương Chúa muôn đời.</a:t>
            </a:r>
          </a:p>
          <a:p>
            <a:pPr algn="just" eaLnBrk="1" hangingPunct="1">
              <a:lnSpc>
                <a:spcPct val="105000"/>
              </a:lnSpc>
            </a:pPr>
            <a:endParaRPr lang="vi-VN" sz="4600" dirty="0">
              <a:solidFill>
                <a:schemeClr val="accent5">
                  <a:lumMod val="25000"/>
                </a:schemeClr>
              </a:solidFill>
              <a:latin typeface="+mj-lt"/>
              <a:cs typeface="Times New Roman" pitchFamily="18" charset="0"/>
            </a:endParaRPr>
          </a:p>
          <a:p>
            <a:pPr algn="just" eaLnBrk="1" hangingPunct="1">
              <a:lnSpc>
                <a:spcPct val="105000"/>
              </a:lnSpc>
            </a:pPr>
            <a:endParaRPr lang="en-US" sz="4000"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800" b="1" dirty="0">
                <a:solidFill>
                  <a:srgbClr val="FF0000"/>
                </a:solidFill>
              </a:rPr>
              <a:t>ĐK: </a:t>
            </a:r>
            <a:r>
              <a:rPr lang="vi-VN" sz="4800" b="1" dirty="0">
                <a:solidFill>
                  <a:schemeClr val="accent5">
                    <a:lumMod val="25000"/>
                  </a:schemeClr>
                </a:solidFill>
              </a:rPr>
              <a:t>Dâng dâng lên, tâm hồn giá lạnh đêm đông. Dâng dâng lên, cảm tạ hồng ân cứu rỗi. Dâng dâng lên, muôn lời chúc tụng ngợi ca. Dâng dâng lên, lòng tri ân Chúa muôn đời (</a:t>
            </a:r>
            <a:r>
              <a:rPr lang="vi-VN" sz="4800" i="1" dirty="0">
                <a:solidFill>
                  <a:schemeClr val="accent5">
                    <a:lumMod val="25000"/>
                  </a:schemeClr>
                </a:solidFill>
              </a:rPr>
              <a:t>dâng dâng lên</a:t>
            </a:r>
            <a:r>
              <a:rPr lang="vi-VN" sz="4800" b="1" dirty="0">
                <a:solidFill>
                  <a:schemeClr val="accent5">
                    <a:lumMod val="25000"/>
                  </a:schemeClr>
                </a:solidFill>
              </a:rPr>
              <a:t>)</a:t>
            </a:r>
            <a:endParaRPr lang="en-US" sz="4800" b="1" dirty="0">
              <a:solidFill>
                <a:schemeClr val="accent5">
                  <a:lumMod val="25000"/>
                </a:schemeClr>
              </a:solidFill>
            </a:endParaRPr>
          </a:p>
        </p:txBody>
      </p:sp>
    </p:spTree>
    <p:extLst>
      <p:ext uri="{BB962C8B-B14F-4D97-AF65-F5344CB8AC3E}">
        <p14:creationId xmlns:p14="http://schemas.microsoft.com/office/powerpoint/2010/main" val="773363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9686"/>
            <a:ext cx="9144000" cy="5126037"/>
          </a:xfrm>
        </p:spPr>
        <p:txBody>
          <a:bodyPr/>
          <a:lstStyle/>
          <a:p>
            <a:pPr algn="just" eaLnBrk="1" hangingPunct="1">
              <a:lnSpc>
                <a:spcPct val="105000"/>
              </a:lnSpc>
            </a:pPr>
            <a:r>
              <a:rPr lang="vi-VN" sz="5400" b="1" dirty="0">
                <a:solidFill>
                  <a:srgbClr val="FF0000"/>
                </a:solidFill>
                <a:latin typeface="+mj-lt"/>
                <a:cs typeface="Times New Roman" pitchFamily="18" charset="0"/>
              </a:rPr>
              <a:t>Pk2: </a:t>
            </a:r>
            <a:r>
              <a:rPr lang="vi-VN" sz="5400" b="1" dirty="0">
                <a:solidFill>
                  <a:schemeClr val="accent5">
                    <a:lumMod val="25000"/>
                  </a:schemeClr>
                </a:solidFill>
                <a:latin typeface="+mj-lt"/>
                <a:cs typeface="Times New Roman" pitchFamily="18" charset="0"/>
              </a:rPr>
              <a:t>Máng cỏ đơn nghèo, Chúa ngủ rất hiền hòa, để quên bao tuyết sương. Con người có hay chăng, sao đành thờ ơ quá, đắm say giấc điệp vàng.</a:t>
            </a:r>
            <a:endParaRPr lang="en-US" sz="54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89793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800" b="1" dirty="0">
                <a:solidFill>
                  <a:srgbClr val="FF0000"/>
                </a:solidFill>
              </a:rPr>
              <a:t>ĐK: </a:t>
            </a:r>
            <a:r>
              <a:rPr lang="vi-VN" sz="4800" b="1" dirty="0">
                <a:solidFill>
                  <a:schemeClr val="accent5">
                    <a:lumMod val="25000"/>
                  </a:schemeClr>
                </a:solidFill>
              </a:rPr>
              <a:t>Dâng dâng lên, tâm hồn giá lạnh đêm đông. Dâng dâng lên, cảm tạ hồng ân cứu rỗi. Dâng dâng lên, muôn lời chúc tụng ngợi ca. Dâng dâng lên, lòng tri ân Chúa muôn đời (</a:t>
            </a:r>
            <a:r>
              <a:rPr lang="vi-VN" sz="4800" i="1" dirty="0">
                <a:solidFill>
                  <a:schemeClr val="accent5">
                    <a:lumMod val="25000"/>
                  </a:schemeClr>
                </a:solidFill>
              </a:rPr>
              <a:t>dâng dâng lên</a:t>
            </a:r>
            <a:r>
              <a:rPr lang="vi-VN" sz="4800" b="1" dirty="0">
                <a:solidFill>
                  <a:schemeClr val="accent5">
                    <a:lumMod val="25000"/>
                  </a:schemeClr>
                </a:solidFill>
              </a:rPr>
              <a:t>)</a:t>
            </a:r>
            <a:endParaRPr lang="en-US" sz="4800" b="1" dirty="0">
              <a:solidFill>
                <a:schemeClr val="accent5">
                  <a:lumMod val="25000"/>
                </a:schemeClr>
              </a:solidFill>
            </a:endParaRPr>
          </a:p>
        </p:txBody>
      </p:sp>
    </p:spTree>
    <p:extLst>
      <p:ext uri="{BB962C8B-B14F-4D97-AF65-F5344CB8AC3E}">
        <p14:creationId xmlns:p14="http://schemas.microsoft.com/office/powerpoint/2010/main" val="162250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Pk3: </a:t>
            </a:r>
            <a:r>
              <a:rPr lang="vi-VN" sz="5400" b="1" dirty="0">
                <a:solidFill>
                  <a:schemeClr val="accent5">
                    <a:lumMod val="25000"/>
                  </a:schemeClr>
                </a:solidFill>
              </a:rPr>
              <a:t>Xin được dâng về, ly rượu ấm nồng nàn, cùng dâng tấm bánh thơm. Xin tỏ trước Tôn Nhan, muôn lời ngợi khen Chúa giáng sinh xuống cõi đời.</a:t>
            </a:r>
            <a:endParaRPr lang="en-US" sz="5400" b="1" dirty="0">
              <a:solidFill>
                <a:schemeClr val="accent5">
                  <a:lumMod val="25000"/>
                </a:schemeClr>
              </a:solidFill>
            </a:endParaRPr>
          </a:p>
        </p:txBody>
      </p:sp>
    </p:spTree>
    <p:extLst>
      <p:ext uri="{BB962C8B-B14F-4D97-AF65-F5344CB8AC3E}">
        <p14:creationId xmlns:p14="http://schemas.microsoft.com/office/powerpoint/2010/main" val="1261509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800" b="1" dirty="0">
                <a:solidFill>
                  <a:srgbClr val="FF0000"/>
                </a:solidFill>
              </a:rPr>
              <a:t>ĐK: </a:t>
            </a:r>
            <a:r>
              <a:rPr lang="vi-VN" sz="4800" b="1" dirty="0">
                <a:solidFill>
                  <a:schemeClr val="accent5">
                    <a:lumMod val="25000"/>
                  </a:schemeClr>
                </a:solidFill>
              </a:rPr>
              <a:t>Dâng dâng lên, tâm hồn giá lạnh đêm đông. Dâng dâng lên, cảm tạ hồng ân cứu rỗi. Dâng dâng lên, muôn lời chúc tụng ngợi ca. Dâng dâng lên, lòng tri ân Chúa muôn đời (</a:t>
            </a:r>
            <a:r>
              <a:rPr lang="vi-VN" sz="4800" i="1" dirty="0">
                <a:solidFill>
                  <a:schemeClr val="accent5">
                    <a:lumMod val="25000"/>
                  </a:schemeClr>
                </a:solidFill>
              </a:rPr>
              <a:t>dâng dâng lên</a:t>
            </a:r>
            <a:r>
              <a:rPr lang="vi-VN" sz="4800" b="1" dirty="0">
                <a:solidFill>
                  <a:schemeClr val="accent5">
                    <a:lumMod val="25000"/>
                  </a:schemeClr>
                </a:solidFill>
              </a:rPr>
              <a:t>)</a:t>
            </a:r>
            <a:endParaRPr lang="en-US" sz="4800" b="1" dirty="0">
              <a:solidFill>
                <a:schemeClr val="accent5">
                  <a:lumMod val="25000"/>
                </a:schemeClr>
              </a:solidFill>
            </a:endParaRPr>
          </a:p>
        </p:txBody>
      </p:sp>
    </p:spTree>
    <p:extLst>
      <p:ext uri="{BB962C8B-B14F-4D97-AF65-F5344CB8AC3E}">
        <p14:creationId xmlns:p14="http://schemas.microsoft.com/office/powerpoint/2010/main" val="135054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en-US" sz="5400" b="1" dirty="0">
                <a:solidFill>
                  <a:srgbClr val="FF0000"/>
                </a:solidFill>
              </a:rPr>
              <a:t>Pk1:</a:t>
            </a:r>
            <a:r>
              <a:rPr lang="en-US" sz="5400" b="1" dirty="0">
                <a:solidFill>
                  <a:srgbClr val="7030A0"/>
                </a:solidFill>
              </a:rPr>
              <a:t> </a:t>
            </a:r>
            <a:r>
              <a:rPr lang="vi-VN" sz="5400" b="1" dirty="0">
                <a:solidFill>
                  <a:schemeClr val="accent5">
                    <a:lumMod val="25000"/>
                  </a:schemeClr>
                </a:solidFill>
              </a:rPr>
              <a:t>Mục đồng ơi. Ta hãy hân hoan, cùng muôn dân, đón Vua Bình An. Giáng trần cứu nhân độ thế, đem thái bình đến chốn lầm than.</a:t>
            </a:r>
            <a:endParaRPr lang="en-US" sz="5400" b="1" dirty="0">
              <a:solidFill>
                <a:schemeClr val="accent5">
                  <a:lumMod val="25000"/>
                </a:schemeClr>
              </a:solidFill>
            </a:endParaRPr>
          </a:p>
        </p:txBody>
      </p:sp>
    </p:spTree>
    <p:extLst>
      <p:ext uri="{BB962C8B-B14F-4D97-AF65-F5344CB8AC3E}">
        <p14:creationId xmlns:p14="http://schemas.microsoft.com/office/powerpoint/2010/main" val="2817531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763000" cy="4648200"/>
          </a:xfrm>
        </p:spPr>
        <p:txBody>
          <a:bodyPr>
            <a:normAutofit fontScale="90000"/>
          </a:bodyPr>
          <a:lstStyle/>
          <a:p>
            <a:pPr algn="l"/>
            <a:r>
              <a:rPr lang="en-US" b="1" dirty="0" smtClean="0">
                <a:solidFill>
                  <a:srgbClr val="C00000"/>
                </a:solidFill>
              </a:rPr>
              <a:t> 			</a:t>
            </a:r>
            <a:r>
              <a:rPr lang="en-US" sz="6000" b="1" dirty="0">
                <a:solidFill>
                  <a:srgbClr val="C00000"/>
                </a:solidFill>
                <a:latin typeface="Modern No. 20" panose="02070704070505020303" pitchFamily="18" charset="0"/>
              </a:rPr>
              <a:t>NĂM THÁNH 2025</a:t>
            </a:r>
            <a:br>
              <a:rPr lang="en-US" sz="6000" b="1" dirty="0">
                <a:solidFill>
                  <a:srgbClr val="C00000"/>
                </a:solidFill>
                <a:latin typeface="Modern No. 20" panose="02070704070505020303" pitchFamily="18" charset="0"/>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t>
            </a:r>
            <a:r>
              <a:rPr lang="en-US" b="1" dirty="0" smtClean="0">
                <a:solidFill>
                  <a:srgbClr val="002060"/>
                </a:solidFill>
              </a:rPr>
              <a:t>KÍNH MỜI CỘNG ĐOÀN ĐỌC      </a:t>
            </a:r>
            <a:r>
              <a:rPr lang="en-US" sz="8300" b="1" dirty="0">
                <a:solidFill>
                  <a:srgbClr val="C00000"/>
                </a:solidFill>
              </a:rPr>
              <a:t>KINH NĂM THÁNH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133352"/>
            <a:ext cx="2143125" cy="2143125"/>
          </a:xfrm>
          <a:prstGeom prst="ellipse">
            <a:avLst/>
          </a:prstGeom>
          <a:ln>
            <a:noFill/>
          </a:ln>
          <a:effectLst>
            <a:softEdge rad="112500"/>
          </a:effectLst>
        </p:spPr>
      </p:pic>
    </p:spTree>
    <p:extLst>
      <p:ext uri="{BB962C8B-B14F-4D97-AF65-F5344CB8AC3E}">
        <p14:creationId xmlns:p14="http://schemas.microsoft.com/office/powerpoint/2010/main" val="60573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171852"/>
            <a:ext cx="9144000" cy="4685898"/>
          </a:xfrm>
          <a:prstGeom prst="rect">
            <a:avLst/>
          </a:prstGeom>
          <a:noFill/>
        </p:spPr>
        <p:txBody>
          <a:bodyPr wrap="square" lIns="68574" tIns="34289" rIns="68574" bIns="34289">
            <a:spAutoFit/>
          </a:bodyPr>
          <a:lstStyle/>
          <a:p>
            <a:pPr algn="just" fontAlgn="auto">
              <a:spcBef>
                <a:spcPts val="0"/>
              </a:spcBef>
              <a:spcAft>
                <a:spcPts val="0"/>
              </a:spcAft>
            </a:pPr>
            <a:r>
              <a:rPr lang="vi-VN" sz="6000" b="1" dirty="0">
                <a:solidFill>
                  <a:srgbClr val="002060"/>
                </a:solidFill>
                <a:latin typeface="+mj-lt"/>
                <a:ea typeface="Segoe UI Black" panose="020B0A02040204020203" pitchFamily="34" charset="0"/>
              </a:rPr>
              <a:t>Lạy Cha trên trời</a:t>
            </a:r>
            <a:r>
              <a:rPr lang="en-US" sz="6000" b="1" dirty="0">
                <a:solidFill>
                  <a:srgbClr val="C00000"/>
                </a:solidFill>
                <a:latin typeface="UTM American Sans"/>
                <a:ea typeface="Segoe UI Black" panose="020B0A02040204020203" pitchFamily="34" charset="0"/>
              </a:rPr>
              <a:t>/</a:t>
            </a:r>
            <a:r>
              <a:rPr lang="en-US" sz="6000" b="1" dirty="0">
                <a:solidFill>
                  <a:srgbClr val="002060"/>
                </a:solidFill>
                <a:latin typeface="UTM American Sans"/>
                <a:ea typeface="Segoe UI Black" panose="020B0A02040204020203" pitchFamily="34" charset="0"/>
              </a:rPr>
              <a:t> </a:t>
            </a:r>
            <a:r>
              <a:rPr lang="vi-VN" sz="6000" b="1" dirty="0">
                <a:solidFill>
                  <a:srgbClr val="002060"/>
                </a:solidFill>
                <a:latin typeface="+mj-lt"/>
                <a:ea typeface="Segoe UI Black" panose="020B0A02040204020203" pitchFamily="34" charset="0"/>
              </a:rPr>
              <a:t>Xin cho ơn đức tin mà Cha ban tặng chúng  con</a:t>
            </a:r>
            <a:r>
              <a:rPr lang="en-US" sz="6000" b="1" dirty="0">
                <a:solidFill>
                  <a:srgbClr val="C00000"/>
                </a:solidFill>
                <a:latin typeface="UTM American Sans"/>
                <a:ea typeface="Segoe UI Black" panose="020B0A02040204020203" pitchFamily="34" charset="0"/>
              </a:rPr>
              <a:t>/</a:t>
            </a:r>
            <a:r>
              <a:rPr lang="en-US" sz="6000" b="1" dirty="0">
                <a:solidFill>
                  <a:srgbClr val="002060"/>
                </a:solidFill>
                <a:latin typeface="UTM American Sans"/>
                <a:ea typeface="Segoe UI Black" panose="020B0A02040204020203" pitchFamily="34" charset="0"/>
              </a:rPr>
              <a:t> </a:t>
            </a:r>
            <a:r>
              <a:rPr lang="vi-VN" sz="6000" b="1" dirty="0">
                <a:solidFill>
                  <a:srgbClr val="002060"/>
                </a:solidFill>
                <a:ea typeface="Segoe UI Black" panose="020B0A02040204020203" pitchFamily="34" charset="0"/>
              </a:rPr>
              <a:t> </a:t>
            </a:r>
            <a:r>
              <a:rPr lang="vi-VN" sz="6000" b="1" dirty="0">
                <a:solidFill>
                  <a:srgbClr val="002060"/>
                </a:solidFill>
                <a:latin typeface="+mj-lt"/>
                <a:ea typeface="Segoe UI Black" panose="020B0A02040204020203" pitchFamily="34" charset="0"/>
              </a:rPr>
              <a:t>trong  Chúa Giê-su Ki-tô Con Cha</a:t>
            </a:r>
            <a:r>
              <a:rPr lang="en-US" sz="6000" b="1" dirty="0">
                <a:solidFill>
                  <a:srgbClr val="C00000"/>
                </a:solidFill>
                <a:latin typeface="UTM American Sans"/>
                <a:ea typeface="Segoe UI Black" panose="020B0A02040204020203" pitchFamily="34" charset="0"/>
              </a:rPr>
              <a:t>/</a:t>
            </a:r>
            <a:r>
              <a:rPr lang="vi-VN" sz="6000" b="1" dirty="0">
                <a:solidFill>
                  <a:srgbClr val="002060"/>
                </a:solidFill>
                <a:latin typeface="+mj-lt"/>
                <a:ea typeface="Segoe UI Black" panose="020B0A02040204020203" pitchFamily="34" charset="0"/>
              </a:rPr>
              <a:t> và Anh của chúng con</a:t>
            </a:r>
            <a:r>
              <a:rPr lang="en-US" sz="6000" b="1" dirty="0">
                <a:solidFill>
                  <a:srgbClr val="C00000"/>
                </a:solidFill>
                <a:latin typeface="UTM American Sans"/>
                <a:ea typeface="Segoe UI Black" panose="020B0A02040204020203" pitchFamily="34" charset="0"/>
              </a:rPr>
              <a:t>/</a:t>
            </a:r>
            <a:endParaRPr lang="vi-VN" sz="6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88540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19050"/>
            <a:ext cx="9144000" cy="5055230"/>
          </a:xfrm>
          <a:prstGeom prst="rect">
            <a:avLst/>
          </a:prstGeom>
          <a:noFill/>
        </p:spPr>
        <p:txBody>
          <a:bodyPr wrap="square" lIns="68574" tIns="34289" rIns="68574" bIns="34289">
            <a:spAutoFit/>
          </a:bodyPr>
          <a:lstStyle/>
          <a:p>
            <a:pPr algn="just" fontAlgn="auto">
              <a:spcBef>
                <a:spcPts val="0"/>
              </a:spcBef>
              <a:spcAft>
                <a:spcPts val="0"/>
              </a:spcAft>
            </a:pPr>
            <a:r>
              <a:rPr lang="vi-VN" sz="54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vi-VN" sz="5400" b="1" dirty="0">
                <a:solidFill>
                  <a:srgbClr val="FF0000"/>
                </a:solidFill>
                <a:latin typeface="+mj-lt"/>
                <a:ea typeface="Segoe UI Black" panose="020B0A02040204020203" pitchFamily="34" charset="0"/>
              </a:rPr>
              <a:t>/</a:t>
            </a:r>
            <a:r>
              <a:rPr lang="vi-VN" sz="5400" b="1" dirty="0">
                <a:solidFill>
                  <a:srgbClr val="002060"/>
                </a:solidFill>
                <a:latin typeface="+mj-lt"/>
                <a:ea typeface="Segoe UI Black" panose="020B0A02040204020203" pitchFamily="34" charset="0"/>
              </a:rPr>
              <a:t> khơi dậy trong chúng con niềm hy vọng hồng phúc</a:t>
            </a:r>
            <a:r>
              <a:rPr lang="vi-VN" sz="5400" b="1" dirty="0">
                <a:solidFill>
                  <a:srgbClr val="FF0000"/>
                </a:solidFill>
                <a:latin typeface="+mj-lt"/>
                <a:ea typeface="Segoe UI Black" panose="020B0A02040204020203" pitchFamily="34" charset="0"/>
              </a:rPr>
              <a:t>/</a:t>
            </a:r>
            <a:r>
              <a:rPr lang="vi-VN" sz="5400" b="1" dirty="0">
                <a:solidFill>
                  <a:srgbClr val="002060"/>
                </a:solidFill>
                <a:latin typeface="+mj-lt"/>
                <a:ea typeface="Segoe UI Black" panose="020B0A02040204020203" pitchFamily="34" charset="0"/>
              </a:rPr>
              <a:t> hướng về Nước Cha trị đến </a:t>
            </a:r>
            <a:r>
              <a:rPr lang="vi-VN" sz="5400" b="1" dirty="0">
                <a:solidFill>
                  <a:srgbClr val="FF0000"/>
                </a:solidFill>
                <a:latin typeface="+mj-lt"/>
                <a:ea typeface="Segoe UI Black" panose="020B0A02040204020203" pitchFamily="34" charset="0"/>
              </a:rPr>
              <a:t>/ </a:t>
            </a:r>
          </a:p>
        </p:txBody>
      </p:sp>
    </p:spTree>
    <p:extLst>
      <p:ext uri="{BB962C8B-B14F-4D97-AF65-F5344CB8AC3E}">
        <p14:creationId xmlns:p14="http://schemas.microsoft.com/office/powerpoint/2010/main" val="14659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0" y="209550"/>
            <a:ext cx="9144000" cy="4685898"/>
          </a:xfrm>
          <a:prstGeom prst="rect">
            <a:avLst/>
          </a:prstGeom>
          <a:noFill/>
        </p:spPr>
        <p:txBody>
          <a:bodyPr wrap="square" lIns="68574" tIns="34289" rIns="68574" bIns="34289">
            <a:spAutoFit/>
          </a:bodyPr>
          <a:lstStyle/>
          <a:p>
            <a:pPr algn="just" fontAlgn="auto">
              <a:spcBef>
                <a:spcPts val="0"/>
              </a:spcBef>
              <a:spcAft>
                <a:spcPts val="0"/>
              </a:spcAft>
            </a:pPr>
            <a:r>
              <a:rPr lang="vi-VN" sz="5000" b="1" dirty="0">
                <a:solidFill>
                  <a:srgbClr val="002060"/>
                </a:solidFill>
                <a:latin typeface="+mj-lt"/>
                <a:ea typeface="Segoe UI Black" panose="020B0A02040204020203" pitchFamily="34" charset="0"/>
              </a:rPr>
              <a:t>Xin ân sủng Cha biến đổi chúng con</a:t>
            </a:r>
            <a:r>
              <a:rPr lang="en-US" sz="5000" b="1" dirty="0">
                <a:solidFill>
                  <a:srgbClr val="C00000"/>
                </a:solidFill>
                <a:latin typeface="UTM American Sans"/>
                <a:ea typeface="Segoe UI Black" panose="020B0A02040204020203" pitchFamily="34" charset="0"/>
              </a:rPr>
              <a:t>/</a:t>
            </a:r>
            <a:r>
              <a:rPr lang="en-US" sz="5000" b="1" dirty="0">
                <a:solidFill>
                  <a:srgbClr val="002060"/>
                </a:solidFill>
                <a:latin typeface="UTM American Sans"/>
                <a:ea typeface="Segoe UI Black" panose="020B0A02040204020203" pitchFamily="34" charset="0"/>
              </a:rPr>
              <a:t> </a:t>
            </a:r>
            <a:r>
              <a:rPr lang="vi-VN" sz="5000" b="1" dirty="0">
                <a:solidFill>
                  <a:srgbClr val="002060"/>
                </a:solidFill>
                <a:latin typeface="+mj-lt"/>
                <a:ea typeface="Segoe UI Black" panose="020B0A02040204020203" pitchFamily="34" charset="0"/>
              </a:rPr>
              <a:t>thành những người miệt mài vun trồng hạt giống Tin Mừng</a:t>
            </a:r>
            <a:r>
              <a:rPr lang="vi-VN" sz="5000" b="1" dirty="0">
                <a:solidFill>
                  <a:srgbClr val="FF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Ước gì những hạt giống ấy</a:t>
            </a:r>
            <a:r>
              <a:rPr lang="vi-VN" sz="5000" b="1" dirty="0">
                <a:solidFill>
                  <a:srgbClr val="FF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biến đổi từ bên trong nhân loại và toàn thể vũ trụ này</a:t>
            </a:r>
            <a:r>
              <a:rPr lang="vi-VN" sz="5000" b="1" dirty="0">
                <a:solidFill>
                  <a:srgbClr val="FF0000"/>
                </a:solidFill>
                <a:latin typeface="+mj-lt"/>
                <a:ea typeface="Segoe UI Black" panose="020B0A02040204020203" pitchFamily="34" charset="0"/>
              </a:rPr>
              <a:t>/ </a:t>
            </a:r>
          </a:p>
        </p:txBody>
      </p:sp>
    </p:spTree>
    <p:extLst>
      <p:ext uri="{BB962C8B-B14F-4D97-AF65-F5344CB8AC3E}">
        <p14:creationId xmlns:p14="http://schemas.microsoft.com/office/powerpoint/2010/main" val="1380858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328721"/>
            <a:ext cx="9144000" cy="4224233"/>
          </a:xfrm>
          <a:prstGeom prst="rect">
            <a:avLst/>
          </a:prstGeom>
          <a:noFill/>
        </p:spPr>
        <p:txBody>
          <a:bodyPr wrap="square" lIns="68574" tIns="34289" rIns="68574" bIns="34289">
            <a:spAutoFit/>
          </a:bodyPr>
          <a:lstStyle/>
          <a:p>
            <a:pPr algn="just" fontAlgn="auto">
              <a:spcBef>
                <a:spcPts val="0"/>
              </a:spcBef>
              <a:spcAft>
                <a:spcPts val="0"/>
              </a:spcAft>
            </a:pPr>
            <a:r>
              <a:rPr lang="vi-VN" sz="5400" b="1" dirty="0">
                <a:solidFill>
                  <a:srgbClr val="002060"/>
                </a:solidFill>
                <a:latin typeface="+mj-lt"/>
                <a:ea typeface="Segoe UI Black" panose="020B0A02040204020203" pitchFamily="34" charset="0"/>
              </a:rPr>
              <a:t>trong khi vững</a:t>
            </a:r>
            <a:r>
              <a:rPr lang="en-US" sz="5400" b="1" dirty="0">
                <a:solidFill>
                  <a:srgbClr val="002060"/>
                </a:solidFill>
                <a:latin typeface="UTM American Sans"/>
                <a:ea typeface="Segoe UI Black" panose="020B0A02040204020203" pitchFamily="34" charset="0"/>
              </a:rPr>
              <a:t> </a:t>
            </a:r>
            <a:r>
              <a:rPr lang="vi-VN" sz="5400" b="1" dirty="0">
                <a:solidFill>
                  <a:srgbClr val="002060"/>
                </a:solidFill>
                <a:latin typeface="+mj-lt"/>
                <a:ea typeface="Segoe UI Black" panose="020B0A02040204020203" pitchFamily="34" charset="0"/>
              </a:rPr>
              <a:t>lòng mong đợi trời mới đất mới</a:t>
            </a:r>
            <a:r>
              <a:rPr lang="en-US" sz="5400" b="1" dirty="0">
                <a:solidFill>
                  <a:srgbClr val="C00000"/>
                </a:solidFill>
                <a:latin typeface="UTM American Sans"/>
                <a:ea typeface="Segoe UI Black" panose="020B0A02040204020203" pitchFamily="34" charset="0"/>
              </a:rPr>
              <a:t>/</a:t>
            </a:r>
            <a:r>
              <a:rPr lang="en-US" sz="5400" b="1" dirty="0">
                <a:solidFill>
                  <a:srgbClr val="002060"/>
                </a:solidFill>
                <a:latin typeface="UTM American Sans"/>
                <a:ea typeface="Segoe UI Black" panose="020B0A02040204020203" pitchFamily="34" charset="0"/>
              </a:rPr>
              <a:t> </a:t>
            </a:r>
            <a:r>
              <a:rPr lang="vi-VN" sz="5400" b="1" dirty="0">
                <a:solidFill>
                  <a:srgbClr val="002060"/>
                </a:solidFill>
                <a:latin typeface="+mj-lt"/>
                <a:ea typeface="Segoe UI Black" panose="020B0A02040204020203" pitchFamily="34" charset="0"/>
              </a:rPr>
              <a:t>lúc mà quyền lực Sự Dữ sẽ bị đánh bại</a:t>
            </a:r>
            <a:r>
              <a:rPr lang="en-US" sz="5400" b="1" dirty="0">
                <a:solidFill>
                  <a:srgbClr val="FF0000"/>
                </a:solidFill>
                <a:latin typeface="UTM American Sans"/>
                <a:ea typeface="Segoe UI Black" panose="020B0A02040204020203" pitchFamily="34" charset="0"/>
              </a:rPr>
              <a:t>/</a:t>
            </a:r>
            <a:r>
              <a:rPr lang="en-US" sz="5400" b="1" dirty="0">
                <a:solidFill>
                  <a:srgbClr val="002060"/>
                </a:solidFill>
                <a:latin typeface="UTM American Sans"/>
                <a:ea typeface="Segoe UI Black" panose="020B0A02040204020203" pitchFamily="34" charset="0"/>
              </a:rPr>
              <a:t> </a:t>
            </a:r>
            <a:r>
              <a:rPr lang="vi-VN" sz="5400" b="1" dirty="0">
                <a:solidFill>
                  <a:srgbClr val="002060"/>
                </a:solidFill>
                <a:latin typeface="+mj-lt"/>
                <a:ea typeface="Segoe UI Black" panose="020B0A02040204020203" pitchFamily="34" charset="0"/>
              </a:rPr>
              <a:t>và vinh quang Cha sẽ chiếu sáng muôn đời</a:t>
            </a:r>
            <a:r>
              <a:rPr lang="en-US" sz="5400" b="1" dirty="0">
                <a:solidFill>
                  <a:srgbClr val="C00000"/>
                </a:solidFill>
                <a:latin typeface="UTM American Sans"/>
                <a:ea typeface="Segoe UI Black" panose="020B0A02040204020203" pitchFamily="34" charset="0"/>
              </a:rPr>
              <a:t>/</a:t>
            </a:r>
            <a:endParaRPr lang="vi-VN" sz="54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9488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144000" cy="4685898"/>
          </a:xfrm>
          <a:prstGeom prst="rect">
            <a:avLst/>
          </a:prstGeom>
          <a:noFill/>
        </p:spPr>
        <p:txBody>
          <a:bodyPr wrap="square" lIns="68574" tIns="34289" rIns="68574" bIns="34289">
            <a:spAutoFit/>
          </a:bodyPr>
          <a:lstStyle/>
          <a:p>
            <a:pPr algn="just" fontAlgn="auto">
              <a:spcBef>
                <a:spcPts val="0"/>
              </a:spcBef>
              <a:spcAft>
                <a:spcPts val="0"/>
              </a:spcAft>
            </a:pPr>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UTM American Sans"/>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UTM American Sans"/>
                <a:ea typeface="Segoe UI Black" panose="020B0A02040204020203" pitchFamily="34" charset="0"/>
              </a:rPr>
              <a:t>/</a:t>
            </a:r>
            <a:r>
              <a:rPr lang="en-US" sz="5000" b="1" dirty="0">
                <a:solidFill>
                  <a:srgbClr val="002060"/>
                </a:solidFill>
                <a:latin typeface="UTM American Sans"/>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UTM American Sans"/>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UTM American Sans"/>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UTM American Sans"/>
                <a:ea typeface="Segoe UI Black" panose="020B0A02040204020203" pitchFamily="34" charset="0"/>
              </a:rPr>
              <a:t>/</a:t>
            </a:r>
            <a:r>
              <a:rPr lang="en-US" sz="5000" b="1" dirty="0">
                <a:solidFill>
                  <a:srgbClr val="002060"/>
                </a:solidFill>
                <a:latin typeface="UTM American Sans"/>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UTM American Sans"/>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628552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33349"/>
            <a:ext cx="9144000" cy="5055230"/>
          </a:xfrm>
          <a:prstGeom prst="rect">
            <a:avLst/>
          </a:prstGeom>
          <a:noFill/>
        </p:spPr>
        <p:txBody>
          <a:bodyPr wrap="square" lIns="68574" tIns="34289" rIns="68574" bIns="34289">
            <a:spAutoFit/>
          </a:bodyPr>
          <a:lstStyle/>
          <a:p>
            <a:pPr algn="just" fontAlgn="auto">
              <a:spcBef>
                <a:spcPts val="0"/>
              </a:spcBef>
              <a:spcAft>
                <a:spcPts val="0"/>
              </a:spcAft>
            </a:pPr>
            <a:r>
              <a:rPr lang="en-US" sz="5400" b="1" dirty="0" err="1">
                <a:solidFill>
                  <a:srgbClr val="002060"/>
                </a:solidFill>
                <a:latin typeface="UTM American Sans"/>
                <a:ea typeface="Segoe UI Black" panose="020B0A02040204020203" pitchFamily="34" charset="0"/>
              </a:rPr>
              <a:t>niềm</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vui</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và</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sự</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bình</a:t>
            </a:r>
            <a:r>
              <a:rPr lang="en-US" sz="5400" b="1" dirty="0">
                <a:solidFill>
                  <a:srgbClr val="002060"/>
                </a:solidFill>
                <a:latin typeface="UTM American Sans"/>
                <a:ea typeface="Segoe UI Black" panose="020B0A02040204020203" pitchFamily="34" charset="0"/>
              </a:rPr>
              <a:t> an </a:t>
            </a:r>
            <a:r>
              <a:rPr lang="en-US" sz="5400" b="1" dirty="0" err="1">
                <a:solidFill>
                  <a:srgbClr val="002060"/>
                </a:solidFill>
                <a:latin typeface="UTM American Sans"/>
                <a:ea typeface="Segoe UI Black" panose="020B0A02040204020203" pitchFamily="34" charset="0"/>
              </a:rPr>
              <a:t>của</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Đấng</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Cứu</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Chuộc</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chúng</a:t>
            </a:r>
            <a:r>
              <a:rPr lang="en-US" sz="5400" b="1" dirty="0">
                <a:solidFill>
                  <a:srgbClr val="002060"/>
                </a:solidFill>
                <a:latin typeface="UTM American Sans"/>
                <a:ea typeface="Segoe UI Black" panose="020B0A02040204020203" pitchFamily="34" charset="0"/>
              </a:rPr>
              <a:t> con</a:t>
            </a:r>
            <a:r>
              <a:rPr lang="en-US" sz="5400" b="1" dirty="0">
                <a:solidFill>
                  <a:srgbClr val="C0000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Xin</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tôn</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vinh</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và</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ngợi</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khen</a:t>
            </a:r>
            <a:r>
              <a:rPr lang="en-US" sz="5400" b="1" dirty="0">
                <a:solidFill>
                  <a:srgbClr val="002060"/>
                </a:solidFill>
                <a:latin typeface="UTM American Sans"/>
                <a:ea typeface="Segoe UI Black" panose="020B0A02040204020203" pitchFamily="34" charset="0"/>
              </a:rPr>
              <a:t> Cha </a:t>
            </a:r>
            <a:r>
              <a:rPr lang="en-US" sz="5400" b="1" dirty="0" err="1">
                <a:solidFill>
                  <a:srgbClr val="002060"/>
                </a:solidFill>
                <a:latin typeface="UTM American Sans"/>
                <a:ea typeface="Segoe UI Black" panose="020B0A02040204020203" pitchFamily="34" charset="0"/>
              </a:rPr>
              <a:t>là</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Thiên</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Chúa</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chúng</a:t>
            </a:r>
            <a:r>
              <a:rPr lang="en-US" sz="5400" b="1" dirty="0">
                <a:solidFill>
                  <a:srgbClr val="002060"/>
                </a:solidFill>
                <a:latin typeface="UTM American Sans"/>
                <a:ea typeface="Segoe UI Black" panose="020B0A02040204020203" pitchFamily="34" charset="0"/>
              </a:rPr>
              <a:t> con</a:t>
            </a:r>
            <a:r>
              <a:rPr lang="en-US" sz="5400" b="1" dirty="0">
                <a:solidFill>
                  <a:srgbClr val="C00000"/>
                </a:solidFill>
                <a:latin typeface="UTM American Sans"/>
                <a:ea typeface="Segoe UI Black" panose="020B0A02040204020203" pitchFamily="34" charset="0"/>
              </a:rPr>
              <a:t>/ </a:t>
            </a:r>
            <a:r>
              <a:rPr lang="en-US" sz="5400" b="1" dirty="0">
                <a:solidFill>
                  <a:srgbClr val="002060"/>
                </a:solidFill>
                <a:latin typeface="UTM American Sans"/>
                <a:ea typeface="Segoe UI Black" panose="020B0A02040204020203" pitchFamily="34" charset="0"/>
              </a:rPr>
              <a:t>Cha </a:t>
            </a:r>
            <a:r>
              <a:rPr lang="en-US" sz="5400" b="1" dirty="0" err="1">
                <a:solidFill>
                  <a:srgbClr val="002060"/>
                </a:solidFill>
                <a:latin typeface="UTM American Sans"/>
                <a:ea typeface="Segoe UI Black" panose="020B0A02040204020203" pitchFamily="34" charset="0"/>
              </a:rPr>
              <a:t>đáng</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chúc</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tụng</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mãi</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muôn</a:t>
            </a:r>
            <a:r>
              <a:rPr lang="en-US" sz="5400" b="1" dirty="0">
                <a:solidFill>
                  <a:srgbClr val="002060"/>
                </a:solidFill>
                <a:latin typeface="UTM American Sans"/>
                <a:ea typeface="Segoe UI Black" panose="020B0A02040204020203" pitchFamily="34" charset="0"/>
              </a:rPr>
              <a:t> </a:t>
            </a:r>
            <a:r>
              <a:rPr lang="en-US" sz="5400" b="1" dirty="0" err="1">
                <a:solidFill>
                  <a:srgbClr val="002060"/>
                </a:solidFill>
                <a:latin typeface="UTM American Sans"/>
                <a:ea typeface="Segoe UI Black" panose="020B0A02040204020203" pitchFamily="34" charset="0"/>
              </a:rPr>
              <a:t>đời</a:t>
            </a:r>
            <a:r>
              <a:rPr lang="en-US" sz="5400" b="1" dirty="0">
                <a:solidFill>
                  <a:srgbClr val="002060"/>
                </a:solidFill>
                <a:latin typeface="UTM American Sans"/>
                <a:ea typeface="Segoe UI Black" panose="020B0A02040204020203" pitchFamily="34" charset="0"/>
              </a:rPr>
              <a:t>. </a:t>
            </a:r>
            <a:r>
              <a:rPr lang="en-US" sz="5400" b="1" dirty="0">
                <a:solidFill>
                  <a:srgbClr val="C00000"/>
                </a:solidFill>
                <a:latin typeface="UTM American Sans"/>
                <a:ea typeface="Segoe UI Black" panose="020B0A02040204020203" pitchFamily="34" charset="0"/>
              </a:rPr>
              <a:t>Amen.</a:t>
            </a:r>
          </a:p>
        </p:txBody>
      </p:sp>
    </p:spTree>
    <p:extLst>
      <p:ext uri="{BB962C8B-B14F-4D97-AF65-F5344CB8AC3E}">
        <p14:creationId xmlns:p14="http://schemas.microsoft.com/office/powerpoint/2010/main" val="1264570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2567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ĐK: </a:t>
            </a:r>
            <a:r>
              <a:rPr lang="vi-VN" sz="5400" b="1" dirty="0">
                <a:solidFill>
                  <a:schemeClr val="accent5">
                    <a:lumMod val="25000"/>
                  </a:schemeClr>
                </a:solidFill>
              </a:rPr>
              <a:t>Kìa xem, trên trời lấp lánh vì sao. chỉ lối Ba Vua đến hang lừa sâu. Tiến lễ vật, dâng lên Hài Nhi chí thánh. Xuống cõi đời, một đêm giá lạnh tối tăm.</a:t>
            </a:r>
          </a:p>
        </p:txBody>
      </p:sp>
    </p:spTree>
    <p:extLst>
      <p:ext uri="{BB962C8B-B14F-4D97-AF65-F5344CB8AC3E}">
        <p14:creationId xmlns:p14="http://schemas.microsoft.com/office/powerpoint/2010/main" val="2903220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latin typeface="+mj-lt"/>
                <a:cs typeface="Tahoma" pitchFamily="34" charset="0"/>
              </a:rPr>
              <a:t>Ca</a:t>
            </a:r>
            <a:r>
              <a:rPr lang="en-US" sz="7200" dirty="0">
                <a:solidFill>
                  <a:schemeClr val="accent5">
                    <a:lumMod val="25000"/>
                  </a:schemeClr>
                </a:solidFill>
                <a:latin typeface="+mj-lt"/>
                <a:cs typeface="Tahoma" pitchFamily="34" charset="0"/>
              </a:rPr>
              <a:t> </a:t>
            </a:r>
            <a:r>
              <a:rPr lang="en-US" sz="7200" dirty="0" err="1">
                <a:solidFill>
                  <a:schemeClr val="accent5">
                    <a:lumMod val="25000"/>
                  </a:schemeClr>
                </a:solidFill>
                <a:latin typeface="+mj-lt"/>
                <a:cs typeface="Tahoma" pitchFamily="34" charset="0"/>
              </a:rPr>
              <a:t>Nguyện</a:t>
            </a:r>
            <a:r>
              <a:rPr lang="en-US" sz="7200" dirty="0">
                <a:solidFill>
                  <a:schemeClr val="accent5">
                    <a:lumMod val="25000"/>
                  </a:schemeClr>
                </a:solidFill>
                <a:latin typeface="+mj-lt"/>
                <a:cs typeface="Tahoma" pitchFamily="34" charset="0"/>
              </a:rPr>
              <a:t> </a:t>
            </a:r>
            <a:r>
              <a:rPr lang="en-US" sz="7200" dirty="0" err="1">
                <a:solidFill>
                  <a:schemeClr val="accent5">
                    <a:lumMod val="25000"/>
                  </a:schemeClr>
                </a:solidFill>
                <a:latin typeface="+mj-lt"/>
                <a:cs typeface="Tahoma" pitchFamily="34" charset="0"/>
              </a:rPr>
              <a:t>Hiệp</a:t>
            </a:r>
            <a:r>
              <a:rPr lang="vi-VN" sz="7200" dirty="0">
                <a:solidFill>
                  <a:schemeClr val="accent5">
                    <a:lumMod val="25000"/>
                  </a:schemeClr>
                </a:solidFill>
                <a:latin typeface="+mj-lt"/>
                <a:cs typeface="Tahoma" pitchFamily="34" charset="0"/>
              </a:rPr>
              <a:t> lễ</a:t>
            </a:r>
            <a:endParaRPr lang="en-US" sz="7200" dirty="0">
              <a:solidFill>
                <a:schemeClr val="accent5">
                  <a:lumMod val="25000"/>
                </a:schemeClr>
              </a:solidFill>
              <a:latin typeface="+mj-lt"/>
              <a:cs typeface="Tahoma" pitchFamily="34" charset="0"/>
            </a:endParaRPr>
          </a:p>
          <a:p>
            <a:pPr eaLnBrk="1" hangingPunct="1">
              <a:lnSpc>
                <a:spcPct val="105000"/>
              </a:lnSpc>
            </a:pPr>
            <a:r>
              <a:rPr lang="en-US" sz="6600" b="1" dirty="0" err="1">
                <a:solidFill>
                  <a:schemeClr val="accent5">
                    <a:lumMod val="25000"/>
                  </a:schemeClr>
                </a:solidFill>
              </a:rPr>
              <a:t>Từ</a:t>
            </a:r>
            <a:r>
              <a:rPr lang="en-US" sz="6600" b="1" dirty="0">
                <a:solidFill>
                  <a:schemeClr val="accent5">
                    <a:lumMod val="25000"/>
                  </a:schemeClr>
                </a:solidFill>
              </a:rPr>
              <a:t> </a:t>
            </a:r>
            <a:r>
              <a:rPr lang="en-US" sz="6600" b="1" dirty="0" err="1">
                <a:solidFill>
                  <a:schemeClr val="accent5">
                    <a:lumMod val="25000"/>
                  </a:schemeClr>
                </a:solidFill>
              </a:rPr>
              <a:t>Phương</a:t>
            </a:r>
            <a:r>
              <a:rPr lang="en-US" sz="6600" b="1" dirty="0">
                <a:solidFill>
                  <a:schemeClr val="accent5">
                    <a:lumMod val="25000"/>
                  </a:schemeClr>
                </a:solidFill>
              </a:rPr>
              <a:t> </a:t>
            </a:r>
            <a:r>
              <a:rPr lang="en-US" sz="6600" b="1" dirty="0" err="1">
                <a:solidFill>
                  <a:schemeClr val="accent5">
                    <a:lumMod val="25000"/>
                  </a:schemeClr>
                </a:solidFill>
              </a:rPr>
              <a:t>Đông</a:t>
            </a:r>
            <a:endParaRPr lang="en-US" sz="6600" b="1" dirty="0">
              <a:solidFill>
                <a:schemeClr val="accent5">
                  <a:lumMod val="25000"/>
                </a:schemeClr>
              </a:solidFill>
            </a:endParaRPr>
          </a:p>
          <a:p>
            <a:pPr eaLnBrk="1" hangingPunct="1">
              <a:lnSpc>
                <a:spcPct val="105000"/>
              </a:lnSpc>
            </a:pPr>
            <a:r>
              <a:rPr lang="en-US" sz="4400" i="1" dirty="0" err="1">
                <a:solidFill>
                  <a:srgbClr val="FF0000"/>
                </a:solidFill>
                <a:latin typeface="+mj-lt"/>
                <a:cs typeface="Tahoma" pitchFamily="34" charset="0"/>
              </a:rPr>
              <a:t>Nguyễn</a:t>
            </a:r>
            <a:r>
              <a:rPr lang="en-US" sz="4400" i="1" dirty="0">
                <a:solidFill>
                  <a:srgbClr val="FF0000"/>
                </a:solidFill>
                <a:latin typeface="+mj-lt"/>
                <a:cs typeface="Tahoma" pitchFamily="34" charset="0"/>
              </a:rPr>
              <a:t> </a:t>
            </a:r>
            <a:r>
              <a:rPr lang="en-US" sz="4400" i="1" dirty="0" err="1">
                <a:solidFill>
                  <a:srgbClr val="FF0000"/>
                </a:solidFill>
                <a:latin typeface="+mj-lt"/>
                <a:cs typeface="Tahoma" pitchFamily="34" charset="0"/>
              </a:rPr>
              <a:t>Hùng</a:t>
            </a:r>
            <a:r>
              <a:rPr lang="en-US" sz="4400" i="1" dirty="0">
                <a:solidFill>
                  <a:srgbClr val="FF0000"/>
                </a:solidFill>
                <a:latin typeface="+mj-lt"/>
                <a:cs typeface="Tahoma" pitchFamily="34" charset="0"/>
              </a:rPr>
              <a:t> </a:t>
            </a:r>
            <a:r>
              <a:rPr lang="en-US" sz="4400" i="1" dirty="0" err="1">
                <a:solidFill>
                  <a:srgbClr val="FF0000"/>
                </a:solidFill>
                <a:latin typeface="+mj-lt"/>
                <a:cs typeface="Tahoma" pitchFamily="34" charset="0"/>
              </a:rPr>
              <a:t>Cường</a:t>
            </a:r>
            <a:r>
              <a:rPr lang="en-US" sz="4400" i="1" dirty="0">
                <a:solidFill>
                  <a:srgbClr val="FF0000"/>
                </a:solidFill>
                <a:latin typeface="+mj-lt"/>
                <a:cs typeface="Tahoma" pitchFamily="34" charset="0"/>
              </a:rPr>
              <a:t> &amp; </a:t>
            </a:r>
            <a:r>
              <a:rPr lang="en-US" sz="4400" i="1" dirty="0" err="1">
                <a:solidFill>
                  <a:srgbClr val="FF0000"/>
                </a:solidFill>
                <a:latin typeface="+mj-lt"/>
                <a:cs typeface="Tahoma" pitchFamily="34" charset="0"/>
              </a:rPr>
              <a:t>Viễn</a:t>
            </a:r>
            <a:r>
              <a:rPr lang="en-US" sz="4400" i="1" dirty="0">
                <a:solidFill>
                  <a:srgbClr val="FF0000"/>
                </a:solidFill>
                <a:latin typeface="+mj-lt"/>
                <a:cs typeface="Tahoma" pitchFamily="34" charset="0"/>
              </a:rPr>
              <a:t> </a:t>
            </a:r>
            <a:r>
              <a:rPr lang="en-US" sz="4400" i="1" dirty="0" err="1">
                <a:solidFill>
                  <a:srgbClr val="FF0000"/>
                </a:solidFill>
                <a:latin typeface="+mj-lt"/>
                <a:cs typeface="Tahoma" pitchFamily="34" charset="0"/>
              </a:rPr>
              <a:t>Xứ</a:t>
            </a:r>
            <a:endParaRPr lang="en-US" sz="4400" i="1" dirty="0">
              <a:solidFill>
                <a:srgbClr val="FF0000"/>
              </a:solidFill>
              <a:latin typeface="+mj-lt"/>
              <a:cs typeface="Tahoma" pitchFamily="34" charset="0"/>
            </a:endParaRPr>
          </a:p>
        </p:txBody>
      </p:sp>
      <p:sp>
        <p:nvSpPr>
          <p:cNvPr id="7172"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600" b="1" dirty="0">
                <a:solidFill>
                  <a:srgbClr val="FF0000"/>
                </a:solidFill>
              </a:rPr>
              <a:t>Pk1: </a:t>
            </a:r>
            <a:r>
              <a:rPr lang="vi-VN" sz="4600" b="1" dirty="0">
                <a:solidFill>
                  <a:schemeClr val="accent5">
                    <a:lumMod val="25000"/>
                  </a:schemeClr>
                </a:solidFill>
              </a:rPr>
              <a:t>Từ phương đông người đạo sĩ tiến bước đi trở về thánh đô. Nhịp đôi chân bao hăng hái bước bên nhau chẳng ngại khó khăn. Dù đường có, xa xôi gặp thử thách, chông gai hằng nhìn theo, ngôi sao dẫn đường. </a:t>
            </a:r>
            <a:endParaRPr lang="en-US" sz="4600" b="1" dirty="0">
              <a:solidFill>
                <a:schemeClr val="accent5">
                  <a:lumMod val="25000"/>
                </a:schemeClr>
              </a:solidFill>
            </a:endParaRPr>
          </a:p>
        </p:txBody>
      </p:sp>
    </p:spTree>
    <p:extLst>
      <p:ext uri="{BB962C8B-B14F-4D97-AF65-F5344CB8AC3E}">
        <p14:creationId xmlns:p14="http://schemas.microsoft.com/office/powerpoint/2010/main" val="63863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5"/>
            <a:ext cx="9144000" cy="5145087"/>
          </a:xfrm>
        </p:spPr>
        <p:txBody>
          <a:bodyPr/>
          <a:lstStyle/>
          <a:p>
            <a:pPr algn="just" eaLnBrk="1" hangingPunct="1">
              <a:lnSpc>
                <a:spcPct val="105000"/>
              </a:lnSpc>
            </a:pPr>
            <a:r>
              <a:rPr lang="vi-VN" sz="4600" b="1" dirty="0">
                <a:solidFill>
                  <a:srgbClr val="FF0000"/>
                </a:solidFill>
                <a:latin typeface="+mj-lt"/>
                <a:cs typeface="Times New Roman" pitchFamily="18" charset="0"/>
              </a:rPr>
              <a:t>**</a:t>
            </a:r>
            <a:r>
              <a:rPr lang="vi-VN" sz="4600" b="1" dirty="0">
                <a:solidFill>
                  <a:schemeClr val="accent5">
                    <a:lumMod val="25000"/>
                  </a:schemeClr>
                </a:solidFill>
                <a:latin typeface="+mj-lt"/>
                <a:cs typeface="Times New Roman" pitchFamily="18" charset="0"/>
              </a:rPr>
              <a:t> Vượt gian nan nay đi tới đến ngay nơi hang lừa Bê-lem. Lòng hân hoan cùng chiêm ngắm Chúa Con bên Mẹ Ma-ri-a. Này vàng tiến, dâng lên, một dược với, nhũ hương lạy Hài Nhi, Đấng bao uy quyền.</a:t>
            </a:r>
            <a:endParaRPr lang="en-US" sz="46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5"/>
            <a:ext cx="9144000" cy="5145087"/>
          </a:xfrm>
        </p:spPr>
        <p:txBody>
          <a:bodyPr/>
          <a:lstStyle/>
          <a:p>
            <a:pPr algn="just" eaLnBrk="1" hangingPunct="1">
              <a:lnSpc>
                <a:spcPct val="105000"/>
              </a:lnSpc>
            </a:pPr>
            <a:r>
              <a:rPr lang="vi-VN" sz="4800" b="1" dirty="0">
                <a:solidFill>
                  <a:srgbClr val="FF0000"/>
                </a:solidFill>
                <a:latin typeface="+mj-lt"/>
                <a:cs typeface="Times New Roman" pitchFamily="18" charset="0"/>
              </a:rPr>
              <a:t>ĐK: </a:t>
            </a:r>
            <a:r>
              <a:rPr lang="vi-VN" sz="4800" b="1" dirty="0">
                <a:solidFill>
                  <a:schemeClr val="accent5">
                    <a:lumMod val="25000"/>
                  </a:schemeClr>
                </a:solidFill>
                <a:latin typeface="+mj-lt"/>
                <a:cs typeface="Times New Roman" pitchFamily="18" charset="0"/>
              </a:rPr>
              <a:t>Thờ lạy Chúa, đã thương cứu độ trần gian. Chuộc tội lỗi, cứu con thoát khỏi lầm than. Nguyện cầu Chúa, sáng soi muôn dân nhận ra. Để hưởng phúc, ngàn năm thiên thu.</a:t>
            </a:r>
            <a:endParaRPr lang="en-US" sz="48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1630944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600" b="1" dirty="0">
                <a:solidFill>
                  <a:srgbClr val="FF0000"/>
                </a:solidFill>
              </a:rPr>
              <a:t>Pk2: </a:t>
            </a:r>
            <a:r>
              <a:rPr lang="vi-VN" sz="4600" b="1" dirty="0">
                <a:solidFill>
                  <a:schemeClr val="accent5">
                    <a:lumMod val="25000"/>
                  </a:schemeClr>
                </a:solidFill>
              </a:rPr>
              <a:t>Quỳ nơi đây bên hang đá chúng con xin dâng lòng kính tin. Lòng hân hoan dâng lên Chúa, những câu kinh hòa cùng tiếng ca. Niềm thành tín, không phai thờ lạy Chúa, Ngôi Hai vì tình yêu, Ngài đã giáng sinh. </a:t>
            </a:r>
            <a:endParaRPr lang="en-US" sz="4600" b="1" dirty="0">
              <a:solidFill>
                <a:schemeClr val="accent5">
                  <a:lumMod val="25000"/>
                </a:schemeClr>
              </a:solidFill>
            </a:endParaRPr>
          </a:p>
        </p:txBody>
      </p:sp>
    </p:spTree>
    <p:extLst>
      <p:ext uri="{BB962C8B-B14F-4D97-AF65-F5344CB8AC3E}">
        <p14:creationId xmlns:p14="http://schemas.microsoft.com/office/powerpoint/2010/main" val="1311565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600" b="1" dirty="0">
                <a:solidFill>
                  <a:srgbClr val="FF0000"/>
                </a:solidFill>
              </a:rPr>
              <a:t>** </a:t>
            </a:r>
            <a:r>
              <a:rPr lang="vi-VN" sz="4600" b="1" dirty="0">
                <a:solidFill>
                  <a:schemeClr val="accent5">
                    <a:lumMod val="25000"/>
                  </a:schemeClr>
                </a:solidFill>
              </a:rPr>
              <a:t>Nhìn Ngôi Hai trong hang đá mắt môi xinh ôi đẹp biết bao. Ngài sinh ra nơi gian khó, quấn trong khăn trời lạnh giá băng. Tình Ngài quá, bao la, tình Ngài quá, thiết tha vì trần gian, giáng sinh làm người. </a:t>
            </a:r>
            <a:endParaRPr lang="en-US" sz="4600" b="1" dirty="0">
              <a:solidFill>
                <a:schemeClr val="accent5">
                  <a:lumMod val="25000"/>
                </a:schemeClr>
              </a:solidFill>
            </a:endParaRPr>
          </a:p>
        </p:txBody>
      </p:sp>
    </p:spTree>
    <p:extLst>
      <p:ext uri="{BB962C8B-B14F-4D97-AF65-F5344CB8AC3E}">
        <p14:creationId xmlns:p14="http://schemas.microsoft.com/office/powerpoint/2010/main" val="2107810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5"/>
            <a:ext cx="9144000" cy="5145087"/>
          </a:xfrm>
        </p:spPr>
        <p:txBody>
          <a:bodyPr/>
          <a:lstStyle/>
          <a:p>
            <a:pPr algn="just" eaLnBrk="1" hangingPunct="1">
              <a:lnSpc>
                <a:spcPct val="105000"/>
              </a:lnSpc>
            </a:pPr>
            <a:r>
              <a:rPr lang="vi-VN" sz="4800" b="1" dirty="0">
                <a:solidFill>
                  <a:srgbClr val="FF0000"/>
                </a:solidFill>
                <a:latin typeface="+mj-lt"/>
                <a:cs typeface="Times New Roman" pitchFamily="18" charset="0"/>
              </a:rPr>
              <a:t>ĐK: </a:t>
            </a:r>
            <a:r>
              <a:rPr lang="vi-VN" sz="4800" b="1" dirty="0">
                <a:solidFill>
                  <a:schemeClr val="accent5">
                    <a:lumMod val="25000"/>
                  </a:schemeClr>
                </a:solidFill>
                <a:latin typeface="+mj-lt"/>
                <a:cs typeface="Times New Roman" pitchFamily="18" charset="0"/>
              </a:rPr>
              <a:t>Thờ lạy Chúa, đã thương cứu độ trần gian. Chuộc tội lỗi, cứu con thoát khỏi lầm than. Nguyện cầu Chúa, sáng soi muôn dân nhận ra. Để hưởng phúc, ngàn năm thiên thu.</a:t>
            </a:r>
            <a:endParaRPr lang="en-US" sz="48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153921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600" b="1" dirty="0">
                <a:solidFill>
                  <a:srgbClr val="FF0000"/>
                </a:solidFill>
              </a:rPr>
              <a:t>Pk3: </a:t>
            </a:r>
            <a:r>
              <a:rPr lang="vi-VN" sz="4600" b="1" dirty="0">
                <a:solidFill>
                  <a:schemeClr val="accent5">
                    <a:lumMod val="25000"/>
                  </a:schemeClr>
                </a:solidFill>
              </a:rPr>
              <a:t>Lòng tin yêu xin dâng Chúa trót xác thân linh hồn của con. Từ hôm nay con xin hứa sẽ yêu thương bằng cả trái tim. Để đền đáp, ơn thiêng, tình Ngài quá, vô biên tựa trời cao, làm sao sánh bằng. </a:t>
            </a:r>
            <a:endParaRPr lang="en-US" sz="4600" b="1" dirty="0">
              <a:solidFill>
                <a:schemeClr val="accent5">
                  <a:lumMod val="25000"/>
                </a:schemeClr>
              </a:solidFill>
            </a:endParaRPr>
          </a:p>
        </p:txBody>
      </p:sp>
    </p:spTree>
    <p:extLst>
      <p:ext uri="{BB962C8B-B14F-4D97-AF65-F5344CB8AC3E}">
        <p14:creationId xmlns:p14="http://schemas.microsoft.com/office/powerpoint/2010/main" val="190672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4600" b="1" dirty="0">
                <a:solidFill>
                  <a:srgbClr val="FF0000"/>
                </a:solidFill>
              </a:rPr>
              <a:t>**</a:t>
            </a:r>
            <a:r>
              <a:rPr lang="vi-VN" sz="4600" b="1" dirty="0">
                <a:solidFill>
                  <a:schemeClr val="accent5">
                    <a:lumMod val="25000"/>
                  </a:schemeClr>
                </a:solidFill>
              </a:rPr>
              <a:t> Đời con đây xin dâng hết những tâm tư với cả ước mơ. Này tương lai và quá khứ với hiện tại cùng ngàn lắng lo. Nguyện Ngài hãy, thương con và Ngài xuống, muôn ơn để từ nay, chứng nhân cho Ngài.</a:t>
            </a:r>
            <a:endParaRPr lang="en-US" sz="4600" b="1" dirty="0">
              <a:solidFill>
                <a:schemeClr val="accent5">
                  <a:lumMod val="25000"/>
                </a:schemeClr>
              </a:solidFill>
            </a:endParaRPr>
          </a:p>
        </p:txBody>
      </p:sp>
    </p:spTree>
    <p:extLst>
      <p:ext uri="{BB962C8B-B14F-4D97-AF65-F5344CB8AC3E}">
        <p14:creationId xmlns:p14="http://schemas.microsoft.com/office/powerpoint/2010/main" val="4185394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5"/>
            <a:ext cx="9144000" cy="5145087"/>
          </a:xfrm>
        </p:spPr>
        <p:txBody>
          <a:bodyPr/>
          <a:lstStyle/>
          <a:p>
            <a:pPr algn="just" eaLnBrk="1" hangingPunct="1">
              <a:lnSpc>
                <a:spcPct val="105000"/>
              </a:lnSpc>
            </a:pPr>
            <a:r>
              <a:rPr lang="vi-VN" sz="4800" b="1" dirty="0">
                <a:solidFill>
                  <a:srgbClr val="FF0000"/>
                </a:solidFill>
                <a:latin typeface="+mj-lt"/>
                <a:cs typeface="Times New Roman" pitchFamily="18" charset="0"/>
              </a:rPr>
              <a:t>ĐK: </a:t>
            </a:r>
            <a:r>
              <a:rPr lang="vi-VN" sz="4800" b="1" dirty="0">
                <a:solidFill>
                  <a:schemeClr val="accent5">
                    <a:lumMod val="25000"/>
                  </a:schemeClr>
                </a:solidFill>
                <a:latin typeface="+mj-lt"/>
                <a:cs typeface="Times New Roman" pitchFamily="18" charset="0"/>
              </a:rPr>
              <a:t>Thờ lạy Chúa, đã thương cứu độ trần gian. Chuộc tội lỗi, cứu con thoát khỏi lầm than. Nguyện cầu Chúa, sáng soi muôn dân nhận ra. Để hưởng phúc, ngàn năm thiên thu.</a:t>
            </a:r>
            <a:endParaRPr lang="en-US" sz="48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6150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Pk2: </a:t>
            </a:r>
            <a:r>
              <a:rPr lang="vi-VN" sz="5400" b="1" dirty="0">
                <a:solidFill>
                  <a:schemeClr val="accent5">
                    <a:lumMod val="25000"/>
                  </a:schemeClr>
                </a:solidFill>
              </a:rPr>
              <a:t>Kìa nhìn xem theo ánh sao đêm Từ phương Đông có ba vị Vua Đến tìm, tiếng dâng của lễ Tôn kính Người, với các lừa chiên.</a:t>
            </a:r>
          </a:p>
        </p:txBody>
      </p:sp>
    </p:spTree>
    <p:extLst>
      <p:ext uri="{BB962C8B-B14F-4D97-AF65-F5344CB8AC3E}">
        <p14:creationId xmlns:p14="http://schemas.microsoft.com/office/powerpoint/2010/main" val="1851709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4602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895350"/>
            <a:ext cx="9144000" cy="3539426"/>
          </a:xfrm>
          <a:prstGeom prst="rect">
            <a:avLst/>
          </a:prstGeom>
        </p:spPr>
        <p:txBody>
          <a:bodyPr wrap="square" lIns="91436" tIns="45718" rIns="91436" bIns="45718">
            <a:spAutoFit/>
          </a:bodyPr>
          <a:lstStyle/>
          <a:p>
            <a:pPr algn="ctr" defTabSz="914355" fontAlgn="auto">
              <a:spcBef>
                <a:spcPts val="0"/>
              </a:spcBef>
              <a:spcAft>
                <a:spcPts val="0"/>
              </a:spcAft>
            </a:pPr>
            <a:r>
              <a:rPr lang="vi-VN" sz="6000" b="1" dirty="0" smtClean="0">
                <a:solidFill>
                  <a:srgbClr val="FF0000"/>
                </a:solidFill>
                <a:latin typeface="+mj-lt"/>
                <a:ea typeface="Times" pitchFamily="34" charset="0"/>
                <a:cs typeface="Times New Roman" pitchFamily="18" charset="0"/>
              </a:rPr>
              <a:t>Ca </a:t>
            </a:r>
            <a:r>
              <a:rPr lang="vi-VN" sz="6000" b="1" dirty="0">
                <a:solidFill>
                  <a:srgbClr val="FF0000"/>
                </a:solidFill>
                <a:latin typeface="+mj-lt"/>
                <a:ea typeface="Times" pitchFamily="34" charset="0"/>
                <a:cs typeface="Times New Roman" pitchFamily="18" charset="0"/>
              </a:rPr>
              <a:t>Kết Lễ  </a:t>
            </a:r>
          </a:p>
          <a:p>
            <a:pPr algn="ctr" defTabSz="914355" fontAlgn="auto">
              <a:spcBef>
                <a:spcPts val="0"/>
              </a:spcBef>
              <a:spcAft>
                <a:spcPts val="0"/>
              </a:spcAft>
            </a:pPr>
            <a:r>
              <a:rPr lang="vi-VN" sz="6000" b="1" dirty="0">
                <a:solidFill>
                  <a:srgbClr val="FF0000"/>
                </a:solidFill>
                <a:latin typeface="+mj-lt"/>
                <a:ea typeface="Times" pitchFamily="34" charset="0"/>
                <a:cs typeface="Times New Roman" pitchFamily="18" charset="0"/>
              </a:rPr>
              <a:t>Xin Mẹ Dẫn Bước</a:t>
            </a:r>
          </a:p>
          <a:p>
            <a:pPr algn="ctr" defTabSz="914355" fontAlgn="auto">
              <a:spcBef>
                <a:spcPts val="0"/>
              </a:spcBef>
              <a:spcAft>
                <a:spcPts val="0"/>
              </a:spcAft>
            </a:pPr>
            <a:r>
              <a:rPr lang="vi-VN" sz="4400" b="1" i="1" dirty="0">
                <a:solidFill>
                  <a:srgbClr val="002060"/>
                </a:solidFill>
                <a:latin typeface="+mj-lt"/>
                <a:ea typeface="Times" pitchFamily="34" charset="0"/>
                <a:cs typeface="Times New Roman" pitchFamily="18" charset="0"/>
              </a:rPr>
              <a:t>Đinh Công Huỳnh</a:t>
            </a:r>
          </a:p>
          <a:p>
            <a:pPr algn="ctr" defTabSz="914355" fontAlgn="auto">
              <a:spcBef>
                <a:spcPts val="0"/>
              </a:spcBef>
              <a:spcAft>
                <a:spcPts val="0"/>
              </a:spcAft>
            </a:pPr>
            <a:endParaRPr lang="vi-VN" sz="6000" b="1" dirty="0">
              <a:solidFill>
                <a:srgbClr val="FF00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1086502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4800" b="1" dirty="0" smtClean="0">
                <a:solidFill>
                  <a:srgbClr val="FF0000"/>
                </a:solidFill>
                <a:latin typeface="+mj-lt"/>
                <a:ea typeface="SimHei" pitchFamily="49" charset="-122"/>
                <a:cs typeface="Times New Roman" panose="02020603050405020304" pitchFamily="18" charset="0"/>
              </a:rPr>
              <a:t>Pk1: </a:t>
            </a:r>
            <a:r>
              <a:rPr lang="vi-VN" sz="4800" b="1" dirty="0" smtClean="0">
                <a:solidFill>
                  <a:srgbClr val="002060"/>
                </a:solidFill>
                <a:latin typeface="+mj-lt"/>
                <a:ea typeface="SimHei" pitchFamily="49" charset="-122"/>
                <a:cs typeface="Times New Roman" panose="02020603050405020304" pitchFamily="18" charset="0"/>
              </a:rPr>
              <a:t>Quỳ bên cung thánh nguyện hiến dâng cuộc tình. Mẹ thương chúc phúc tình yêu mãi thắm xinh. Trọn câu đoan hứa mãi trung trinh đến cùng. Tình mến cao dâng rực cháy trong tim hồng. </a:t>
            </a:r>
            <a:r>
              <a:rPr lang="en-US" sz="4800" b="1" dirty="0" smtClean="0">
                <a:solidFill>
                  <a:srgbClr val="002060"/>
                </a:solidFill>
                <a:effectLst/>
                <a:latin typeface="+mj-lt"/>
                <a:ea typeface="SimHei" pitchFamily="49" charset="-122"/>
                <a:cs typeface="Times New Roman" panose="02020603050405020304" pitchFamily="18" charset="0"/>
              </a:rPr>
              <a:t> </a:t>
            </a:r>
            <a:endParaRPr lang="en-US" sz="48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697831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5400" b="1" dirty="0" smtClean="0">
                <a:solidFill>
                  <a:srgbClr val="FF0000"/>
                </a:solidFill>
                <a:latin typeface="+mj-lt"/>
                <a:cs typeface="Times New Roman" panose="02020603050405020304" pitchFamily="18" charset="0"/>
              </a:rPr>
              <a:t>ĐK: </a:t>
            </a:r>
            <a:r>
              <a:rPr lang="vi-VN" sz="5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06005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5400" b="1" dirty="0" smtClean="0">
                <a:solidFill>
                  <a:srgbClr val="FF0000"/>
                </a:solidFill>
                <a:latin typeface="+mj-lt"/>
                <a:cs typeface="Times New Roman" panose="02020603050405020304" pitchFamily="18" charset="0"/>
              </a:rPr>
              <a:t>** </a:t>
            </a:r>
            <a:r>
              <a:rPr lang="vi-VN" sz="5400" b="1" dirty="0" smtClean="0">
                <a:solidFill>
                  <a:srgbClr val="002060"/>
                </a:solidFill>
                <a:latin typeface="+mj-lt"/>
                <a:cs typeface="Times New Roman" panose="02020603050405020304" pitchFamily="18" charset="0"/>
              </a:rPr>
              <a:t>Nguyện </a:t>
            </a:r>
            <a:r>
              <a:rPr lang="vi-VN" sz="5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385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5400" b="1" dirty="0" smtClean="0">
                <a:solidFill>
                  <a:srgbClr val="FF0000"/>
                </a:solidFill>
                <a:latin typeface="+mj-lt"/>
                <a:ea typeface="SimHei" pitchFamily="49" charset="-122"/>
                <a:cs typeface="Times New Roman" panose="02020603050405020304" pitchFamily="18" charset="0"/>
              </a:rPr>
              <a:t>Pk2</a:t>
            </a:r>
            <a:r>
              <a:rPr lang="vi-VN" sz="5400" b="1" dirty="0">
                <a:solidFill>
                  <a:srgbClr val="FF0000"/>
                </a:solidFill>
                <a:latin typeface="+mj-lt"/>
                <a:ea typeface="SimHei" pitchFamily="49" charset="-122"/>
                <a:cs typeface="Times New Roman" panose="02020603050405020304" pitchFamily="18" charset="0"/>
              </a:rPr>
              <a:t>: </a:t>
            </a:r>
            <a:r>
              <a:rPr lang="vi-VN" sz="5400" b="1" dirty="0">
                <a:solidFill>
                  <a:srgbClr val="002060"/>
                </a:solidFill>
                <a:latin typeface="+mj-lt"/>
                <a:ea typeface="SimHei" pitchFamily="49" charset="-122"/>
                <a:cs typeface="Times New Roman" panose="02020603050405020304" pitchFamily="18" charset="0"/>
              </a:rPr>
              <a:t>Cùng nhau vui bước, và sống trong ân tình. Mẹ ơi nâng đỡ và xin hãy giữ gìn. Tình yêu tha thiết thắm tươi như đóa hồng. Tình mãi trăm năm tỏa sáng như trăng rằm. </a:t>
            </a:r>
            <a:r>
              <a:rPr lang="en-US" sz="5400" b="1" dirty="0" smtClean="0">
                <a:solidFill>
                  <a:srgbClr val="002060"/>
                </a:solidFill>
                <a:effectLst/>
                <a:latin typeface="+mj-lt"/>
                <a:ea typeface="SimHei" pitchFamily="49" charset="-122"/>
                <a:cs typeface="Times New Roman" panose="02020603050405020304" pitchFamily="18" charset="0"/>
              </a:rPr>
              <a:t> </a:t>
            </a:r>
            <a:endParaRPr lang="en-US" sz="54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715998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5400" b="1" dirty="0" smtClean="0">
                <a:solidFill>
                  <a:srgbClr val="FF0000"/>
                </a:solidFill>
                <a:latin typeface="+mj-lt"/>
                <a:cs typeface="Times New Roman" panose="02020603050405020304" pitchFamily="18" charset="0"/>
              </a:rPr>
              <a:t>ĐK: </a:t>
            </a:r>
            <a:r>
              <a:rPr lang="vi-VN" sz="5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978393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5400" b="1" dirty="0" smtClean="0">
                <a:solidFill>
                  <a:srgbClr val="FF0000"/>
                </a:solidFill>
                <a:latin typeface="+mj-lt"/>
                <a:cs typeface="Times New Roman" panose="02020603050405020304" pitchFamily="18" charset="0"/>
              </a:rPr>
              <a:t>** </a:t>
            </a:r>
            <a:r>
              <a:rPr lang="vi-VN" sz="5400" b="1" dirty="0" smtClean="0">
                <a:solidFill>
                  <a:srgbClr val="002060"/>
                </a:solidFill>
                <a:latin typeface="+mj-lt"/>
                <a:cs typeface="Times New Roman" panose="02020603050405020304" pitchFamily="18" charset="0"/>
              </a:rPr>
              <a:t>Nguyện </a:t>
            </a:r>
            <a:r>
              <a:rPr lang="vi-VN" sz="5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73185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762000"/>
            <a:ext cx="9144000" cy="4857750"/>
          </a:xfrm>
        </p:spPr>
        <p:txBody>
          <a:bodyPr/>
          <a:lstStyle/>
          <a:p>
            <a:pPr eaLnBrk="1" hangingPunct="1">
              <a:lnSpc>
                <a:spcPct val="105000"/>
              </a:lnSpc>
            </a:pPr>
            <a:r>
              <a:rPr lang="en-US" sz="8000" b="1" dirty="0" err="1">
                <a:solidFill>
                  <a:srgbClr val="FF0000"/>
                </a:solidFill>
                <a:latin typeface="+mj-lt"/>
                <a:cs typeface="Tahoma" pitchFamily="34" charset="0"/>
              </a:rPr>
              <a:t>Ca</a:t>
            </a:r>
            <a:r>
              <a:rPr lang="en-US" sz="8000" b="1" dirty="0">
                <a:solidFill>
                  <a:srgbClr val="FF0000"/>
                </a:solidFill>
                <a:latin typeface="+mj-lt"/>
                <a:cs typeface="Tahoma" pitchFamily="34" charset="0"/>
              </a:rPr>
              <a:t> </a:t>
            </a:r>
            <a:r>
              <a:rPr lang="vi-VN" sz="8000" b="1" dirty="0">
                <a:solidFill>
                  <a:srgbClr val="FF0000"/>
                </a:solidFill>
                <a:latin typeface="+mj-lt"/>
                <a:cs typeface="Tahoma" pitchFamily="34" charset="0"/>
              </a:rPr>
              <a:t>Kết </a:t>
            </a:r>
            <a:r>
              <a:rPr lang="en-US" sz="8000" b="1" dirty="0">
                <a:solidFill>
                  <a:srgbClr val="FF0000"/>
                </a:solidFill>
                <a:latin typeface="+mj-lt"/>
                <a:cs typeface="Tahoma" pitchFamily="34" charset="0"/>
              </a:rPr>
              <a:t>L</a:t>
            </a:r>
            <a:r>
              <a:rPr lang="vi-VN" sz="8000" b="1" dirty="0">
                <a:solidFill>
                  <a:srgbClr val="FF0000"/>
                </a:solidFill>
                <a:latin typeface="+mj-lt"/>
                <a:cs typeface="Tahoma" pitchFamily="34" charset="0"/>
              </a:rPr>
              <a:t>ễ</a:t>
            </a:r>
            <a:endParaRPr lang="en-US" sz="8000" b="1" dirty="0">
              <a:solidFill>
                <a:srgbClr val="FF0000"/>
              </a:solidFill>
              <a:latin typeface="+mj-lt"/>
              <a:cs typeface="Tahoma" pitchFamily="34" charset="0"/>
            </a:endParaRPr>
          </a:p>
          <a:p>
            <a:pPr eaLnBrk="1" hangingPunct="1">
              <a:lnSpc>
                <a:spcPct val="105000"/>
              </a:lnSpc>
            </a:pPr>
            <a:r>
              <a:rPr lang="en-US" sz="6600" b="1" dirty="0" err="1" smtClean="0">
                <a:solidFill>
                  <a:srgbClr val="FF0000"/>
                </a:solidFill>
                <a:latin typeface="+mj-lt"/>
                <a:cs typeface="Tahoma" pitchFamily="34" charset="0"/>
              </a:rPr>
              <a:t>Diễm</a:t>
            </a:r>
            <a:r>
              <a:rPr lang="en-US" sz="6600" b="1" dirty="0" smtClean="0">
                <a:solidFill>
                  <a:srgbClr val="FF0000"/>
                </a:solidFill>
                <a:latin typeface="+mj-lt"/>
                <a:cs typeface="Tahoma" pitchFamily="34" charset="0"/>
              </a:rPr>
              <a:t> </a:t>
            </a:r>
            <a:r>
              <a:rPr lang="en-US" sz="6600" b="1" dirty="0" err="1">
                <a:solidFill>
                  <a:srgbClr val="FF0000"/>
                </a:solidFill>
                <a:latin typeface="+mj-lt"/>
                <a:cs typeface="Tahoma" pitchFamily="34" charset="0"/>
              </a:rPr>
              <a:t>Tình</a:t>
            </a:r>
            <a:r>
              <a:rPr lang="en-US" sz="6600" b="1" dirty="0">
                <a:solidFill>
                  <a:srgbClr val="FF0000"/>
                </a:solidFill>
                <a:latin typeface="+mj-lt"/>
                <a:cs typeface="Tahoma" pitchFamily="34" charset="0"/>
              </a:rPr>
              <a:t> </a:t>
            </a:r>
            <a:r>
              <a:rPr lang="en-US" sz="6600" b="1" dirty="0" err="1" smtClean="0">
                <a:solidFill>
                  <a:srgbClr val="FF0000"/>
                </a:solidFill>
                <a:latin typeface="+mj-lt"/>
                <a:cs typeface="Tahoma" pitchFamily="34" charset="0"/>
              </a:rPr>
              <a:t>Ca</a:t>
            </a:r>
            <a:endParaRPr lang="en-US" sz="6600" b="1" dirty="0" smtClean="0">
              <a:solidFill>
                <a:srgbClr val="FF0000"/>
              </a:solidFill>
              <a:latin typeface="+mj-lt"/>
              <a:cs typeface="Tahoma" pitchFamily="34" charset="0"/>
            </a:endParaRPr>
          </a:p>
          <a:p>
            <a:pPr eaLnBrk="1" hangingPunct="1">
              <a:lnSpc>
                <a:spcPct val="105000"/>
              </a:lnSpc>
            </a:pPr>
            <a:r>
              <a:rPr lang="en-US" sz="4800" b="1" i="1" dirty="0" err="1" smtClean="0">
                <a:solidFill>
                  <a:schemeClr val="accent5">
                    <a:lumMod val="25000"/>
                  </a:schemeClr>
                </a:solidFill>
                <a:latin typeface="+mj-lt"/>
                <a:cs typeface="Tahoma" pitchFamily="34" charset="0"/>
              </a:rPr>
              <a:t>Thành</a:t>
            </a:r>
            <a:r>
              <a:rPr lang="en-US" sz="4800" b="1" i="1" dirty="0" smtClean="0">
                <a:solidFill>
                  <a:schemeClr val="accent5">
                    <a:lumMod val="25000"/>
                  </a:schemeClr>
                </a:solidFill>
                <a:latin typeface="+mj-lt"/>
                <a:cs typeface="Tahoma" pitchFamily="34" charset="0"/>
              </a:rPr>
              <a:t> </a:t>
            </a:r>
            <a:r>
              <a:rPr lang="en-US" sz="4800" b="1" i="1" dirty="0" err="1">
                <a:solidFill>
                  <a:schemeClr val="accent5">
                    <a:lumMod val="25000"/>
                  </a:schemeClr>
                </a:solidFill>
                <a:latin typeface="+mj-lt"/>
                <a:cs typeface="Tahoma" pitchFamily="34" charset="0"/>
              </a:rPr>
              <a:t>Tâm</a:t>
            </a:r>
            <a:r>
              <a:rPr lang="en-US" sz="4800" b="1" i="1" dirty="0">
                <a:solidFill>
                  <a:schemeClr val="accent5">
                    <a:lumMod val="25000"/>
                  </a:schemeClr>
                </a:solidFill>
                <a:latin typeface="+mj-lt"/>
                <a:cs typeface="Tahoma" pitchFamily="34" charset="0"/>
              </a:rPr>
              <a:t> </a:t>
            </a:r>
            <a:r>
              <a:rPr lang="en-US" sz="6600" b="1" dirty="0">
                <a:solidFill>
                  <a:schemeClr val="accent5">
                    <a:lumMod val="25000"/>
                  </a:schemeClr>
                </a:solidFill>
                <a:latin typeface="+mj-lt"/>
                <a:cs typeface="Tahoma" pitchFamily="34" charset="0"/>
              </a:rPr>
              <a:t/>
            </a:r>
            <a:br>
              <a:rPr lang="en-US" sz="6600" b="1" dirty="0">
                <a:solidFill>
                  <a:schemeClr val="accent5">
                    <a:lumMod val="25000"/>
                  </a:schemeClr>
                </a:solidFill>
                <a:latin typeface="+mj-lt"/>
                <a:cs typeface="Tahoma" pitchFamily="34" charset="0"/>
              </a:rPr>
            </a:br>
            <a:endParaRPr lang="en-US" sz="6000" i="1" dirty="0">
              <a:solidFill>
                <a:srgbClr val="FF0000"/>
              </a:solidFill>
              <a:latin typeface="+mj-lt"/>
              <a:cs typeface="Tahoma" pitchFamily="34" charset="0"/>
            </a:endParaRPr>
          </a:p>
        </p:txBody>
      </p:sp>
      <p:sp>
        <p:nvSpPr>
          <p:cNvPr id="7172"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ĐK: </a:t>
            </a:r>
            <a:r>
              <a:rPr lang="vi-VN" sz="5400" b="1" dirty="0">
                <a:solidFill>
                  <a:schemeClr val="accent5">
                    <a:lumMod val="25000"/>
                  </a:schemeClr>
                </a:solidFill>
              </a:rPr>
              <a:t>Kìa xem, trên trời lấp lánh vì sao. chỉ lối Ba Vua đến hang lừa sâu. Tiến lễ vật, dâng lên Hài Nhi chí thánh. Xuống cõi đời, một đêm giá lạnh tối tăm.</a:t>
            </a:r>
          </a:p>
        </p:txBody>
      </p:sp>
    </p:spTree>
    <p:extLst>
      <p:ext uri="{BB962C8B-B14F-4D97-AF65-F5344CB8AC3E}">
        <p14:creationId xmlns:p14="http://schemas.microsoft.com/office/powerpoint/2010/main" val="1820057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481014"/>
            <a:ext cx="9144000" cy="4757736"/>
          </a:xfrm>
        </p:spPr>
        <p:txBody>
          <a:bodyPr/>
          <a:lstStyle/>
          <a:p>
            <a:pPr algn="just" eaLnBrk="1" hangingPunct="1">
              <a:lnSpc>
                <a:spcPct val="105000"/>
              </a:lnSpc>
            </a:pPr>
            <a:r>
              <a:rPr lang="vi-VN" sz="5400" b="1" dirty="0">
                <a:solidFill>
                  <a:srgbClr val="FF0000"/>
                </a:solidFill>
                <a:latin typeface="+mj-lt"/>
                <a:cs typeface="Times New Roman" pitchFamily="18" charset="0"/>
              </a:rPr>
              <a:t>ĐK: </a:t>
            </a:r>
            <a:r>
              <a:rPr lang="vi-VN" sz="5400" b="1" dirty="0" smtClean="0">
                <a:solidFill>
                  <a:schemeClr val="accent5">
                    <a:lumMod val="25000"/>
                  </a:schemeClr>
                </a:solidFill>
                <a:latin typeface="+mj-lt"/>
                <a:cs typeface="Times New Roman" pitchFamily="18" charset="0"/>
              </a:rPr>
              <a:t>Ngày </a:t>
            </a:r>
            <a:r>
              <a:rPr lang="vi-VN" sz="5400" b="1" dirty="0">
                <a:solidFill>
                  <a:schemeClr val="accent5">
                    <a:lumMod val="25000"/>
                  </a:schemeClr>
                </a:solidFill>
                <a:latin typeface="+mj-lt"/>
                <a:cs typeface="Times New Roman" pitchFamily="18" charset="0"/>
              </a:rPr>
              <a:t>hôm </a:t>
            </a:r>
            <a:r>
              <a:rPr lang="vi-VN" sz="5400" b="1" dirty="0" smtClean="0">
                <a:solidFill>
                  <a:schemeClr val="accent5">
                    <a:lumMod val="25000"/>
                  </a:schemeClr>
                </a:solidFill>
                <a:latin typeface="+mj-lt"/>
                <a:cs typeface="Times New Roman" pitchFamily="18" charset="0"/>
              </a:rPr>
              <a:t>nao, </a:t>
            </a:r>
            <a:r>
              <a:rPr lang="vi-VN" sz="5400" b="1" dirty="0">
                <a:solidFill>
                  <a:schemeClr val="accent5">
                    <a:lumMod val="25000"/>
                  </a:schemeClr>
                </a:solidFill>
                <a:latin typeface="+mj-lt"/>
                <a:cs typeface="Times New Roman" pitchFamily="18" charset="0"/>
              </a:rPr>
              <a:t>tiếng hát bay </a:t>
            </a:r>
            <a:r>
              <a:rPr lang="vi-VN" sz="5400" b="1" dirty="0" smtClean="0">
                <a:solidFill>
                  <a:schemeClr val="accent5">
                    <a:lumMod val="25000"/>
                  </a:schemeClr>
                </a:solidFill>
                <a:latin typeface="+mj-lt"/>
                <a:cs typeface="Times New Roman" pitchFamily="18" charset="0"/>
              </a:rPr>
              <a:t>cao, </a:t>
            </a:r>
            <a:r>
              <a:rPr lang="vi-VN" sz="5400" b="1" dirty="0">
                <a:solidFill>
                  <a:schemeClr val="accent5">
                    <a:lumMod val="25000"/>
                  </a:schemeClr>
                </a:solidFill>
                <a:latin typeface="+mj-lt"/>
                <a:cs typeface="Times New Roman" pitchFamily="18" charset="0"/>
              </a:rPr>
              <a:t>Quỳ bên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trước Đ</a:t>
            </a:r>
            <a:r>
              <a:rPr lang="vi-VN" sz="5400" b="1" dirty="0" smtClean="0">
                <a:solidFill>
                  <a:schemeClr val="accent5">
                    <a:lumMod val="25000"/>
                  </a:schemeClr>
                </a:solidFill>
                <a:latin typeface="+mj-lt"/>
                <a:cs typeface="Times New Roman" pitchFamily="18" charset="0"/>
              </a:rPr>
              <a:t>ấng Tối Cao, </a:t>
            </a:r>
            <a:r>
              <a:rPr lang="vi-VN" sz="5400" b="1" dirty="0">
                <a:solidFill>
                  <a:schemeClr val="accent5">
                    <a:lumMod val="25000"/>
                  </a:schemeClr>
                </a:solidFill>
                <a:latin typeface="+mj-lt"/>
                <a:cs typeface="Times New Roman" pitchFamily="18" charset="0"/>
              </a:rPr>
              <a:t>Hứa yêu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trao câu </a:t>
            </a:r>
            <a:r>
              <a:rPr lang="vi-VN" sz="5400" b="1" dirty="0" smtClean="0">
                <a:solidFill>
                  <a:schemeClr val="accent5">
                    <a:lumMod val="25000"/>
                  </a:schemeClr>
                </a:solidFill>
                <a:latin typeface="+mj-lt"/>
                <a:cs typeface="Times New Roman" pitchFamily="18" charset="0"/>
              </a:rPr>
              <a:t>thề, </a:t>
            </a:r>
            <a:r>
              <a:rPr lang="vi-VN" sz="5400" b="1" dirty="0">
                <a:solidFill>
                  <a:schemeClr val="accent5">
                    <a:lumMod val="25000"/>
                  </a:schemeClr>
                </a:solidFill>
                <a:latin typeface="+mj-lt"/>
                <a:cs typeface="Times New Roman" pitchFamily="18" charset="0"/>
              </a:rPr>
              <a:t>chung sống trọn </a:t>
            </a:r>
            <a:r>
              <a:rPr lang="vi-VN" sz="5400" b="1" dirty="0" smtClean="0">
                <a:solidFill>
                  <a:schemeClr val="accent5">
                    <a:lumMod val="25000"/>
                  </a:schemeClr>
                </a:solidFill>
                <a:latin typeface="+mj-lt"/>
                <a:cs typeface="Times New Roman" pitchFamily="18" charset="0"/>
              </a:rPr>
              <a:t>đời.</a:t>
            </a:r>
            <a:endParaRPr lang="en-US" sz="54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09614"/>
            <a:ext cx="9144000" cy="4757736"/>
          </a:xfrm>
        </p:spPr>
        <p:txBody>
          <a:bodyPr/>
          <a:lstStyle/>
          <a:p>
            <a:pPr algn="just" eaLnBrk="1" hangingPunct="1">
              <a:lnSpc>
                <a:spcPct val="105000"/>
              </a:lnSpc>
            </a:pPr>
            <a:r>
              <a:rPr lang="vi-VN" sz="5400" b="1" dirty="0">
                <a:solidFill>
                  <a:srgbClr val="FF0000"/>
                </a:solidFill>
                <a:latin typeface="+mj-lt"/>
                <a:cs typeface="Times New Roman" pitchFamily="18" charset="0"/>
              </a:rPr>
              <a:t>**</a:t>
            </a:r>
            <a:r>
              <a:rPr lang="vi-VN" sz="5400" b="1" dirty="0">
                <a:solidFill>
                  <a:schemeClr val="accent5">
                    <a:lumMod val="25000"/>
                  </a:schemeClr>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Rồi </a:t>
            </a:r>
            <a:r>
              <a:rPr lang="vi-VN" sz="5400" b="1" dirty="0">
                <a:solidFill>
                  <a:schemeClr val="accent5">
                    <a:lumMod val="25000"/>
                  </a:schemeClr>
                </a:solidFill>
                <a:latin typeface="+mj-lt"/>
                <a:cs typeface="Times New Roman" pitchFamily="18" charset="0"/>
              </a:rPr>
              <a:t>mai </a:t>
            </a:r>
            <a:r>
              <a:rPr lang="vi-VN" sz="5400" b="1" dirty="0" smtClean="0">
                <a:solidFill>
                  <a:schemeClr val="accent5">
                    <a:lumMod val="25000"/>
                  </a:schemeClr>
                </a:solidFill>
                <a:latin typeface="+mj-lt"/>
                <a:cs typeface="Times New Roman" pitchFamily="18" charset="0"/>
              </a:rPr>
              <a:t>đây, </a:t>
            </a:r>
            <a:r>
              <a:rPr lang="vi-VN" sz="5400" b="1" dirty="0">
                <a:solidFill>
                  <a:schemeClr val="accent5">
                    <a:lumMod val="25000"/>
                  </a:schemeClr>
                </a:solidFill>
                <a:latin typeface="+mj-lt"/>
                <a:cs typeface="Times New Roman" pitchFamily="18" charset="0"/>
              </a:rPr>
              <a:t>kiếp sống có </a:t>
            </a:r>
            <a:r>
              <a:rPr lang="vi-VN" sz="5400" b="1" dirty="0" smtClean="0">
                <a:solidFill>
                  <a:schemeClr val="accent5">
                    <a:lumMod val="25000"/>
                  </a:schemeClr>
                </a:solidFill>
                <a:latin typeface="+mj-lt"/>
                <a:cs typeface="Times New Roman" pitchFamily="18" charset="0"/>
              </a:rPr>
              <a:t>đôi, </a:t>
            </a:r>
            <a:r>
              <a:rPr lang="vi-VN" sz="5400" b="1" dirty="0">
                <a:solidFill>
                  <a:schemeClr val="accent5">
                    <a:lumMod val="25000"/>
                  </a:schemeClr>
                </a:solidFill>
                <a:latin typeface="+mj-lt"/>
                <a:cs typeface="Times New Roman" pitchFamily="18" charset="0"/>
              </a:rPr>
              <a:t>Đời buồn </a:t>
            </a:r>
            <a:r>
              <a:rPr lang="vi-VN" sz="5400" b="1" dirty="0" smtClean="0">
                <a:solidFill>
                  <a:schemeClr val="accent5">
                    <a:lumMod val="25000"/>
                  </a:schemeClr>
                </a:solidFill>
                <a:latin typeface="+mj-lt"/>
                <a:cs typeface="Times New Roman" pitchFamily="18" charset="0"/>
              </a:rPr>
              <a:t>vui, </a:t>
            </a:r>
            <a:r>
              <a:rPr lang="vi-VN" sz="5400" b="1" dirty="0">
                <a:solidFill>
                  <a:schemeClr val="accent5">
                    <a:lumMod val="25000"/>
                  </a:schemeClr>
                </a:solidFill>
                <a:latin typeface="+mj-lt"/>
                <a:cs typeface="Times New Roman" pitchFamily="18" charset="0"/>
              </a:rPr>
              <a:t>mãi mãi bên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Khấn xin </a:t>
            </a:r>
            <a:r>
              <a:rPr lang="vi-VN" sz="5400" b="1" dirty="0" smtClean="0">
                <a:solidFill>
                  <a:schemeClr val="accent5">
                    <a:lumMod val="25000"/>
                  </a:schemeClr>
                </a:solidFill>
                <a:latin typeface="+mj-lt"/>
                <a:cs typeface="Times New Roman" pitchFamily="18" charset="0"/>
              </a:rPr>
              <a:t>Mẹ </a:t>
            </a:r>
            <a:r>
              <a:rPr lang="vi-VN" sz="5400" b="1" dirty="0">
                <a:solidFill>
                  <a:schemeClr val="accent5">
                    <a:lumMod val="25000"/>
                  </a:schemeClr>
                </a:solidFill>
                <a:latin typeface="+mj-lt"/>
                <a:cs typeface="Times New Roman" pitchFamily="18" charset="0"/>
              </a:rPr>
              <a:t>thương dắt dìu tình yêu dâng cao. </a:t>
            </a:r>
            <a:endParaRPr lang="en-US" sz="54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23351207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Autofit/>
          </a:bodyPr>
          <a:lstStyle/>
          <a:p>
            <a:pPr algn="just"/>
            <a:r>
              <a:rPr lang="vi-VN" sz="5400" b="1" dirty="0">
                <a:solidFill>
                  <a:srgbClr val="FF0000"/>
                </a:solidFill>
              </a:rPr>
              <a:t>Pk1: </a:t>
            </a:r>
            <a:r>
              <a:rPr lang="vi-VN" sz="5400" b="1" dirty="0" smtClean="0">
                <a:solidFill>
                  <a:schemeClr val="accent5">
                    <a:lumMod val="25000"/>
                  </a:schemeClr>
                </a:solidFill>
              </a:rPr>
              <a:t>Tay </a:t>
            </a:r>
            <a:r>
              <a:rPr lang="vi-VN" sz="5400" b="1" dirty="0">
                <a:solidFill>
                  <a:schemeClr val="accent5">
                    <a:lumMod val="25000"/>
                  </a:schemeClr>
                </a:solidFill>
              </a:rPr>
              <a:t>đan tay nhịp bước đi trên </a:t>
            </a:r>
            <a:r>
              <a:rPr lang="vi-VN" sz="5400" b="1" dirty="0" smtClean="0">
                <a:solidFill>
                  <a:schemeClr val="accent5">
                    <a:lumMod val="25000"/>
                  </a:schemeClr>
                </a:solidFill>
              </a:rPr>
              <a:t>đời. </a:t>
            </a:r>
            <a:r>
              <a:rPr lang="vi-VN" sz="5400" b="1" dirty="0">
                <a:solidFill>
                  <a:schemeClr val="accent5">
                    <a:lumMod val="25000"/>
                  </a:schemeClr>
                </a:solidFill>
              </a:rPr>
              <a:t>Xin yêu thương hạnh phúc đến cho </a:t>
            </a:r>
            <a:r>
              <a:rPr lang="vi-VN" sz="5400" b="1" dirty="0" smtClean="0">
                <a:solidFill>
                  <a:schemeClr val="accent5">
                    <a:lumMod val="25000"/>
                  </a:schemeClr>
                </a:solidFill>
              </a:rPr>
              <a:t>người. </a:t>
            </a:r>
            <a:r>
              <a:rPr lang="vi-VN" sz="5400" b="1" dirty="0">
                <a:solidFill>
                  <a:schemeClr val="accent5">
                    <a:lumMod val="25000"/>
                  </a:schemeClr>
                </a:solidFill>
              </a:rPr>
              <a:t>Người anh em yêu, người em anh mến, Mẹ ơi trông </a:t>
            </a:r>
            <a:r>
              <a:rPr lang="vi-VN" sz="5400" b="1" dirty="0" smtClean="0">
                <a:solidFill>
                  <a:schemeClr val="accent5">
                    <a:lumMod val="25000"/>
                  </a:schemeClr>
                </a:solidFill>
              </a:rPr>
              <a:t>đến. </a:t>
            </a:r>
            <a:endParaRPr lang="en-US" sz="5400" b="1" dirty="0">
              <a:solidFill>
                <a:schemeClr val="accent5">
                  <a:lumMod val="25000"/>
                </a:schemeClr>
              </a:solidFill>
            </a:endParaRPr>
          </a:p>
        </p:txBody>
      </p:sp>
    </p:spTree>
    <p:extLst>
      <p:ext uri="{BB962C8B-B14F-4D97-AF65-F5344CB8AC3E}">
        <p14:creationId xmlns:p14="http://schemas.microsoft.com/office/powerpoint/2010/main" val="965980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b="1" dirty="0">
                <a:solidFill>
                  <a:srgbClr val="FF0000"/>
                </a:solidFill>
              </a:rPr>
              <a:t>**</a:t>
            </a:r>
            <a:r>
              <a:rPr lang="vi-VN" sz="5400" b="1" dirty="0">
                <a:solidFill>
                  <a:schemeClr val="accent5">
                    <a:lumMod val="25000"/>
                  </a:schemeClr>
                </a:solidFill>
              </a:rPr>
              <a:t> </a:t>
            </a:r>
            <a:r>
              <a:rPr lang="vi-VN" sz="5400" b="1" dirty="0" smtClean="0">
                <a:solidFill>
                  <a:schemeClr val="accent5">
                    <a:lumMod val="25000"/>
                  </a:schemeClr>
                </a:solidFill>
              </a:rPr>
              <a:t>Như </a:t>
            </a:r>
            <a:r>
              <a:rPr lang="vi-VN" sz="5400" b="1" dirty="0">
                <a:solidFill>
                  <a:schemeClr val="accent5">
                    <a:lumMod val="25000"/>
                  </a:schemeClr>
                </a:solidFill>
              </a:rPr>
              <a:t>chim bay nhịp cánh trên mây </a:t>
            </a:r>
            <a:r>
              <a:rPr lang="vi-VN" sz="5400" b="1" dirty="0" smtClean="0">
                <a:solidFill>
                  <a:schemeClr val="accent5">
                    <a:lumMod val="25000"/>
                  </a:schemeClr>
                </a:solidFill>
              </a:rPr>
              <a:t>ngàn. </a:t>
            </a:r>
            <a:r>
              <a:rPr lang="vi-VN" sz="5400" b="1" dirty="0">
                <a:solidFill>
                  <a:schemeClr val="accent5">
                    <a:lumMod val="25000"/>
                  </a:schemeClr>
                </a:solidFill>
              </a:rPr>
              <a:t>Đôi tim con hòa khúc hát huy </a:t>
            </a:r>
            <a:r>
              <a:rPr lang="vi-VN" sz="5400" b="1" dirty="0" smtClean="0">
                <a:solidFill>
                  <a:schemeClr val="accent5">
                    <a:lumMod val="25000"/>
                  </a:schemeClr>
                </a:solidFill>
              </a:rPr>
              <a:t>hoàng. </a:t>
            </a:r>
            <a:r>
              <a:rPr lang="vi-VN" sz="5400" b="1" dirty="0">
                <a:solidFill>
                  <a:schemeClr val="accent5">
                    <a:lumMod val="25000"/>
                  </a:schemeClr>
                </a:solidFill>
              </a:rPr>
              <a:t>Trọn đời yêu </a:t>
            </a:r>
            <a:r>
              <a:rPr lang="vi-VN" sz="5400" b="1" dirty="0" smtClean="0">
                <a:solidFill>
                  <a:schemeClr val="accent5">
                    <a:lumMod val="25000"/>
                  </a:schemeClr>
                </a:solidFill>
              </a:rPr>
              <a:t>nhau, </a:t>
            </a:r>
            <a:r>
              <a:rPr lang="vi-VN" sz="5400" b="1" dirty="0">
                <a:solidFill>
                  <a:schemeClr val="accent5">
                    <a:lumMod val="25000"/>
                  </a:schemeClr>
                </a:solidFill>
              </a:rPr>
              <a:t>dù bao gian khó, có mẹ đừng </a:t>
            </a:r>
            <a:r>
              <a:rPr lang="vi-VN" sz="5400" b="1" dirty="0" smtClean="0">
                <a:solidFill>
                  <a:schemeClr val="accent5">
                    <a:lumMod val="25000"/>
                  </a:schemeClr>
                </a:solidFill>
              </a:rPr>
              <a:t>lo.</a:t>
            </a:r>
            <a:endParaRPr lang="en-US" sz="5400" b="1" dirty="0">
              <a:solidFill>
                <a:schemeClr val="accent5">
                  <a:lumMod val="25000"/>
                </a:schemeClr>
              </a:solidFill>
            </a:endParaRPr>
          </a:p>
        </p:txBody>
      </p:sp>
    </p:spTree>
    <p:extLst>
      <p:ext uri="{BB962C8B-B14F-4D97-AF65-F5344CB8AC3E}">
        <p14:creationId xmlns:p14="http://schemas.microsoft.com/office/powerpoint/2010/main" val="518803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481014"/>
            <a:ext cx="9144000" cy="4757736"/>
          </a:xfrm>
        </p:spPr>
        <p:txBody>
          <a:bodyPr/>
          <a:lstStyle/>
          <a:p>
            <a:pPr algn="just" eaLnBrk="1" hangingPunct="1">
              <a:lnSpc>
                <a:spcPct val="105000"/>
              </a:lnSpc>
            </a:pPr>
            <a:r>
              <a:rPr lang="vi-VN" sz="5400" b="1" dirty="0">
                <a:solidFill>
                  <a:srgbClr val="FF0000"/>
                </a:solidFill>
                <a:latin typeface="+mj-lt"/>
                <a:cs typeface="Times New Roman" pitchFamily="18" charset="0"/>
              </a:rPr>
              <a:t>ĐK: </a:t>
            </a:r>
            <a:r>
              <a:rPr lang="vi-VN" sz="5400" b="1" dirty="0" smtClean="0">
                <a:solidFill>
                  <a:schemeClr val="accent5">
                    <a:lumMod val="25000"/>
                  </a:schemeClr>
                </a:solidFill>
                <a:latin typeface="+mj-lt"/>
                <a:cs typeface="Times New Roman" pitchFamily="18" charset="0"/>
              </a:rPr>
              <a:t>Ngày </a:t>
            </a:r>
            <a:r>
              <a:rPr lang="vi-VN" sz="5400" b="1" dirty="0">
                <a:solidFill>
                  <a:schemeClr val="accent5">
                    <a:lumMod val="25000"/>
                  </a:schemeClr>
                </a:solidFill>
                <a:latin typeface="+mj-lt"/>
                <a:cs typeface="Times New Roman" pitchFamily="18" charset="0"/>
              </a:rPr>
              <a:t>hôm </a:t>
            </a:r>
            <a:r>
              <a:rPr lang="vi-VN" sz="5400" b="1" dirty="0" smtClean="0">
                <a:solidFill>
                  <a:schemeClr val="accent5">
                    <a:lumMod val="25000"/>
                  </a:schemeClr>
                </a:solidFill>
                <a:latin typeface="+mj-lt"/>
                <a:cs typeface="Times New Roman" pitchFamily="18" charset="0"/>
              </a:rPr>
              <a:t>nao, </a:t>
            </a:r>
            <a:r>
              <a:rPr lang="vi-VN" sz="5400" b="1" dirty="0">
                <a:solidFill>
                  <a:schemeClr val="accent5">
                    <a:lumMod val="25000"/>
                  </a:schemeClr>
                </a:solidFill>
                <a:latin typeface="+mj-lt"/>
                <a:cs typeface="Times New Roman" pitchFamily="18" charset="0"/>
              </a:rPr>
              <a:t>tiếng hát bay </a:t>
            </a:r>
            <a:r>
              <a:rPr lang="vi-VN" sz="5400" b="1" dirty="0" smtClean="0">
                <a:solidFill>
                  <a:schemeClr val="accent5">
                    <a:lumMod val="25000"/>
                  </a:schemeClr>
                </a:solidFill>
                <a:latin typeface="+mj-lt"/>
                <a:cs typeface="Times New Roman" pitchFamily="18" charset="0"/>
              </a:rPr>
              <a:t>cao, </a:t>
            </a:r>
            <a:r>
              <a:rPr lang="vi-VN" sz="5400" b="1" dirty="0">
                <a:solidFill>
                  <a:schemeClr val="accent5">
                    <a:lumMod val="25000"/>
                  </a:schemeClr>
                </a:solidFill>
                <a:latin typeface="+mj-lt"/>
                <a:cs typeface="Times New Roman" pitchFamily="18" charset="0"/>
              </a:rPr>
              <a:t>Quỳ bên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trước Đ</a:t>
            </a:r>
            <a:r>
              <a:rPr lang="vi-VN" sz="5400" b="1" dirty="0" smtClean="0">
                <a:solidFill>
                  <a:schemeClr val="accent5">
                    <a:lumMod val="25000"/>
                  </a:schemeClr>
                </a:solidFill>
                <a:latin typeface="+mj-lt"/>
                <a:cs typeface="Times New Roman" pitchFamily="18" charset="0"/>
              </a:rPr>
              <a:t>ấng Tối Cao, </a:t>
            </a:r>
            <a:r>
              <a:rPr lang="vi-VN" sz="5400" b="1" dirty="0">
                <a:solidFill>
                  <a:schemeClr val="accent5">
                    <a:lumMod val="25000"/>
                  </a:schemeClr>
                </a:solidFill>
                <a:latin typeface="+mj-lt"/>
                <a:cs typeface="Times New Roman" pitchFamily="18" charset="0"/>
              </a:rPr>
              <a:t>Hứa yêu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trao câu </a:t>
            </a:r>
            <a:r>
              <a:rPr lang="vi-VN" sz="5400" b="1" dirty="0" smtClean="0">
                <a:solidFill>
                  <a:schemeClr val="accent5">
                    <a:lumMod val="25000"/>
                  </a:schemeClr>
                </a:solidFill>
                <a:latin typeface="+mj-lt"/>
                <a:cs typeface="Times New Roman" pitchFamily="18" charset="0"/>
              </a:rPr>
              <a:t>thề, </a:t>
            </a:r>
            <a:r>
              <a:rPr lang="vi-VN" sz="5400" b="1" dirty="0">
                <a:solidFill>
                  <a:schemeClr val="accent5">
                    <a:lumMod val="25000"/>
                  </a:schemeClr>
                </a:solidFill>
                <a:latin typeface="+mj-lt"/>
                <a:cs typeface="Times New Roman" pitchFamily="18" charset="0"/>
              </a:rPr>
              <a:t>chung sống trọn </a:t>
            </a:r>
            <a:r>
              <a:rPr lang="vi-VN" sz="5400" b="1" dirty="0" smtClean="0">
                <a:solidFill>
                  <a:schemeClr val="accent5">
                    <a:lumMod val="25000"/>
                  </a:schemeClr>
                </a:solidFill>
                <a:latin typeface="+mj-lt"/>
                <a:cs typeface="Times New Roman" pitchFamily="18" charset="0"/>
              </a:rPr>
              <a:t>đời.</a:t>
            </a:r>
            <a:endParaRPr lang="en-US" sz="54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1760272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09614"/>
            <a:ext cx="9144000" cy="4757736"/>
          </a:xfrm>
        </p:spPr>
        <p:txBody>
          <a:bodyPr/>
          <a:lstStyle/>
          <a:p>
            <a:pPr algn="just" eaLnBrk="1" hangingPunct="1">
              <a:lnSpc>
                <a:spcPct val="105000"/>
              </a:lnSpc>
            </a:pPr>
            <a:r>
              <a:rPr lang="vi-VN" sz="5400" b="1" dirty="0">
                <a:solidFill>
                  <a:srgbClr val="FF0000"/>
                </a:solidFill>
                <a:latin typeface="+mj-lt"/>
                <a:cs typeface="Times New Roman" pitchFamily="18" charset="0"/>
              </a:rPr>
              <a:t>**</a:t>
            </a:r>
            <a:r>
              <a:rPr lang="vi-VN" sz="5400" b="1" dirty="0">
                <a:solidFill>
                  <a:schemeClr val="accent5">
                    <a:lumMod val="25000"/>
                  </a:schemeClr>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Rồi </a:t>
            </a:r>
            <a:r>
              <a:rPr lang="vi-VN" sz="5400" b="1" dirty="0">
                <a:solidFill>
                  <a:schemeClr val="accent5">
                    <a:lumMod val="25000"/>
                  </a:schemeClr>
                </a:solidFill>
                <a:latin typeface="+mj-lt"/>
                <a:cs typeface="Times New Roman" pitchFamily="18" charset="0"/>
              </a:rPr>
              <a:t>mai </a:t>
            </a:r>
            <a:r>
              <a:rPr lang="vi-VN" sz="5400" b="1" dirty="0" smtClean="0">
                <a:solidFill>
                  <a:schemeClr val="accent5">
                    <a:lumMod val="25000"/>
                  </a:schemeClr>
                </a:solidFill>
                <a:latin typeface="+mj-lt"/>
                <a:cs typeface="Times New Roman" pitchFamily="18" charset="0"/>
              </a:rPr>
              <a:t>đây, </a:t>
            </a:r>
            <a:r>
              <a:rPr lang="vi-VN" sz="5400" b="1" dirty="0">
                <a:solidFill>
                  <a:schemeClr val="accent5">
                    <a:lumMod val="25000"/>
                  </a:schemeClr>
                </a:solidFill>
                <a:latin typeface="+mj-lt"/>
                <a:cs typeface="Times New Roman" pitchFamily="18" charset="0"/>
              </a:rPr>
              <a:t>kiếp sống có </a:t>
            </a:r>
            <a:r>
              <a:rPr lang="vi-VN" sz="5400" b="1" dirty="0" smtClean="0">
                <a:solidFill>
                  <a:schemeClr val="accent5">
                    <a:lumMod val="25000"/>
                  </a:schemeClr>
                </a:solidFill>
                <a:latin typeface="+mj-lt"/>
                <a:cs typeface="Times New Roman" pitchFamily="18" charset="0"/>
              </a:rPr>
              <a:t>đôi, </a:t>
            </a:r>
            <a:r>
              <a:rPr lang="vi-VN" sz="5400" b="1" dirty="0">
                <a:solidFill>
                  <a:schemeClr val="accent5">
                    <a:lumMod val="25000"/>
                  </a:schemeClr>
                </a:solidFill>
                <a:latin typeface="+mj-lt"/>
                <a:cs typeface="Times New Roman" pitchFamily="18" charset="0"/>
              </a:rPr>
              <a:t>Đời buồn </a:t>
            </a:r>
            <a:r>
              <a:rPr lang="vi-VN" sz="5400" b="1" dirty="0" smtClean="0">
                <a:solidFill>
                  <a:schemeClr val="accent5">
                    <a:lumMod val="25000"/>
                  </a:schemeClr>
                </a:solidFill>
                <a:latin typeface="+mj-lt"/>
                <a:cs typeface="Times New Roman" pitchFamily="18" charset="0"/>
              </a:rPr>
              <a:t>vui, </a:t>
            </a:r>
            <a:r>
              <a:rPr lang="vi-VN" sz="5400" b="1" dirty="0">
                <a:solidFill>
                  <a:schemeClr val="accent5">
                    <a:lumMod val="25000"/>
                  </a:schemeClr>
                </a:solidFill>
                <a:latin typeface="+mj-lt"/>
                <a:cs typeface="Times New Roman" pitchFamily="18" charset="0"/>
              </a:rPr>
              <a:t>mãi mãi bên </a:t>
            </a:r>
            <a:r>
              <a:rPr lang="vi-VN" sz="5400" b="1" dirty="0" smtClean="0">
                <a:solidFill>
                  <a:schemeClr val="accent5">
                    <a:lumMod val="25000"/>
                  </a:schemeClr>
                </a:solidFill>
                <a:latin typeface="+mj-lt"/>
                <a:cs typeface="Times New Roman" pitchFamily="18" charset="0"/>
              </a:rPr>
              <a:t>nhau, </a:t>
            </a:r>
            <a:r>
              <a:rPr lang="vi-VN" sz="5400" b="1" dirty="0">
                <a:solidFill>
                  <a:schemeClr val="accent5">
                    <a:lumMod val="25000"/>
                  </a:schemeClr>
                </a:solidFill>
                <a:latin typeface="+mj-lt"/>
                <a:cs typeface="Times New Roman" pitchFamily="18" charset="0"/>
              </a:rPr>
              <a:t>Khấn xin </a:t>
            </a:r>
            <a:r>
              <a:rPr lang="vi-VN" sz="5400" b="1" dirty="0" smtClean="0">
                <a:solidFill>
                  <a:schemeClr val="accent5">
                    <a:lumMod val="25000"/>
                  </a:schemeClr>
                </a:solidFill>
                <a:latin typeface="+mj-lt"/>
                <a:cs typeface="Times New Roman" pitchFamily="18" charset="0"/>
              </a:rPr>
              <a:t>Mẹ </a:t>
            </a:r>
            <a:r>
              <a:rPr lang="vi-VN" sz="5400" b="1" dirty="0">
                <a:solidFill>
                  <a:schemeClr val="accent5">
                    <a:lumMod val="25000"/>
                  </a:schemeClr>
                </a:solidFill>
                <a:latin typeface="+mj-lt"/>
                <a:cs typeface="Times New Roman" pitchFamily="18" charset="0"/>
              </a:rPr>
              <a:t>thương dắt dìu tình yêu dâng cao. </a:t>
            </a:r>
            <a:endParaRPr lang="en-US" sz="5400" b="1"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spTree>
    <p:extLst>
      <p:ext uri="{BB962C8B-B14F-4D97-AF65-F5344CB8AC3E}">
        <p14:creationId xmlns:p14="http://schemas.microsoft.com/office/powerpoint/2010/main" val="3174902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7"/>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3" y="17466"/>
            <a:ext cx="31289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699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r>
              <a:rPr lang="en-US" sz="7200" b="1" dirty="0">
                <a:solidFill>
                  <a:srgbClr val="FF0000"/>
                </a:solidFill>
                <a:latin typeface="+mj-lt"/>
                <a:cs typeface="Times New Roman" panose="02020603050405020304" pitchFamily="18" charset="0"/>
              </a:rPr>
              <a:t>KINH VINH DANH</a:t>
            </a:r>
          </a:p>
          <a:p>
            <a:pPr eaLnBrk="1" hangingPunct="1"/>
            <a:r>
              <a:rPr lang="en-US" sz="7200" b="1" dirty="0" err="1">
                <a:solidFill>
                  <a:srgbClr val="FF0000"/>
                </a:solidFill>
                <a:latin typeface="+mj-lt"/>
                <a:cs typeface="Times New Roman" panose="02020603050405020304" pitchFamily="18" charset="0"/>
              </a:rPr>
              <a:t>Ca</a:t>
            </a:r>
            <a:r>
              <a:rPr lang="en-US" sz="7200" b="1" dirty="0">
                <a:solidFill>
                  <a:srgbClr val="FF0000"/>
                </a:solidFill>
                <a:latin typeface="+mj-lt"/>
                <a:cs typeface="Times New Roman" panose="02020603050405020304" pitchFamily="18" charset="0"/>
              </a:rPr>
              <a:t> </a:t>
            </a:r>
            <a:r>
              <a:rPr lang="en-US" sz="7200" b="1" dirty="0" err="1">
                <a:solidFill>
                  <a:srgbClr val="FF0000"/>
                </a:solidFill>
                <a:latin typeface="+mj-lt"/>
                <a:cs typeface="Times New Roman" panose="02020603050405020304" pitchFamily="18" charset="0"/>
              </a:rPr>
              <a:t>Lên</a:t>
            </a:r>
            <a:r>
              <a:rPr lang="en-US" sz="7200" b="1" dirty="0">
                <a:solidFill>
                  <a:srgbClr val="FF0000"/>
                </a:solidFill>
                <a:latin typeface="+mj-lt"/>
                <a:cs typeface="Times New Roman" panose="02020603050405020304" pitchFamily="18" charset="0"/>
              </a:rPr>
              <a:t> </a:t>
            </a:r>
            <a:r>
              <a:rPr lang="en-US" sz="7200" b="1" dirty="0" err="1">
                <a:solidFill>
                  <a:srgbClr val="FF0000"/>
                </a:solidFill>
                <a:latin typeface="+mj-lt"/>
                <a:cs typeface="Times New Roman" panose="02020603050405020304" pitchFamily="18" charset="0"/>
              </a:rPr>
              <a:t>Đi</a:t>
            </a:r>
            <a:r>
              <a:rPr lang="en-US" sz="7200" b="1" dirty="0">
                <a:solidFill>
                  <a:srgbClr val="FF0000"/>
                </a:solidFill>
                <a:latin typeface="+mj-lt"/>
                <a:cs typeface="Times New Roman" panose="02020603050405020304" pitchFamily="18" charset="0"/>
              </a:rPr>
              <a:t> 2</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3282</TotalTime>
  <Words>2192</Words>
  <Application>Microsoft Office PowerPoint</Application>
  <PresentationFormat>On-screen Show (16:9)</PresentationFormat>
  <Paragraphs>146</Paragraphs>
  <Slides>76</Slides>
  <Notes>5</Notes>
  <HiddenSlides>0</HiddenSlides>
  <MMClips>0</MMClips>
  <ScaleCrop>false</ScaleCrop>
  <HeadingPairs>
    <vt:vector size="4" baseType="variant">
      <vt:variant>
        <vt:lpstr>Theme</vt:lpstr>
      </vt:variant>
      <vt:variant>
        <vt:i4>22</vt:i4>
      </vt:variant>
      <vt:variant>
        <vt:lpstr>Slide Titles</vt:lpstr>
      </vt:variant>
      <vt:variant>
        <vt:i4>76</vt:i4>
      </vt:variant>
    </vt:vector>
  </HeadingPairs>
  <TitlesOfParts>
    <vt:vector size="98" baseType="lpstr">
      <vt:lpstr>Default Design</vt:lpstr>
      <vt:lpstr>10_Default Design</vt:lpstr>
      <vt:lpstr>6_Default Design</vt:lpstr>
      <vt:lpstr>36_Default Design</vt:lpstr>
      <vt:lpstr>18_Office Theme</vt:lpstr>
      <vt:lpstr>3_Default Design</vt:lpstr>
      <vt:lpstr>2_Default Design</vt:lpstr>
      <vt:lpstr>Office Theme</vt:lpstr>
      <vt:lpstr>15_Default Design</vt:lpstr>
      <vt:lpstr>5_Default Design</vt:lpstr>
      <vt:lpstr>8_Default Design</vt:lpstr>
      <vt:lpstr>11_Default Design</vt:lpstr>
      <vt:lpstr>12_Default Design</vt:lpstr>
      <vt:lpstr>3_Office Theme</vt:lpstr>
      <vt:lpstr>4_Default Design</vt:lpstr>
      <vt:lpstr>9_Default Design</vt:lpstr>
      <vt:lpstr>7_Default Design</vt:lpstr>
      <vt:lpstr>16_Default Design</vt:lpstr>
      <vt:lpstr>14_Default Design</vt:lpstr>
      <vt:lpstr>12_Office Theme</vt:lpstr>
      <vt:lpstr>1_Default Design</vt:lpstr>
      <vt:lpstr>1_Office Theme</vt:lpstr>
      <vt:lpstr>PowerPoint Presentation</vt:lpstr>
      <vt:lpstr> </vt:lpstr>
      <vt:lpstr>ĐK: Kìa xem, trên trời lấp lánh vì sao. chỉ lối Ba Vua đến hang lừa sâu. Tiến lễ vật, dâng lên Hài Nhi chí thánh. Xuống cõi đời, một đêm giá lạnh tối tăm.</vt:lpstr>
      <vt:lpstr>Pk1: Mục đồng ơi. Ta hãy hân hoan, cùng muôn dân, đón Vua Bình An. Giáng trần cứu nhân độ thế, đem thái bình đến chốn lầm than.</vt:lpstr>
      <vt:lpstr>ĐK: Kìa xem, trên trời lấp lánh vì sao. chỉ lối Ba Vua đến hang lừa sâu. Tiến lễ vật, dâng lên Hài Nhi chí thánh. Xuống cõi đời, một đêm giá lạnh tối tăm.</vt:lpstr>
      <vt:lpstr>Pk2: Kìa nhìn xem theo ánh sao đêm Từ phương Đông có ba vị Vua Đến tìm, tiếng dâng của lễ Tôn kính Người, với các lừa chiên.</vt:lpstr>
      <vt:lpstr>ĐK: Kìa xem, trên trời lấp lánh vì sao. chỉ lối Ba Vua đến hang lừa sâu. Tiến lễ vật, dâng lên Hài Nhi chí thánh. Xuống cõi đời, một đêm giá lạnh tối tăm.</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Alleluia-Alleluia:            Chúng tôi đã thấy ngôi sao của Người ở phương Đông, và chúng tôi đến để triều bái Người.  Alleluia… </vt:lpstr>
      <vt:lpstr> </vt:lpstr>
      <vt:lpstr>PowerPoint Presentation</vt:lpstr>
      <vt:lpstr> </vt:lpstr>
      <vt:lpstr>PowerPoint Presentation</vt:lpstr>
      <vt:lpstr> </vt:lpstr>
      <vt:lpstr>ĐK: Dâng dâng lên, tâm hồn giá lạnh đêm đông. Dâng dâng lên, cảm tạ hồng ân cứu rỗi. Dâng dâng lên, muôn lời chúc tụng ngợi ca. Dâng dâng lên, lòng tri ân Chúa muôn đời (dâng dâng lên)</vt:lpstr>
      <vt:lpstr> </vt:lpstr>
      <vt:lpstr>ĐK: Dâng dâng lên, tâm hồn giá lạnh đêm đông. Dâng dâng lên, cảm tạ hồng ân cứu rỗi. Dâng dâng lên, muôn lời chúc tụng ngợi ca. Dâng dâng lên, lòng tri ân Chúa muôn đời (dâng dâng lên)</vt:lpstr>
      <vt:lpstr>Pk3: Xin được dâng về, ly rượu ấm nồng nàn, cùng dâng tấm bánh thơm. Xin tỏ trước Tôn Nhan, muôn lời ngợi khen Chúa giáng sinh xuống cõi đời.</vt:lpstr>
      <vt:lpstr>ĐK: Dâng dâng lên, tâm hồn giá lạnh đêm đông. Dâng dâng lên, cảm tạ hồng ân cứu rỗi. Dâng dâng lên, muôn lời chúc tụng ngợi ca. Dâng dâng lên, lòng tri ân Chúa muôn đời (dâng dâng lên)</vt:lpstr>
      <vt:lpstr> </vt:lpstr>
      <vt:lpstr>    NĂM THÁNH 2025    KÍNH MỜI CỘNG ĐOÀN ĐỌC      KINH NĂM THÁNH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Pk1: Từ phương đông người đạo sĩ tiến bước đi trở về thánh đô. Nhịp đôi chân bao hăng hái bước bên nhau chẳng ngại khó khăn. Dù đường có, xa xôi gặp thử thách, chông gai hằng nhìn theo, ngôi sao dẫn đường. </vt:lpstr>
      <vt:lpstr> </vt:lpstr>
      <vt:lpstr> </vt:lpstr>
      <vt:lpstr>Pk2: Quỳ nơi đây bên hang đá chúng con xin dâng lòng kính tin. Lòng hân hoan dâng lên Chúa, những câu kinh hòa cùng tiếng ca. Niềm thành tín, không phai thờ lạy Chúa, Ngôi Hai vì tình yêu, Ngài đã giáng sinh. </vt:lpstr>
      <vt:lpstr>** Nhìn Ngôi Hai trong hang đá mắt môi xinh ôi đẹp biết bao. Ngài sinh ra nơi gian khó, quấn trong khăn trời lạnh giá băng. Tình Ngài quá, bao la, tình Ngài quá, thiết tha vì trần gian, giáng sinh làm người. </vt:lpstr>
      <vt:lpstr> </vt:lpstr>
      <vt:lpstr>Pk3: Lòng tin yêu xin dâng Chúa trót xác thân linh hồn của con. Từ hôm nay con xin hứa sẽ yêu thương bằng cả trái tim. Để đền đáp, ơn thiêng, tình Ngài quá, vô biên tựa trời cao, làm sao sánh bằng. </vt:lpstr>
      <vt:lpstr>** Đời con đây xin dâng hết những tâm tư với cả ước mơ. Này tương lai và quá khứ với hiện tại cùng ngàn lắng lo. Nguyện Ngài hãy, thương con và Ngài xuống, muôn ơn để từ nay, chứng nhân cho Ngài.</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Pk1: Tay đan tay nhịp bước đi trên đời. Xin yêu thương hạnh phúc đến cho người. Người anh em yêu, người em anh mến, Mẹ ơi trông đến. </vt:lpstr>
      <vt:lpstr>** Như chim bay nhịp cánh trên mây ngàn. Đôi tim con hòa khúc hát huy hoàng. Trọn đời yêu nhau, dù bao gian khó, có mẹ đừng lo.</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AutoBVT</cp:lastModifiedBy>
  <cp:revision>1592</cp:revision>
  <dcterms:created xsi:type="dcterms:W3CDTF">2000-12-31T17:05:43Z</dcterms:created>
  <dcterms:modified xsi:type="dcterms:W3CDTF">2025-01-02T14:19:24Z</dcterms:modified>
</cp:coreProperties>
</file>