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96" r:id="rId3"/>
    <p:sldMasterId id="2147483908" r:id="rId4"/>
    <p:sldMasterId id="2147483944" r:id="rId5"/>
    <p:sldMasterId id="2147483992" r:id="rId6"/>
    <p:sldMasterId id="2147484004" r:id="rId7"/>
    <p:sldMasterId id="2147484012" r:id="rId8"/>
    <p:sldMasterId id="2147484024" r:id="rId9"/>
    <p:sldMasterId id="2147484036" r:id="rId10"/>
    <p:sldMasterId id="2147484048" r:id="rId11"/>
    <p:sldMasterId id="2147484060" r:id="rId12"/>
    <p:sldMasterId id="2147484072" r:id="rId13"/>
    <p:sldMasterId id="2147484084" r:id="rId14"/>
    <p:sldMasterId id="2147484108" r:id="rId15"/>
    <p:sldMasterId id="2147484120" r:id="rId16"/>
    <p:sldMasterId id="2147484132" r:id="rId17"/>
    <p:sldMasterId id="2147484144" r:id="rId18"/>
    <p:sldMasterId id="2147484156" r:id="rId19"/>
    <p:sldMasterId id="2147484168" r:id="rId20"/>
    <p:sldMasterId id="2147484180" r:id="rId21"/>
    <p:sldMasterId id="2147484192" r:id="rId22"/>
    <p:sldMasterId id="2147484216" r:id="rId23"/>
    <p:sldMasterId id="2147484228" r:id="rId24"/>
  </p:sldMasterIdLst>
  <p:notesMasterIdLst>
    <p:notesMasterId r:id="rId99"/>
  </p:notesMasterIdLst>
  <p:sldIdLst>
    <p:sldId id="1030" r:id="rId25"/>
    <p:sldId id="1029" r:id="rId26"/>
    <p:sldId id="1034" r:id="rId27"/>
    <p:sldId id="1035" r:id="rId28"/>
    <p:sldId id="1009" r:id="rId29"/>
    <p:sldId id="843" r:id="rId30"/>
    <p:sldId id="564" r:id="rId31"/>
    <p:sldId id="1015" r:id="rId32"/>
    <p:sldId id="563" r:id="rId33"/>
    <p:sldId id="1016" r:id="rId34"/>
    <p:sldId id="1017" r:id="rId35"/>
    <p:sldId id="751" r:id="rId36"/>
    <p:sldId id="1018" r:id="rId37"/>
    <p:sldId id="1019" r:id="rId38"/>
    <p:sldId id="994" r:id="rId39"/>
    <p:sldId id="986" r:id="rId40"/>
    <p:sldId id="988" r:id="rId41"/>
    <p:sldId id="989" r:id="rId42"/>
    <p:sldId id="990" r:id="rId43"/>
    <p:sldId id="991" r:id="rId44"/>
    <p:sldId id="992" r:id="rId45"/>
    <p:sldId id="993" r:id="rId46"/>
    <p:sldId id="995" r:id="rId47"/>
    <p:sldId id="1011" r:id="rId48"/>
    <p:sldId id="911" r:id="rId49"/>
    <p:sldId id="836" r:id="rId50"/>
    <p:sldId id="912" r:id="rId51"/>
    <p:sldId id="1031" r:id="rId52"/>
    <p:sldId id="914" r:id="rId53"/>
    <p:sldId id="1032" r:id="rId54"/>
    <p:sldId id="916" r:id="rId55"/>
    <p:sldId id="1033" r:id="rId56"/>
    <p:sldId id="1012" r:id="rId57"/>
    <p:sldId id="837" r:id="rId58"/>
    <p:sldId id="964" r:id="rId59"/>
    <p:sldId id="1013" r:id="rId60"/>
    <p:sldId id="963" r:id="rId61"/>
    <p:sldId id="1014" r:id="rId62"/>
    <p:sldId id="979" r:id="rId63"/>
    <p:sldId id="980" r:id="rId64"/>
    <p:sldId id="981" r:id="rId65"/>
    <p:sldId id="1020" r:id="rId66"/>
    <p:sldId id="1004" r:id="rId67"/>
    <p:sldId id="1041" r:id="rId68"/>
    <p:sldId id="1036" r:id="rId69"/>
    <p:sldId id="1037" r:id="rId70"/>
    <p:sldId id="1038" r:id="rId71"/>
    <p:sldId id="1039" r:id="rId72"/>
    <p:sldId id="1040" r:id="rId73"/>
    <p:sldId id="1042" r:id="rId74"/>
    <p:sldId id="1043" r:id="rId75"/>
    <p:sldId id="1046" r:id="rId76"/>
    <p:sldId id="1047" r:id="rId77"/>
    <p:sldId id="933" r:id="rId78"/>
    <p:sldId id="935" r:id="rId79"/>
    <p:sldId id="934" r:id="rId80"/>
    <p:sldId id="937" r:id="rId81"/>
    <p:sldId id="1021" r:id="rId82"/>
    <p:sldId id="1022" r:id="rId83"/>
    <p:sldId id="976" r:id="rId84"/>
    <p:sldId id="1023" r:id="rId85"/>
    <p:sldId id="1024" r:id="rId86"/>
    <p:sldId id="939" r:id="rId87"/>
    <p:sldId id="1025" r:id="rId88"/>
    <p:sldId id="1026" r:id="rId89"/>
    <p:sldId id="959" r:id="rId90"/>
    <p:sldId id="968" r:id="rId91"/>
    <p:sldId id="966" r:id="rId92"/>
    <p:sldId id="948" r:id="rId93"/>
    <p:sldId id="949" r:id="rId94"/>
    <p:sldId id="950" r:id="rId95"/>
    <p:sldId id="985" r:id="rId96"/>
    <p:sldId id="1044" r:id="rId97"/>
    <p:sldId id="967" r:id="rId9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slide" Target="slides/slide66.xml"/><Relationship Id="rId95" Type="http://schemas.openxmlformats.org/officeDocument/2006/relationships/slide" Target="slides/slide7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slide" Target="slides/slide69.xml"/><Relationship Id="rId98"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25</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96872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54</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69</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71</a:t>
            </a:fld>
            <a:endParaRPr lang="en-US"/>
          </a:p>
        </p:txBody>
      </p:sp>
    </p:spTree>
    <p:extLst>
      <p:ext uri="{BB962C8B-B14F-4D97-AF65-F5344CB8AC3E}">
        <p14:creationId xmlns:p14="http://schemas.microsoft.com/office/powerpoint/2010/main" val="298337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682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69963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76328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45278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0010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03306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97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18247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87011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02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29272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9921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64925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75756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53369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97723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14472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25755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03581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5726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35408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57703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8867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56692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08060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12868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24381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87265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64306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6688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6587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7689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9232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88648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21401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6177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3862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89069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71399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337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56324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63388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00583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35754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2457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15373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70938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153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05312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347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4313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75330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12000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60804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9991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27181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65903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07345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28026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140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775087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51800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15260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64073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367870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6097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98452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43331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68454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0934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76859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3095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564197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1361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37887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14827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22361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26126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49656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505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3752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23045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91155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50735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52731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71551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39808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07959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3187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588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81707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625333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8551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3973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204886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938371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29223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20012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7368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991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956065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62720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808603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456449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03937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188881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815006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8927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6617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4180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9923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85834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291776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670096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761595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37883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65382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3003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06894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7203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443673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09717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03788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167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80061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5152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565852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667694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87270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5766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17642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975712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762398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212370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80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790339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660635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60209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195133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277731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0996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32624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218945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12485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24573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005273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922540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00943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736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7721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001590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4263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31713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48757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96746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087362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340523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06955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05444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925343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220309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95429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5973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42062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6253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165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831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4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5096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3411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3278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82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031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885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533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549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86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466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24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995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001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592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150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037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99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219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061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4000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451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832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3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498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2638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99919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5766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60363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930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37715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93334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491237"/>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24010"/>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92837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594711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2275946"/>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3777374"/>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6973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4420277"/>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4671224"/>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0464356"/>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4431829"/>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6832100"/>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4825886"/>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3626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5737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506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12/27/2024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85.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06.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39.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50.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28.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1775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ĐK</a:t>
            </a:r>
            <a:r>
              <a:rPr lang="vi-VN" sz="5400" b="1" dirty="0">
                <a:solidFill>
                  <a:srgbClr val="FF0000"/>
                </a:solidFill>
              </a:rPr>
              <a:t>: </a:t>
            </a:r>
            <a:r>
              <a:rPr lang="vi-VN" sz="5400" b="1" dirty="0">
                <a:solidFill>
                  <a:schemeClr val="accent5">
                    <a:lumMod val="25000"/>
                  </a:schemeClr>
                </a:solidFill>
              </a:rPr>
              <a:t>Muôn tiếng ca vang </a:t>
            </a:r>
            <a:r>
              <a:rPr lang="vi-VN" sz="5400" b="1" dirty="0" smtClean="0">
                <a:solidFill>
                  <a:schemeClr val="accent5">
                    <a:lumMod val="25000"/>
                  </a:schemeClr>
                </a:solidFill>
              </a:rPr>
              <a:t>lừng, </a:t>
            </a:r>
            <a:r>
              <a:rPr lang="vi-VN" sz="5400" b="1" dirty="0">
                <a:solidFill>
                  <a:schemeClr val="accent5">
                    <a:lumMod val="25000"/>
                  </a:schemeClr>
                </a:solidFill>
              </a:rPr>
              <a:t>hòa lời ngợi khen Gia Đình Thánh. Gương Thánh Gia rạng </a:t>
            </a:r>
            <a:r>
              <a:rPr lang="vi-VN" sz="5400" b="1" dirty="0" smtClean="0">
                <a:solidFill>
                  <a:schemeClr val="accent5">
                    <a:lumMod val="25000"/>
                  </a:schemeClr>
                </a:solidFill>
              </a:rPr>
              <a:t>ngời, </a:t>
            </a:r>
            <a:r>
              <a:rPr lang="vi-VN" sz="5400" b="1" dirty="0">
                <a:solidFill>
                  <a:schemeClr val="accent5">
                    <a:lumMod val="25000"/>
                  </a:schemeClr>
                </a:solidFill>
              </a:rPr>
              <a:t>xuống cho đời tỏa sáng ngàn nơi. </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27572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a:t>
            </a:r>
            <a:r>
              <a:rPr lang="vi-VN" sz="5400" b="1" dirty="0" smtClean="0">
                <a:solidFill>
                  <a:schemeClr val="accent5">
                    <a:lumMod val="25000"/>
                  </a:schemeClr>
                </a:solidFill>
              </a:rPr>
              <a:t> Muôn </a:t>
            </a:r>
            <a:r>
              <a:rPr lang="vi-VN" sz="5400" b="1" dirty="0">
                <a:solidFill>
                  <a:schemeClr val="accent5">
                    <a:lumMod val="25000"/>
                  </a:schemeClr>
                </a:solidFill>
              </a:rPr>
              <a:t>phúc ân dư </a:t>
            </a:r>
            <a:r>
              <a:rPr lang="vi-VN" sz="5400" b="1" dirty="0" smtClean="0">
                <a:solidFill>
                  <a:schemeClr val="accent5">
                    <a:lumMod val="25000"/>
                  </a:schemeClr>
                </a:solidFill>
              </a:rPr>
              <a:t>đầy, </a:t>
            </a:r>
            <a:r>
              <a:rPr lang="vi-VN" sz="5400" b="1" dirty="0">
                <a:solidFill>
                  <a:schemeClr val="accent5">
                    <a:lumMod val="25000"/>
                  </a:schemeClr>
                </a:solidFill>
              </a:rPr>
              <a:t>tình diệu huyền hôm nay đã thấy. Xin Chúa cho muôn </a:t>
            </a:r>
            <a:r>
              <a:rPr lang="vi-VN" sz="5400" b="1" dirty="0" smtClean="0">
                <a:solidFill>
                  <a:schemeClr val="accent5">
                    <a:lumMod val="25000"/>
                  </a:schemeClr>
                </a:solidFill>
              </a:rPr>
              <a:t>nhà, </a:t>
            </a:r>
            <a:r>
              <a:rPr lang="vi-VN" sz="5400" b="1" dirty="0">
                <a:solidFill>
                  <a:schemeClr val="accent5">
                    <a:lumMod val="25000"/>
                  </a:schemeClr>
                </a:solidFill>
              </a:rPr>
              <a:t>khắp gia đình hạnh phúc nở hoa.</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125302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Pk2</a:t>
            </a:r>
            <a:r>
              <a:rPr lang="vi-VN" sz="4800" b="1" dirty="0">
                <a:solidFill>
                  <a:srgbClr val="FF0000"/>
                </a:solidFill>
              </a:rPr>
              <a:t>: </a:t>
            </a:r>
            <a:r>
              <a:rPr lang="vi-VN" sz="4800" b="1" dirty="0" smtClean="0">
                <a:solidFill>
                  <a:schemeClr val="accent5">
                    <a:lumMod val="25000"/>
                  </a:schemeClr>
                </a:solidFill>
              </a:rPr>
              <a:t>Phúc </a:t>
            </a:r>
            <a:r>
              <a:rPr lang="vi-VN" sz="4800" b="1" dirty="0">
                <a:solidFill>
                  <a:schemeClr val="accent5">
                    <a:lumMod val="25000"/>
                  </a:schemeClr>
                </a:solidFill>
              </a:rPr>
              <a:t>đức gia đình êm vui trên dưới ăn ở thuận hòa như thông xanh trổ </a:t>
            </a:r>
            <a:r>
              <a:rPr lang="vi-VN" sz="4800" b="1" dirty="0" smtClean="0">
                <a:solidFill>
                  <a:schemeClr val="accent5">
                    <a:lumMod val="25000"/>
                  </a:schemeClr>
                </a:solidFill>
              </a:rPr>
              <a:t>lá, </a:t>
            </a:r>
            <a:r>
              <a:rPr lang="vi-VN" sz="4800" b="1" dirty="0">
                <a:solidFill>
                  <a:schemeClr val="accent5">
                    <a:lumMod val="25000"/>
                  </a:schemeClr>
                </a:solidFill>
              </a:rPr>
              <a:t>tốt xinh trên cây cành. Cho muôn đời rạng danh thơm hưởng lộc vinh quang Nước Chúa là Thánh Gia gương lành.</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ĐK</a:t>
            </a:r>
            <a:r>
              <a:rPr lang="vi-VN" sz="5400" b="1" dirty="0">
                <a:solidFill>
                  <a:srgbClr val="FF0000"/>
                </a:solidFill>
              </a:rPr>
              <a:t>: </a:t>
            </a:r>
            <a:r>
              <a:rPr lang="vi-VN" sz="5400" b="1" dirty="0">
                <a:solidFill>
                  <a:schemeClr val="accent5">
                    <a:lumMod val="25000"/>
                  </a:schemeClr>
                </a:solidFill>
              </a:rPr>
              <a:t>Muôn tiếng ca vang </a:t>
            </a:r>
            <a:r>
              <a:rPr lang="vi-VN" sz="5400" b="1" dirty="0" smtClean="0">
                <a:solidFill>
                  <a:schemeClr val="accent5">
                    <a:lumMod val="25000"/>
                  </a:schemeClr>
                </a:solidFill>
              </a:rPr>
              <a:t>lừng, </a:t>
            </a:r>
            <a:r>
              <a:rPr lang="vi-VN" sz="5400" b="1" dirty="0">
                <a:solidFill>
                  <a:schemeClr val="accent5">
                    <a:lumMod val="25000"/>
                  </a:schemeClr>
                </a:solidFill>
              </a:rPr>
              <a:t>hòa lời ngợi khen Gia Đình Thánh. Gương Thánh Gia rạng </a:t>
            </a:r>
            <a:r>
              <a:rPr lang="vi-VN" sz="5400" b="1" dirty="0" smtClean="0">
                <a:solidFill>
                  <a:schemeClr val="accent5">
                    <a:lumMod val="25000"/>
                  </a:schemeClr>
                </a:solidFill>
              </a:rPr>
              <a:t>ngời, </a:t>
            </a:r>
            <a:r>
              <a:rPr lang="vi-VN" sz="5400" b="1" dirty="0">
                <a:solidFill>
                  <a:schemeClr val="accent5">
                    <a:lumMod val="25000"/>
                  </a:schemeClr>
                </a:solidFill>
              </a:rPr>
              <a:t>xuống cho đời tỏa sáng ngàn nơi. </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226857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a:t>
            </a:r>
            <a:r>
              <a:rPr lang="vi-VN" sz="5400" b="1" dirty="0" smtClean="0">
                <a:solidFill>
                  <a:schemeClr val="accent5">
                    <a:lumMod val="25000"/>
                  </a:schemeClr>
                </a:solidFill>
              </a:rPr>
              <a:t> Muôn </a:t>
            </a:r>
            <a:r>
              <a:rPr lang="vi-VN" sz="5400" b="1" dirty="0">
                <a:solidFill>
                  <a:schemeClr val="accent5">
                    <a:lumMod val="25000"/>
                  </a:schemeClr>
                </a:solidFill>
              </a:rPr>
              <a:t>phúc ân dư </a:t>
            </a:r>
            <a:r>
              <a:rPr lang="vi-VN" sz="5400" b="1" dirty="0" smtClean="0">
                <a:solidFill>
                  <a:schemeClr val="accent5">
                    <a:lumMod val="25000"/>
                  </a:schemeClr>
                </a:solidFill>
              </a:rPr>
              <a:t>đầy, </a:t>
            </a:r>
            <a:r>
              <a:rPr lang="vi-VN" sz="5400" b="1" dirty="0">
                <a:solidFill>
                  <a:schemeClr val="accent5">
                    <a:lumMod val="25000"/>
                  </a:schemeClr>
                </a:solidFill>
              </a:rPr>
              <a:t>tình diệu huyền hôm nay đã thấy. Xin Chúa cho muôn </a:t>
            </a:r>
            <a:r>
              <a:rPr lang="vi-VN" sz="5400" b="1" dirty="0" smtClean="0">
                <a:solidFill>
                  <a:schemeClr val="accent5">
                    <a:lumMod val="25000"/>
                  </a:schemeClr>
                </a:solidFill>
              </a:rPr>
              <a:t>nhà, </a:t>
            </a:r>
            <a:r>
              <a:rPr lang="vi-VN" sz="5400" b="1" dirty="0">
                <a:solidFill>
                  <a:schemeClr val="accent5">
                    <a:lumMod val="25000"/>
                  </a:schemeClr>
                </a:solidFill>
              </a:rPr>
              <a:t>khắp gia đình hạnh phúc nở hoa.</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144477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361950"/>
            <a:ext cx="9144000" cy="5143500"/>
          </a:xfrm>
        </p:spPr>
        <p:txBody>
          <a:bodyPr/>
          <a:lstStyle/>
          <a:p>
            <a:pPr eaLnBrk="1" hangingPunct="1"/>
            <a:endParaRPr lang="en-US" sz="3600" b="1" dirty="0">
              <a:solidFill>
                <a:srgbClr val="FF0000"/>
              </a:solidFill>
              <a:effectLst/>
              <a:latin typeface="+mj-lt"/>
              <a:cs typeface="Times New Roman" panose="02020603050405020304" pitchFamily="18" charset="0"/>
            </a:endParaRPr>
          </a:p>
          <a:p>
            <a:pPr eaLnBrk="1" hangingPunct="1"/>
            <a:r>
              <a:rPr lang="en-US" sz="7200" b="1" i="1" dirty="0">
                <a:solidFill>
                  <a:srgbClr val="FF0000"/>
                </a:solidFill>
                <a:effectLst/>
                <a:latin typeface="+mj-lt"/>
                <a:cs typeface="Times New Roman" panose="02020603050405020304" pitchFamily="18" charset="0"/>
              </a:rPr>
              <a:t>KINH VINH </a:t>
            </a:r>
            <a:r>
              <a:rPr lang="en-US" sz="7200" b="1" i="1" dirty="0" smtClean="0">
                <a:solidFill>
                  <a:srgbClr val="FF0000"/>
                </a:solidFill>
                <a:effectLst/>
                <a:latin typeface="+mj-lt"/>
                <a:cs typeface="Times New Roman" panose="02020603050405020304" pitchFamily="18" charset="0"/>
              </a:rPr>
              <a:t>DANH</a:t>
            </a:r>
          </a:p>
          <a:p>
            <a:pPr eaLnBrk="1" hangingPunct="1"/>
            <a:r>
              <a:rPr lang="en-US" sz="7200" b="1" i="1" dirty="0" err="1" smtClean="0">
                <a:solidFill>
                  <a:srgbClr val="FF0000"/>
                </a:solidFill>
                <a:effectLst/>
                <a:latin typeface="+mj-lt"/>
                <a:cs typeface="Times New Roman" panose="02020603050405020304" pitchFamily="18" charset="0"/>
              </a:rPr>
              <a:t>Ca</a:t>
            </a:r>
            <a:r>
              <a:rPr lang="en-US" sz="7200" b="1" i="1" dirty="0" smtClean="0">
                <a:solidFill>
                  <a:srgbClr val="FF0000"/>
                </a:solidFill>
                <a:effectLst/>
                <a:latin typeface="+mj-lt"/>
                <a:cs typeface="Times New Roman" panose="02020603050405020304" pitchFamily="18" charset="0"/>
              </a:rPr>
              <a:t> </a:t>
            </a:r>
            <a:r>
              <a:rPr lang="en-US" sz="7200" b="1" i="1" dirty="0" err="1" smtClean="0">
                <a:solidFill>
                  <a:srgbClr val="FF0000"/>
                </a:solidFill>
                <a:effectLst/>
                <a:latin typeface="+mj-lt"/>
                <a:cs typeface="Times New Roman" panose="02020603050405020304" pitchFamily="18" charset="0"/>
              </a:rPr>
              <a:t>Lên</a:t>
            </a:r>
            <a:r>
              <a:rPr lang="en-US" sz="7200" b="1" i="1" dirty="0" smtClean="0">
                <a:solidFill>
                  <a:srgbClr val="FF0000"/>
                </a:solidFill>
                <a:effectLst/>
                <a:latin typeface="+mj-lt"/>
                <a:cs typeface="Times New Roman" panose="02020603050405020304" pitchFamily="18" charset="0"/>
              </a:rPr>
              <a:t> </a:t>
            </a:r>
            <a:r>
              <a:rPr lang="en-US" sz="7200" b="1" i="1" dirty="0" err="1" smtClean="0">
                <a:solidFill>
                  <a:srgbClr val="FF0000"/>
                </a:solidFill>
                <a:effectLst/>
                <a:latin typeface="+mj-lt"/>
                <a:cs typeface="Times New Roman" panose="02020603050405020304" pitchFamily="18" charset="0"/>
              </a:rPr>
              <a:t>Đi</a:t>
            </a:r>
            <a:r>
              <a:rPr lang="en-US" sz="7200" b="1" i="1" dirty="0" smtClean="0">
                <a:solidFill>
                  <a:srgbClr val="FF0000"/>
                </a:solidFill>
                <a:effectLst/>
                <a:latin typeface="+mj-lt"/>
                <a:cs typeface="Times New Roman" panose="02020603050405020304" pitchFamily="18" charset="0"/>
              </a:rPr>
              <a:t> 2</a:t>
            </a:r>
            <a:endParaRPr lang="vi-VN" sz="7200" b="1"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171450"/>
            <a:ext cx="9144000" cy="5143500"/>
          </a:xfrm>
        </p:spPr>
        <p:txBody>
          <a:bodyPr/>
          <a:lstStyle/>
          <a:p>
            <a:pPr algn="just" eaLnBrk="1" hangingPunct="1"/>
            <a:r>
              <a:rPr lang="vi-VN" sz="6000" b="1" i="1" u="sng" dirty="0">
                <a:solidFill>
                  <a:srgbClr val="C00000"/>
                </a:solidFill>
                <a:effectLst/>
                <a:latin typeface="+mj-lt"/>
                <a:cs typeface="Times New Roman" panose="02020603050405020304" pitchFamily="18" charset="0"/>
              </a:rPr>
              <a:t>Chủ tế: </a:t>
            </a:r>
            <a:r>
              <a:rPr lang="vi-VN" sz="6000" b="1" i="1" dirty="0">
                <a:solidFill>
                  <a:srgbClr val="C00000"/>
                </a:solidFill>
                <a:effectLst/>
                <a:latin typeface="+mj-lt"/>
                <a:cs typeface="Times New Roman" panose="02020603050405020304" pitchFamily="18" charset="0"/>
              </a:rPr>
              <a:t>Vinh danh Thiên Chúa trên các tầng trời. </a:t>
            </a:r>
            <a:endParaRPr lang="vi-VN" sz="6000" b="1" i="1" dirty="0" smtClean="0">
              <a:solidFill>
                <a:srgbClr val="C00000"/>
              </a:solidFill>
              <a:effectLst/>
              <a:latin typeface="+mj-lt"/>
              <a:cs typeface="Times New Roman" panose="02020603050405020304" pitchFamily="18" charset="0"/>
            </a:endParaRPr>
          </a:p>
          <a:p>
            <a:pPr algn="just" eaLnBrk="1" hangingPunct="1"/>
            <a:r>
              <a:rPr lang="vi-VN" sz="6000" b="1" dirty="0" smtClean="0">
                <a:solidFill>
                  <a:schemeClr val="accent5">
                    <a:lumMod val="25000"/>
                  </a:schemeClr>
                </a:solidFill>
                <a:effectLst/>
                <a:latin typeface="+mj-lt"/>
                <a:cs typeface="Times New Roman" panose="02020603050405020304" pitchFamily="18" charset="0"/>
              </a:rPr>
              <a:t>Và </a:t>
            </a:r>
            <a:r>
              <a:rPr lang="vi-VN" sz="6000" b="1" dirty="0">
                <a:solidFill>
                  <a:schemeClr val="accent5">
                    <a:lumMod val="25000"/>
                  </a:schemeClr>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ca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ngợi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chúc</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tụng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thờ</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lạy</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tôn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vinh</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cảm</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tạ</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vì</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vinh</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quang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cao</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cả</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171450"/>
            <a:ext cx="9144000" cy="5143500"/>
          </a:xfrm>
        </p:spPr>
        <p:txBody>
          <a:bodyPr/>
          <a:lstStyle/>
          <a:p>
            <a:pPr marL="0" indent="0" algn="just" eaLnBrk="1" hangingPunct="1">
              <a:buFontTx/>
              <a:buNone/>
            </a:pPr>
            <a:r>
              <a:rPr lang="vi-VN" sz="60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6000" b="1" dirty="0" smtClean="0">
                <a:solidFill>
                  <a:schemeClr val="accent5">
                    <a:lumMod val="25000"/>
                  </a:schemeClr>
                </a:solidFill>
                <a:effectLst/>
                <a:latin typeface="+mj-lt"/>
                <a:cs typeface="Times New Roman" panose="02020603050405020304" pitchFamily="18" charset="0"/>
              </a:rPr>
              <a:t> </a:t>
            </a:r>
            <a:r>
              <a:rPr lang="vi-VN" sz="6000" b="1" dirty="0" smtClean="0">
                <a:solidFill>
                  <a:srgbClr val="C00000"/>
                </a:solidFill>
                <a:effectLst/>
                <a:latin typeface="+mj-lt"/>
                <a:cs typeface="Times New Roman" panose="02020603050405020304" pitchFamily="18" charset="0"/>
              </a:rPr>
              <a:t>Chúa </a:t>
            </a:r>
            <a:r>
              <a:rPr lang="vi-VN" sz="6000" b="1" dirty="0">
                <a:solidFill>
                  <a:srgbClr val="C00000"/>
                </a:solidFill>
                <a:effectLst/>
                <a:latin typeface="+mj-lt"/>
                <a:cs typeface="Times New Roman" panose="02020603050405020304" pitchFamily="18" charset="0"/>
              </a:rPr>
              <a:t>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600200"/>
            <a:ext cx="9144000" cy="4552950"/>
          </a:xfrm>
        </p:spPr>
        <p:txBody>
          <a:bodyPr/>
          <a:lstStyle/>
          <a:p>
            <a:pPr eaLnBrk="1" hangingPunct="1">
              <a:lnSpc>
                <a:spcPct val="105000"/>
              </a:lnSpc>
            </a:pPr>
            <a:r>
              <a:rPr lang="vi-VN" sz="6600" b="1" dirty="0" smtClean="0">
                <a:solidFill>
                  <a:srgbClr val="FF0000"/>
                </a:solidFill>
                <a:effectLst/>
                <a:latin typeface="+mj-lt"/>
                <a:cs typeface="Times New Roman" pitchFamily="18" charset="0"/>
              </a:rPr>
              <a:t>TẬP HÁT CỘNG ĐOÀN</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25185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28600"/>
            <a:ext cx="9144000" cy="5391150"/>
          </a:xfrm>
        </p:spPr>
        <p:txBody>
          <a:bodyPr/>
          <a:lstStyle/>
          <a:p>
            <a:pPr marL="0" indent="0" algn="just" eaLnBrk="1" hangingPunct="1">
              <a:buFontTx/>
              <a:buNone/>
            </a:pPr>
            <a:r>
              <a:rPr lang="vi-VN" sz="5700" b="1" dirty="0" smtClean="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endParaRPr lang="vi-VN" sz="57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285750"/>
            <a:ext cx="9144000" cy="5314950"/>
          </a:xfrm>
        </p:spPr>
        <p:txBody>
          <a:bodyPr/>
          <a:lstStyle/>
          <a:p>
            <a:pPr marL="0" indent="0" algn="just" eaLnBrk="1" hangingPunct="1">
              <a:buFontTx/>
              <a:buNone/>
            </a:pPr>
            <a:r>
              <a:rPr lang="vi-VN" sz="580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1" dirty="0" err="1">
                <a:solidFill>
                  <a:srgbClr val="C00000"/>
                </a:solidFill>
                <a:effectLst/>
                <a:latin typeface="+mj-lt"/>
                <a:cs typeface="Times New Roman" panose="02020603050405020304" pitchFamily="18" charset="0"/>
              </a:rPr>
              <a:t>Vì</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lạy</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Chúa</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Giê-su</a:t>
            </a:r>
            <a:r>
              <a:rPr lang="en-US" sz="5400" b="1" dirty="0">
                <a:solidFill>
                  <a:srgbClr val="C00000"/>
                </a:solidFill>
                <a:effectLst/>
                <a:latin typeface="+mj-lt"/>
                <a:cs typeface="Times New Roman" panose="02020603050405020304" pitchFamily="18" charset="0"/>
              </a:rPr>
              <a:t> Ki-</a:t>
            </a:r>
            <a:r>
              <a:rPr lang="en-US" sz="5400" b="1" dirty="0" err="1">
                <a:solidFill>
                  <a:srgbClr val="C00000"/>
                </a:solidFill>
                <a:effectLst/>
                <a:latin typeface="+mj-lt"/>
                <a:cs typeface="Times New Roman" panose="02020603050405020304" pitchFamily="18" charset="0"/>
              </a:rPr>
              <a:t>tô</a:t>
            </a:r>
            <a:r>
              <a:rPr lang="en-US" sz="5400" b="1" dirty="0">
                <a:solidFill>
                  <a:srgbClr val="C00000"/>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chỉ</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có</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là</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Đấng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Thánh</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chỉ</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có</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là</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chỉ</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có</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là</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Đấng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Tối</a:t>
            </a:r>
            <a:r>
              <a:rPr lang="en-US" sz="5400" b="1" dirty="0">
                <a:solidFill>
                  <a:schemeClr val="accent5">
                    <a:lumMod val="25000"/>
                  </a:schemeClr>
                </a:solidFill>
                <a:effectLst/>
                <a:latin typeface="+mj-lt"/>
                <a:cs typeface="Times New Roman" panose="02020603050405020304" pitchFamily="18" charset="0"/>
              </a:rPr>
              <a:t> Cao, </a:t>
            </a:r>
            <a:r>
              <a:rPr lang="en-US" sz="5400" b="1" dirty="0" err="1">
                <a:solidFill>
                  <a:schemeClr val="accent5">
                    <a:lumMod val="25000"/>
                  </a:schemeClr>
                </a:solidFill>
                <a:effectLst/>
                <a:latin typeface="+mj-lt"/>
                <a:cs typeface="Times New Roman" panose="02020603050405020304" pitchFamily="18" charset="0"/>
              </a:rPr>
              <a:t>cùng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Đức</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Thánh</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trong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vinh</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quang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Đức</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Cha. </a:t>
            </a:r>
            <a:r>
              <a:rPr lang="en-US" sz="5400" b="1" u="sng" dirty="0">
                <a:solidFill>
                  <a:srgbClr val="C00000"/>
                </a:solidFill>
                <a:effectLst/>
                <a:latin typeface="+mj-lt"/>
                <a:cs typeface="Times New Roman" panose="02020603050405020304" pitchFamily="18" charset="0"/>
              </a:rPr>
              <a:t>A-men. A-men. </a:t>
            </a:r>
            <a:endParaRPr lang="vi-VN" sz="5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882" y="1962150"/>
            <a:ext cx="5016318" cy="2580876"/>
          </a:xfrm>
          <a:prstGeom prst="rect">
            <a:avLst/>
          </a:prstGeom>
        </p:spPr>
      </p:pic>
      <p:sp>
        <p:nvSpPr>
          <p:cNvPr id="6" name="Rectangle 5"/>
          <p:cNvSpPr/>
          <p:nvPr/>
        </p:nvSpPr>
        <p:spPr>
          <a:xfrm>
            <a:off x="0" y="285750"/>
            <a:ext cx="9144000" cy="646331"/>
          </a:xfrm>
          <a:prstGeom prst="rect">
            <a:avLst/>
          </a:prstGeom>
        </p:spPr>
        <p:txBody>
          <a:bodyPr wrap="square">
            <a:spAutoFit/>
          </a:bodyPr>
          <a:lstStyle/>
          <a:p>
            <a:pPr fontAlgn="auto">
              <a:spcBef>
                <a:spcPts val="0"/>
              </a:spcBef>
              <a:spcAft>
                <a:spcPts val="0"/>
              </a:spcAft>
            </a:pPr>
            <a:r>
              <a:rPr lang="vi-VN" sz="3600" b="1" u="sng" dirty="0">
                <a:solidFill>
                  <a:srgbClr val="C00000"/>
                </a:solidFill>
                <a:latin typeface="+mj-lt"/>
              </a:rPr>
              <a:t>Bài đọc </a:t>
            </a:r>
            <a:r>
              <a:rPr lang="vi-VN" sz="3600" b="1" u="sng" dirty="0" smtClean="0">
                <a:solidFill>
                  <a:srgbClr val="C00000"/>
                </a:solidFill>
                <a:latin typeface="+mj-lt"/>
              </a:rPr>
              <a:t>1</a:t>
            </a:r>
          </a:p>
        </p:txBody>
      </p:sp>
    </p:spTree>
    <p:extLst>
      <p:ext uri="{BB962C8B-B14F-4D97-AF65-F5344CB8AC3E}">
        <p14:creationId xmlns:p14="http://schemas.microsoft.com/office/powerpoint/2010/main" val="193509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18034"/>
            <a:ext cx="9144000" cy="4494784"/>
          </a:xfrm>
        </p:spPr>
        <p:txBody>
          <a:bodyPr/>
          <a:lstStyle/>
          <a:p>
            <a:pPr eaLnBrk="1" hangingPunct="1"/>
            <a:r>
              <a:rPr lang="vi-VN" sz="6000" b="1" dirty="0" smtClean="0">
                <a:solidFill>
                  <a:srgbClr val="FF0000"/>
                </a:solidFill>
                <a:latin typeface="+mj-lt"/>
                <a:cs typeface="Tahoma" pitchFamily="34" charset="0"/>
              </a:rPr>
              <a:t>Đáp Ca </a:t>
            </a:r>
          </a:p>
          <a:p>
            <a:pPr eaLnBrk="1" hangingPunct="1"/>
            <a:r>
              <a:rPr lang="vi-VN" sz="6000" b="1" dirty="0" smtClean="0">
                <a:solidFill>
                  <a:srgbClr val="FF0000"/>
                </a:solidFill>
                <a:effectLst/>
                <a:latin typeface="+mj-lt"/>
                <a:cs typeface="Tahoma" pitchFamily="34" charset="0"/>
              </a:rPr>
              <a:t>Thánh vịnh </a:t>
            </a:r>
            <a:r>
              <a:rPr lang="en-US" sz="6000" b="1" dirty="0" smtClean="0">
                <a:solidFill>
                  <a:srgbClr val="FF0000"/>
                </a:solidFill>
                <a:effectLst/>
                <a:latin typeface="+mj-lt"/>
                <a:cs typeface="Tahoma" pitchFamily="34" charset="0"/>
              </a:rPr>
              <a:t>83</a:t>
            </a:r>
          </a:p>
          <a:p>
            <a:pPr eaLnBrk="1" hangingPunct="1"/>
            <a:r>
              <a:rPr lang="en-US" sz="6000" b="1" dirty="0" err="1" smtClean="0">
                <a:solidFill>
                  <a:srgbClr val="FF0000"/>
                </a:solidFill>
                <a:effectLst/>
                <a:latin typeface="+mj-lt"/>
                <a:cs typeface="Tahoma" pitchFamily="34" charset="0"/>
              </a:rPr>
              <a:t>Lễ</a:t>
            </a:r>
            <a:r>
              <a:rPr lang="en-US" sz="6000" b="1" dirty="0" smtClean="0">
                <a:solidFill>
                  <a:srgbClr val="FF0000"/>
                </a:solidFill>
                <a:effectLst/>
                <a:latin typeface="+mj-lt"/>
                <a:cs typeface="Tahoma" pitchFamily="34" charset="0"/>
              </a:rPr>
              <a:t> </a:t>
            </a:r>
            <a:r>
              <a:rPr lang="en-US" sz="6000" b="1" dirty="0" err="1" smtClean="0">
                <a:solidFill>
                  <a:srgbClr val="FF0000"/>
                </a:solidFill>
                <a:effectLst/>
                <a:latin typeface="+mj-lt"/>
                <a:cs typeface="Tahoma" pitchFamily="34" charset="0"/>
              </a:rPr>
              <a:t>Thánh</a:t>
            </a:r>
            <a:r>
              <a:rPr lang="en-US" sz="6000" b="1" dirty="0" smtClean="0">
                <a:solidFill>
                  <a:srgbClr val="FF0000"/>
                </a:solidFill>
                <a:effectLst/>
                <a:latin typeface="+mj-lt"/>
                <a:cs typeface="Tahoma" pitchFamily="34" charset="0"/>
              </a:rPr>
              <a:t> </a:t>
            </a:r>
            <a:r>
              <a:rPr lang="en-US" sz="6000" b="1" dirty="0" err="1" smtClean="0">
                <a:solidFill>
                  <a:srgbClr val="FF0000"/>
                </a:solidFill>
                <a:effectLst/>
                <a:latin typeface="+mj-lt"/>
                <a:cs typeface="Tahoma" pitchFamily="34" charset="0"/>
              </a:rPr>
              <a:t>Gia</a:t>
            </a:r>
            <a:r>
              <a:rPr lang="en-US" sz="6000" b="1" dirty="0" smtClean="0">
                <a:solidFill>
                  <a:srgbClr val="FF0000"/>
                </a:solidFill>
                <a:effectLst/>
                <a:latin typeface="+mj-lt"/>
                <a:cs typeface="Tahoma" pitchFamily="34" charset="0"/>
              </a:rPr>
              <a:t> </a:t>
            </a:r>
            <a:r>
              <a:rPr lang="en-US" sz="6000" b="1" dirty="0" err="1" smtClean="0">
                <a:solidFill>
                  <a:srgbClr val="FF0000"/>
                </a:solidFill>
                <a:effectLst/>
                <a:latin typeface="+mj-lt"/>
                <a:cs typeface="Tahoma" pitchFamily="34" charset="0"/>
              </a:rPr>
              <a:t>Thất</a:t>
            </a:r>
            <a:r>
              <a:rPr lang="en-US" sz="6000" b="1" dirty="0">
                <a:solidFill>
                  <a:srgbClr val="FF0000"/>
                </a:solidFill>
                <a:latin typeface="+mj-lt"/>
                <a:cs typeface="Tahoma" pitchFamily="34" charset="0"/>
              </a:rPr>
              <a:t> </a:t>
            </a:r>
            <a:r>
              <a:rPr lang="en-US" sz="6000" b="1" dirty="0" err="1" smtClean="0">
                <a:solidFill>
                  <a:srgbClr val="FF0000"/>
                </a:solidFill>
                <a:effectLst/>
                <a:latin typeface="+mj-lt"/>
                <a:cs typeface="Tahoma" pitchFamily="34" charset="0"/>
              </a:rPr>
              <a:t>Năm</a:t>
            </a:r>
            <a:r>
              <a:rPr lang="en-US" sz="6000" b="1" dirty="0" smtClean="0">
                <a:solidFill>
                  <a:srgbClr val="FF0000"/>
                </a:solidFill>
                <a:effectLst/>
                <a:latin typeface="+mj-lt"/>
                <a:cs typeface="Tahoma" pitchFamily="34" charset="0"/>
              </a:rPr>
              <a:t> </a:t>
            </a:r>
            <a:r>
              <a:rPr lang="en-US" sz="6000" b="1" dirty="0" smtClean="0">
                <a:solidFill>
                  <a:srgbClr val="FF0000"/>
                </a:solidFill>
                <a:latin typeface="+mj-lt"/>
                <a:cs typeface="Tahoma" pitchFamily="34" charset="0"/>
              </a:rPr>
              <a:t>C </a:t>
            </a:r>
          </a:p>
          <a:p>
            <a:pPr eaLnBrk="1" hangingPunct="1"/>
            <a:r>
              <a:rPr lang="en-US" sz="6000" b="1" dirty="0" smtClean="0">
                <a:solidFill>
                  <a:srgbClr val="FF0000"/>
                </a:solidFill>
                <a:latin typeface="+mj-lt"/>
                <a:cs typeface="Tahoma" pitchFamily="34" charset="0"/>
              </a:rPr>
              <a:t>3 </a:t>
            </a:r>
            <a:r>
              <a:rPr lang="en-US" sz="6000" b="1" dirty="0" err="1" smtClean="0">
                <a:solidFill>
                  <a:srgbClr val="FF0000"/>
                </a:solidFill>
                <a:latin typeface="+mj-lt"/>
                <a:cs typeface="Tahoma" pitchFamily="34" charset="0"/>
              </a:rPr>
              <a:t>Câu</a:t>
            </a:r>
            <a:endParaRPr lang="en-US" sz="6000" b="1" dirty="0" smtClean="0">
              <a:solidFill>
                <a:srgbClr val="FF0000"/>
              </a:solidFill>
              <a:latin typeface="+mj-lt"/>
              <a:cs typeface="Tahoma" pitchFamily="34" charset="0"/>
            </a:endParaRPr>
          </a:p>
          <a:p>
            <a:pPr eaLnBrk="1" hangingPunct="1"/>
            <a:r>
              <a:rPr lang="en-US" sz="4800" b="1" i="1" dirty="0" smtClean="0">
                <a:solidFill>
                  <a:schemeClr val="accent5">
                    <a:lumMod val="25000"/>
                  </a:schemeClr>
                </a:solidFill>
                <a:latin typeface="+mj-lt"/>
                <a:cs typeface="Tahoma" pitchFamily="34" charset="0"/>
              </a:rPr>
              <a:t>Lm. Kim Long</a:t>
            </a:r>
            <a:endParaRPr lang="en-US" sz="4800" b="1" dirty="0">
              <a:solidFill>
                <a:schemeClr val="accent5">
                  <a:lumMod val="25000"/>
                </a:schemeClr>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895350"/>
            <a:ext cx="9144000" cy="4552950"/>
          </a:xfrm>
        </p:spPr>
        <p:txBody>
          <a:bodyPr/>
          <a:lstStyle/>
          <a:p>
            <a:pPr algn="just" eaLnBrk="1" hangingPunct="1">
              <a:lnSpc>
                <a:spcPct val="105000"/>
              </a:lnSpc>
            </a:pPr>
            <a:r>
              <a:rPr lang="vi-VN" sz="6600" b="1" dirty="0" smtClean="0">
                <a:solidFill>
                  <a:srgbClr val="FF0000"/>
                </a:solidFill>
                <a:latin typeface="+mj-lt"/>
                <a:cs typeface="Times New Roman" pitchFamily="18" charset="0"/>
              </a:rPr>
              <a:t>ĐK</a:t>
            </a:r>
            <a:r>
              <a:rPr lang="vi-VN" sz="6600" b="1" dirty="0">
                <a:solidFill>
                  <a:srgbClr val="FF0000"/>
                </a:solidFill>
                <a:latin typeface="+mj-lt"/>
                <a:cs typeface="Times New Roman" pitchFamily="18" charset="0"/>
              </a:rPr>
              <a:t>: </a:t>
            </a:r>
            <a:r>
              <a:rPr lang="vi-VN" sz="6600" b="1" dirty="0">
                <a:solidFill>
                  <a:schemeClr val="accent5">
                    <a:lumMod val="25000"/>
                  </a:schemeClr>
                </a:solidFill>
                <a:latin typeface="+mj-lt"/>
                <a:cs typeface="Times New Roman" pitchFamily="18" charset="0"/>
              </a:rPr>
              <a:t>Ôi lạy Chúa, phúc thay người ở trong thánh điện.</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0240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Pk1</a:t>
            </a:r>
            <a:r>
              <a:rPr lang="vi-VN" sz="5400" b="1" dirty="0">
                <a:solidFill>
                  <a:srgbClr val="FF0000"/>
                </a:solidFill>
              </a:rPr>
              <a:t>: </a:t>
            </a:r>
            <a:r>
              <a:rPr lang="vi-VN" sz="5400" b="1" dirty="0">
                <a:solidFill>
                  <a:schemeClr val="accent5">
                    <a:lumMod val="25000"/>
                  </a:schemeClr>
                </a:solidFill>
              </a:rPr>
              <a:t>Hồn con khát khao mỏi </a:t>
            </a:r>
            <a:r>
              <a:rPr lang="vi-VN" sz="5400" b="1" dirty="0" smtClean="0">
                <a:solidFill>
                  <a:schemeClr val="accent5">
                    <a:lumMod val="25000"/>
                  </a:schemeClr>
                </a:solidFill>
              </a:rPr>
              <a:t>mòn, </a:t>
            </a:r>
            <a:r>
              <a:rPr lang="vi-VN" sz="5400" b="1" dirty="0">
                <a:solidFill>
                  <a:schemeClr val="accent5">
                    <a:lumMod val="25000"/>
                  </a:schemeClr>
                </a:solidFill>
              </a:rPr>
              <a:t>mong được về hành lang nhà Chúa. Tâm thần và thể xác </a:t>
            </a:r>
            <a:r>
              <a:rPr lang="vi-VN" sz="5400" b="1" dirty="0" smtClean="0">
                <a:solidFill>
                  <a:schemeClr val="accent5">
                    <a:lumMod val="25000"/>
                  </a:schemeClr>
                </a:solidFill>
              </a:rPr>
              <a:t>con, </a:t>
            </a:r>
            <a:r>
              <a:rPr lang="vi-VN" sz="5400" b="1" dirty="0">
                <a:solidFill>
                  <a:schemeClr val="accent5">
                    <a:lumMod val="25000"/>
                  </a:schemeClr>
                </a:solidFill>
              </a:rPr>
              <a:t>hân hoan vọng tới Chúa trường sinh.</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895350"/>
            <a:ext cx="9144000" cy="4552950"/>
          </a:xfrm>
        </p:spPr>
        <p:txBody>
          <a:bodyPr/>
          <a:lstStyle/>
          <a:p>
            <a:pPr algn="just" eaLnBrk="1" hangingPunct="1">
              <a:lnSpc>
                <a:spcPct val="105000"/>
              </a:lnSpc>
            </a:pPr>
            <a:r>
              <a:rPr lang="vi-VN" sz="6600" b="1" dirty="0" smtClean="0">
                <a:solidFill>
                  <a:srgbClr val="FF0000"/>
                </a:solidFill>
                <a:latin typeface="+mj-lt"/>
                <a:cs typeface="Times New Roman" pitchFamily="18" charset="0"/>
              </a:rPr>
              <a:t>ĐK</a:t>
            </a:r>
            <a:r>
              <a:rPr lang="vi-VN" sz="6600" b="1" dirty="0">
                <a:solidFill>
                  <a:srgbClr val="FF0000"/>
                </a:solidFill>
                <a:latin typeface="+mj-lt"/>
                <a:cs typeface="Times New Roman" pitchFamily="18" charset="0"/>
              </a:rPr>
              <a:t>: </a:t>
            </a:r>
            <a:r>
              <a:rPr lang="vi-VN" sz="6600" b="1" dirty="0">
                <a:solidFill>
                  <a:schemeClr val="accent5">
                    <a:lumMod val="25000"/>
                  </a:schemeClr>
                </a:solidFill>
                <a:latin typeface="+mj-lt"/>
                <a:cs typeface="Times New Roman" pitchFamily="18" charset="0"/>
              </a:rPr>
              <a:t>Ôi lạy Chúa, phúc thay người ở trong thánh điện.</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07334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Pk2</a:t>
            </a:r>
            <a:r>
              <a:rPr lang="vi-VN" sz="5400" b="1" dirty="0">
                <a:solidFill>
                  <a:srgbClr val="FF0000"/>
                </a:solidFill>
              </a:rPr>
              <a:t>:  </a:t>
            </a:r>
            <a:r>
              <a:rPr lang="vi-VN" sz="5400" b="1" dirty="0">
                <a:solidFill>
                  <a:schemeClr val="accent5">
                    <a:lumMod val="25000"/>
                  </a:schemeClr>
                </a:solidFill>
              </a:rPr>
              <a:t>Thật vinh phúc ai nương </a:t>
            </a:r>
            <a:r>
              <a:rPr lang="vi-VN" sz="5400" b="1" dirty="0" smtClean="0">
                <a:solidFill>
                  <a:schemeClr val="accent5">
                    <a:lumMod val="25000"/>
                  </a:schemeClr>
                </a:solidFill>
              </a:rPr>
              <a:t>nhờ, </a:t>
            </a:r>
            <a:r>
              <a:rPr lang="vi-VN" sz="5400" b="1" dirty="0">
                <a:solidFill>
                  <a:schemeClr val="accent5">
                    <a:lumMod val="25000"/>
                  </a:schemeClr>
                </a:solidFill>
              </a:rPr>
              <a:t>nơi đền </a:t>
            </a:r>
            <a:r>
              <a:rPr lang="vi-VN" sz="5400" b="1" dirty="0" smtClean="0">
                <a:solidFill>
                  <a:schemeClr val="accent5">
                    <a:lumMod val="25000"/>
                  </a:schemeClr>
                </a:solidFill>
              </a:rPr>
              <a:t>thờ </a:t>
            </a:r>
            <a:r>
              <a:rPr lang="vi-VN" sz="5400" b="1" dirty="0">
                <a:solidFill>
                  <a:schemeClr val="accent5">
                    <a:lumMod val="25000"/>
                  </a:schemeClr>
                </a:solidFill>
              </a:rPr>
              <a:t>và ca tụng Chúa. Kẻ Ngài phù </a:t>
            </a:r>
            <a:r>
              <a:rPr lang="vi-VN" sz="5400" b="1" dirty="0" smtClean="0">
                <a:solidFill>
                  <a:schemeClr val="accent5">
                    <a:lumMod val="25000"/>
                  </a:schemeClr>
                </a:solidFill>
              </a:rPr>
              <a:t>trợ </a:t>
            </a:r>
            <a:r>
              <a:rPr lang="vi-VN" sz="5400" b="1" dirty="0">
                <a:solidFill>
                  <a:schemeClr val="accent5">
                    <a:lumMod val="25000"/>
                  </a:schemeClr>
                </a:solidFill>
              </a:rPr>
              <a:t>phúc thay. Nay xin Ngài đoái nghe lời con.</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895350"/>
            <a:ext cx="9144000" cy="4552950"/>
          </a:xfrm>
        </p:spPr>
        <p:txBody>
          <a:bodyPr/>
          <a:lstStyle/>
          <a:p>
            <a:pPr algn="just" eaLnBrk="1" hangingPunct="1">
              <a:lnSpc>
                <a:spcPct val="105000"/>
              </a:lnSpc>
            </a:pPr>
            <a:r>
              <a:rPr lang="vi-VN" sz="6600" b="1" dirty="0" smtClean="0">
                <a:solidFill>
                  <a:srgbClr val="FF0000"/>
                </a:solidFill>
                <a:latin typeface="+mj-lt"/>
                <a:cs typeface="Times New Roman" pitchFamily="18" charset="0"/>
              </a:rPr>
              <a:t>ĐK</a:t>
            </a:r>
            <a:r>
              <a:rPr lang="vi-VN" sz="6600" b="1" dirty="0">
                <a:solidFill>
                  <a:srgbClr val="FF0000"/>
                </a:solidFill>
                <a:latin typeface="+mj-lt"/>
                <a:cs typeface="Times New Roman" pitchFamily="18" charset="0"/>
              </a:rPr>
              <a:t>: </a:t>
            </a:r>
            <a:r>
              <a:rPr lang="vi-VN" sz="6600" b="1" dirty="0">
                <a:solidFill>
                  <a:schemeClr val="accent5">
                    <a:lumMod val="25000"/>
                  </a:schemeClr>
                </a:solidFill>
                <a:latin typeface="+mj-lt"/>
                <a:cs typeface="Times New Roman" pitchFamily="18" charset="0"/>
              </a:rPr>
              <a:t>Ôi lạy Chúa, phúc thay người ở trong thánh điện.</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91117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895350"/>
            <a:ext cx="9144000" cy="4552950"/>
          </a:xfrm>
        </p:spPr>
        <p:txBody>
          <a:bodyPr/>
          <a:lstStyle/>
          <a:p>
            <a:pPr algn="just" eaLnBrk="1" hangingPunct="1">
              <a:lnSpc>
                <a:spcPct val="105000"/>
              </a:lnSpc>
            </a:pPr>
            <a:r>
              <a:rPr lang="vi-VN" sz="6600" b="1" dirty="0" smtClean="0">
                <a:solidFill>
                  <a:srgbClr val="FF0000"/>
                </a:solidFill>
                <a:latin typeface="+mj-lt"/>
                <a:cs typeface="Times New Roman" pitchFamily="18" charset="0"/>
              </a:rPr>
              <a:t>ĐK</a:t>
            </a:r>
            <a:r>
              <a:rPr lang="vi-VN" sz="6600" b="1" dirty="0">
                <a:solidFill>
                  <a:srgbClr val="FF0000"/>
                </a:solidFill>
                <a:latin typeface="+mj-lt"/>
                <a:cs typeface="Times New Roman" pitchFamily="18" charset="0"/>
              </a:rPr>
              <a:t>: </a:t>
            </a:r>
            <a:r>
              <a:rPr lang="vi-VN" sz="6600" b="1" dirty="0">
                <a:solidFill>
                  <a:schemeClr val="accent5">
                    <a:lumMod val="25000"/>
                  </a:schemeClr>
                </a:solidFill>
                <a:latin typeface="+mj-lt"/>
                <a:cs typeface="Times New Roman" pitchFamily="18" charset="0"/>
              </a:rPr>
              <a:t>Ôi lạy Chúa, phúc thay người ở trong thánh điện.</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354910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Pk3</a:t>
            </a:r>
            <a:r>
              <a:rPr lang="vi-VN" sz="5400" b="1" dirty="0">
                <a:solidFill>
                  <a:srgbClr val="FF0000"/>
                </a:solidFill>
              </a:rPr>
              <a:t>:  </a:t>
            </a:r>
            <a:r>
              <a:rPr lang="vi-VN" sz="5400" b="1" dirty="0">
                <a:solidFill>
                  <a:schemeClr val="accent5">
                    <a:lumMod val="25000"/>
                  </a:schemeClr>
                </a:solidFill>
              </a:rPr>
              <a:t>Thật vinh phúc ai nương </a:t>
            </a:r>
            <a:r>
              <a:rPr lang="vi-VN" sz="5400" b="1" dirty="0" smtClean="0">
                <a:solidFill>
                  <a:schemeClr val="accent5">
                    <a:lumMod val="25000"/>
                  </a:schemeClr>
                </a:solidFill>
              </a:rPr>
              <a:t>nhờ, </a:t>
            </a:r>
            <a:r>
              <a:rPr lang="vi-VN" sz="5400" b="1" dirty="0">
                <a:solidFill>
                  <a:schemeClr val="accent5">
                    <a:lumMod val="25000"/>
                  </a:schemeClr>
                </a:solidFill>
              </a:rPr>
              <a:t>nơi đền </a:t>
            </a:r>
            <a:r>
              <a:rPr lang="vi-VN" sz="5400" b="1" dirty="0" smtClean="0">
                <a:solidFill>
                  <a:schemeClr val="accent5">
                    <a:lumMod val="25000"/>
                  </a:schemeClr>
                </a:solidFill>
              </a:rPr>
              <a:t>thờ </a:t>
            </a:r>
            <a:r>
              <a:rPr lang="vi-VN" sz="5400" b="1" dirty="0">
                <a:solidFill>
                  <a:schemeClr val="accent5">
                    <a:lumMod val="25000"/>
                  </a:schemeClr>
                </a:solidFill>
              </a:rPr>
              <a:t>và ca tụng Chúa. Ôi Ngài một khiên chở che, xin </a:t>
            </a:r>
            <a:r>
              <a:rPr lang="vi-VN" sz="5400" b="1" dirty="0" smtClean="0">
                <a:solidFill>
                  <a:schemeClr val="accent5">
                    <a:lumMod val="25000"/>
                  </a:schemeClr>
                </a:solidFill>
              </a:rPr>
              <a:t>xem </a:t>
            </a:r>
            <a:r>
              <a:rPr lang="vi-VN" sz="5400" b="1" dirty="0">
                <a:solidFill>
                  <a:schemeClr val="accent5">
                    <a:lumMod val="25000"/>
                  </a:schemeClr>
                </a:solidFill>
              </a:rPr>
              <a:t>Người Chúa xức dầu cho.</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895350"/>
            <a:ext cx="9144000" cy="4552950"/>
          </a:xfrm>
        </p:spPr>
        <p:txBody>
          <a:bodyPr/>
          <a:lstStyle/>
          <a:p>
            <a:pPr algn="just" eaLnBrk="1" hangingPunct="1">
              <a:lnSpc>
                <a:spcPct val="105000"/>
              </a:lnSpc>
            </a:pPr>
            <a:r>
              <a:rPr lang="vi-VN" sz="6600" b="1" dirty="0" smtClean="0">
                <a:solidFill>
                  <a:srgbClr val="FF0000"/>
                </a:solidFill>
                <a:latin typeface="+mj-lt"/>
                <a:cs typeface="Times New Roman" pitchFamily="18" charset="0"/>
              </a:rPr>
              <a:t>ĐK</a:t>
            </a:r>
            <a:r>
              <a:rPr lang="vi-VN" sz="6600" b="1" dirty="0">
                <a:solidFill>
                  <a:srgbClr val="FF0000"/>
                </a:solidFill>
                <a:latin typeface="+mj-lt"/>
                <a:cs typeface="Times New Roman" pitchFamily="18" charset="0"/>
              </a:rPr>
              <a:t>: </a:t>
            </a:r>
            <a:r>
              <a:rPr lang="vi-VN" sz="6600" b="1" dirty="0">
                <a:solidFill>
                  <a:schemeClr val="accent5">
                    <a:lumMod val="25000"/>
                  </a:schemeClr>
                </a:solidFill>
                <a:latin typeface="+mj-lt"/>
                <a:cs typeface="Times New Roman" pitchFamily="18" charset="0"/>
              </a:rPr>
              <a:t>Ôi lạy Chúa, phúc thay người ở trong thánh điện.</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80956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682" y="1657350"/>
            <a:ext cx="4254318" cy="2209800"/>
          </a:xfrm>
          <a:prstGeom prst="rect">
            <a:avLst/>
          </a:prstGeom>
        </p:spPr>
      </p:pic>
      <p:sp>
        <p:nvSpPr>
          <p:cNvPr id="6" name="Rectangle 5"/>
          <p:cNvSpPr/>
          <p:nvPr/>
        </p:nvSpPr>
        <p:spPr>
          <a:xfrm>
            <a:off x="0" y="285750"/>
            <a:ext cx="9144000" cy="646331"/>
          </a:xfrm>
          <a:prstGeom prst="rect">
            <a:avLst/>
          </a:prstGeom>
        </p:spPr>
        <p:txBody>
          <a:bodyPr wrap="square">
            <a:spAutoFit/>
          </a:bodyPr>
          <a:lstStyle/>
          <a:p>
            <a:pPr fontAlgn="auto">
              <a:spcBef>
                <a:spcPts val="0"/>
              </a:spcBef>
              <a:spcAft>
                <a:spcPts val="0"/>
              </a:spcAft>
            </a:pPr>
            <a:r>
              <a:rPr lang="vi-VN" sz="3600" b="1" u="sng" dirty="0">
                <a:solidFill>
                  <a:srgbClr val="C00000"/>
                </a:solidFill>
                <a:latin typeface="+mj-lt"/>
              </a:rPr>
              <a:t>Bài đọc </a:t>
            </a:r>
            <a:r>
              <a:rPr lang="en-US" sz="3600" b="1" u="sng" dirty="0" smtClean="0">
                <a:solidFill>
                  <a:srgbClr val="C00000"/>
                </a:solidFill>
                <a:latin typeface="+mj-lt"/>
              </a:rPr>
              <a:t>2:</a:t>
            </a:r>
          </a:p>
        </p:txBody>
      </p:sp>
    </p:spTree>
    <p:extLst>
      <p:ext uri="{BB962C8B-B14F-4D97-AF65-F5344CB8AC3E}">
        <p14:creationId xmlns:p14="http://schemas.microsoft.com/office/powerpoint/2010/main" val="943590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133350"/>
            <a:ext cx="9144000" cy="4038600"/>
          </a:xfrm>
        </p:spPr>
        <p:txBody>
          <a:bodyPr/>
          <a:lstStyle/>
          <a:p>
            <a:pPr algn="just" eaLnBrk="1" hangingPunct="1">
              <a:lnSpc>
                <a:spcPct val="105000"/>
              </a:lnSpc>
            </a:pPr>
            <a:r>
              <a:rPr lang="vi-VN" sz="4800" b="1" dirty="0">
                <a:solidFill>
                  <a:srgbClr val="FF0000"/>
                </a:solidFill>
                <a:latin typeface="+mj-lt"/>
                <a:cs typeface="Times New Roman" pitchFamily="18" charset="0"/>
              </a:rPr>
              <a:t>Alleluia-alleluia: </a:t>
            </a:r>
            <a:r>
              <a:rPr lang="vi-VN" sz="4800" b="1" dirty="0" smtClean="0">
                <a:solidFill>
                  <a:srgbClr val="FF0000"/>
                </a:solidFill>
                <a:latin typeface="+mj-lt"/>
                <a:cs typeface="Times New Roman" pitchFamily="18" charset="0"/>
              </a:rPr>
              <a:t>                     </a:t>
            </a:r>
            <a:r>
              <a:rPr lang="vi-VN" sz="6000" b="1" dirty="0" smtClean="0">
                <a:solidFill>
                  <a:schemeClr val="accent5">
                    <a:lumMod val="25000"/>
                  </a:schemeClr>
                </a:solidFill>
                <a:latin typeface="+mj-lt"/>
                <a:cs typeface="Times New Roman" pitchFamily="18" charset="0"/>
              </a:rPr>
              <a:t>Lạy </a:t>
            </a:r>
            <a:r>
              <a:rPr lang="vi-VN" sz="6000" b="1" dirty="0">
                <a:solidFill>
                  <a:schemeClr val="accent5">
                    <a:lumMod val="25000"/>
                  </a:schemeClr>
                </a:solidFill>
                <a:latin typeface="+mj-lt"/>
                <a:cs typeface="Times New Roman" pitchFamily="18" charset="0"/>
              </a:rPr>
              <a:t>Chúa, xin mở lòng chúng con, để chúng con biết lắng nghe lời Con Chúa phán </a:t>
            </a:r>
            <a:r>
              <a:rPr lang="vi-VN" sz="6000" b="1" dirty="0" smtClean="0">
                <a:solidFill>
                  <a:schemeClr val="accent5">
                    <a:lumMod val="25000"/>
                  </a:schemeClr>
                </a:solidFill>
                <a:latin typeface="+mj-lt"/>
                <a:cs typeface="Times New Roman" pitchFamily="18" charset="0"/>
              </a:rPr>
              <a:t>dạy:  </a:t>
            </a:r>
            <a:r>
              <a:rPr lang="vi-VN" sz="4800" b="1" dirty="0" smtClean="0">
                <a:solidFill>
                  <a:srgbClr val="FF0000"/>
                </a:solidFill>
                <a:latin typeface="+mj-lt"/>
                <a:cs typeface="Times New Roman" pitchFamily="18" charset="0"/>
              </a:rPr>
              <a:t>Alleluia</a:t>
            </a:r>
            <a:r>
              <a:rPr lang="vi-VN" sz="4800" b="1" dirty="0">
                <a:solidFill>
                  <a:srgbClr val="FF0000"/>
                </a:solidFill>
                <a:latin typeface="+mj-lt"/>
                <a:cs typeface="Times New Roman" pitchFamily="18" charset="0"/>
              </a:rPr>
              <a:t>.</a:t>
            </a:r>
          </a:p>
          <a:p>
            <a:pPr algn="just" eaLnBrk="1" hangingPunct="1">
              <a:lnSpc>
                <a:spcPct val="105000"/>
              </a:lnSpc>
            </a:pP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577713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156" y="3619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855720"/>
            <a:ext cx="3048000" cy="1459230"/>
          </a:xfrm>
          <a:prstGeom prst="rect">
            <a:avLst/>
          </a:prstGeom>
        </p:spPr>
      </p:pic>
      <p:sp>
        <p:nvSpPr>
          <p:cNvPr id="5" name="Rectangle 4"/>
          <p:cNvSpPr/>
          <p:nvPr/>
        </p:nvSpPr>
        <p:spPr>
          <a:xfrm>
            <a:off x="2209800" y="-6608"/>
            <a:ext cx="6934200" cy="4524315"/>
          </a:xfrm>
          <a:prstGeom prst="rect">
            <a:avLst/>
          </a:prstGeom>
        </p:spPr>
        <p:txBody>
          <a:bodyPr wrap="square">
            <a:spAutoFit/>
          </a:bodyPr>
          <a:lstStyle/>
          <a:p>
            <a:pPr algn="ctr" fontAlgn="auto">
              <a:spcBef>
                <a:spcPts val="0"/>
              </a:spcBef>
              <a:spcAft>
                <a:spcPts val="0"/>
              </a:spcAft>
            </a:pPr>
            <a:r>
              <a:rPr lang="en-US" sz="3600" b="1" u="sng" dirty="0" smtClean="0">
                <a:solidFill>
                  <a:srgbClr val="C00000"/>
                </a:solidFill>
                <a:latin typeface="+mj-lt"/>
              </a:rPr>
              <a:t>LỜI NGUYỆN TÍN HỮU</a:t>
            </a:r>
          </a:p>
          <a:p>
            <a:pPr algn="just" fontAlgn="auto">
              <a:spcBef>
                <a:spcPts val="0"/>
              </a:spcBef>
              <a:spcAft>
                <a:spcPts val="0"/>
              </a:spcAft>
            </a:pPr>
            <a:r>
              <a:rPr lang="en-US" sz="3600" b="1" dirty="0" err="1" smtClean="0">
                <a:solidFill>
                  <a:schemeClr val="accent5">
                    <a:lumMod val="50000"/>
                  </a:schemeClr>
                </a:solidFill>
                <a:latin typeface="+mj-lt"/>
              </a:rPr>
              <a:t>Anh</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chị</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em</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thân</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mến</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bà</a:t>
            </a:r>
            <a:r>
              <a:rPr lang="en-US" sz="3600" b="1" dirty="0" smtClean="0">
                <a:solidFill>
                  <a:schemeClr val="accent5">
                    <a:lumMod val="50000"/>
                  </a:schemeClr>
                </a:solidFill>
                <a:latin typeface="+mj-lt"/>
              </a:rPr>
              <a:t> An-</a:t>
            </a:r>
            <a:r>
              <a:rPr lang="en-US" sz="3600" b="1" dirty="0" err="1" smtClean="0">
                <a:solidFill>
                  <a:schemeClr val="accent5">
                    <a:lumMod val="50000"/>
                  </a:schemeClr>
                </a:solidFill>
                <a:latin typeface="+mj-lt"/>
              </a:rPr>
              <a:t>na</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đã</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cầu</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nguyện</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với</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lòng</a:t>
            </a:r>
            <a:r>
              <a:rPr lang="en-US" sz="3600" b="1" dirty="0" smtClean="0">
                <a:solidFill>
                  <a:schemeClr val="accent5">
                    <a:lumMod val="50000"/>
                  </a:schemeClr>
                </a:solidFill>
                <a:latin typeface="+mj-lt"/>
              </a:rPr>
              <a:t> tin </a:t>
            </a:r>
            <a:r>
              <a:rPr lang="en-US" sz="3600" b="1" dirty="0" err="1" smtClean="0">
                <a:solidFill>
                  <a:schemeClr val="accent5">
                    <a:lumMod val="50000"/>
                  </a:schemeClr>
                </a:solidFill>
                <a:latin typeface="+mj-lt"/>
              </a:rPr>
              <a:t>tưởng</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mãnh</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liệt</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và</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Chúa</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đã</a:t>
            </a:r>
            <a:r>
              <a:rPr lang="en-US" sz="3600" b="1" dirty="0" smtClean="0">
                <a:solidFill>
                  <a:schemeClr val="accent5">
                    <a:lumMod val="50000"/>
                  </a:schemeClr>
                </a:solidFill>
                <a:latin typeface="+mj-lt"/>
              </a:rPr>
              <a:t> ban </a:t>
            </a:r>
            <a:r>
              <a:rPr lang="en-US" sz="3600" b="1" dirty="0" err="1" smtClean="0">
                <a:solidFill>
                  <a:schemeClr val="accent5">
                    <a:lumMod val="50000"/>
                  </a:schemeClr>
                </a:solidFill>
                <a:latin typeface="+mj-lt"/>
              </a:rPr>
              <a:t>cho</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bà</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một</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đứa</a:t>
            </a:r>
            <a:r>
              <a:rPr lang="en-US" sz="3600" b="1" dirty="0" smtClean="0">
                <a:solidFill>
                  <a:schemeClr val="accent5">
                    <a:lumMod val="50000"/>
                  </a:schemeClr>
                </a:solidFill>
                <a:latin typeface="+mj-lt"/>
              </a:rPr>
              <a:t> con </a:t>
            </a:r>
            <a:r>
              <a:rPr lang="en-US" sz="3600" b="1" dirty="0" err="1" smtClean="0">
                <a:solidFill>
                  <a:schemeClr val="accent5">
                    <a:lumMod val="50000"/>
                  </a:schemeClr>
                </a:solidFill>
                <a:latin typeface="+mj-lt"/>
              </a:rPr>
              <a:t>trai</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mà</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bà</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đã</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kiên</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trì</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khấn</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xin</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cùng</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với</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bà</a:t>
            </a:r>
            <a:r>
              <a:rPr lang="en-US" sz="3600" b="1" dirty="0" smtClean="0">
                <a:solidFill>
                  <a:schemeClr val="accent5">
                    <a:lumMod val="50000"/>
                  </a:schemeClr>
                </a:solidFill>
                <a:latin typeface="+mj-lt"/>
              </a:rPr>
              <a:t> An-</a:t>
            </a:r>
            <a:r>
              <a:rPr lang="en-US" sz="3600" b="1" dirty="0" err="1" smtClean="0">
                <a:solidFill>
                  <a:schemeClr val="accent5">
                    <a:lumMod val="50000"/>
                  </a:schemeClr>
                </a:solidFill>
                <a:latin typeface="+mj-lt"/>
              </a:rPr>
              <a:t>na</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chúng</a:t>
            </a:r>
            <a:r>
              <a:rPr lang="en-US" sz="3600" b="1" dirty="0" smtClean="0">
                <a:solidFill>
                  <a:schemeClr val="accent5">
                    <a:lumMod val="50000"/>
                  </a:schemeClr>
                </a:solidFill>
                <a:latin typeface="+mj-lt"/>
              </a:rPr>
              <a:t> ta </a:t>
            </a:r>
            <a:r>
              <a:rPr lang="en-US" sz="3600" b="1" dirty="0" err="1" smtClean="0">
                <a:solidFill>
                  <a:schemeClr val="accent5">
                    <a:lumMod val="50000"/>
                  </a:schemeClr>
                </a:solidFill>
                <a:latin typeface="+mj-lt"/>
              </a:rPr>
              <a:t>hãy</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khẩn</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cầu</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Thiên</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Chúa</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là</a:t>
            </a:r>
            <a:r>
              <a:rPr lang="en-US" sz="3600" b="1" dirty="0" smtClean="0">
                <a:solidFill>
                  <a:schemeClr val="accent5">
                    <a:lumMod val="50000"/>
                  </a:schemeClr>
                </a:solidFill>
                <a:latin typeface="+mj-lt"/>
              </a:rPr>
              <a:t> Cha </a:t>
            </a:r>
            <a:r>
              <a:rPr lang="en-US" sz="3600" b="1" dirty="0" err="1" smtClean="0">
                <a:solidFill>
                  <a:schemeClr val="accent5">
                    <a:lumMod val="50000"/>
                  </a:schemeClr>
                </a:solidFill>
                <a:latin typeface="+mj-lt"/>
              </a:rPr>
              <a:t>nhân</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hậu</a:t>
            </a:r>
            <a:r>
              <a:rPr lang="en-US" sz="3600" b="1" dirty="0" smtClean="0">
                <a:solidFill>
                  <a:schemeClr val="accent5">
                    <a:lumMod val="50000"/>
                  </a:schemeClr>
                </a:solidFill>
                <a:latin typeface="+mj-lt"/>
              </a:rPr>
              <a:t> </a:t>
            </a:r>
            <a:r>
              <a:rPr lang="en-US" sz="3600" b="1" dirty="0" err="1" smtClean="0">
                <a:solidFill>
                  <a:schemeClr val="accent5">
                    <a:lumMod val="50000"/>
                  </a:schemeClr>
                </a:solidFill>
                <a:latin typeface="+mj-lt"/>
              </a:rPr>
              <a:t>từ</a:t>
            </a:r>
            <a:r>
              <a:rPr lang="en-US" sz="3600" b="1" dirty="0" smtClean="0">
                <a:solidFill>
                  <a:schemeClr val="accent5">
                    <a:lumMod val="50000"/>
                  </a:schemeClr>
                </a:solidFill>
                <a:latin typeface="+mj-lt"/>
              </a:rPr>
              <a:t> bi.</a:t>
            </a:r>
            <a:endParaRPr lang="en-US" sz="3600" b="1"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429000" y="798314"/>
            <a:ext cx="5715000" cy="2154436"/>
          </a:xfrm>
          <a:prstGeom prst="rect">
            <a:avLst/>
          </a:prstGeom>
        </p:spPr>
        <p:txBody>
          <a:bodyPr wrap="square">
            <a:spAutoFit/>
          </a:bodyPr>
          <a:lstStyle/>
          <a:p>
            <a:pPr algn="ctr" fontAlgn="auto">
              <a:spcBef>
                <a:spcPts val="0"/>
              </a:spcBef>
              <a:spcAft>
                <a:spcPts val="0"/>
              </a:spcAft>
            </a:pPr>
            <a:r>
              <a:rPr lang="en-US" sz="5400" b="1" dirty="0" err="1" smtClean="0">
                <a:solidFill>
                  <a:schemeClr val="accent5">
                    <a:lumMod val="25000"/>
                  </a:schemeClr>
                </a:solidFill>
                <a:latin typeface="UTM American Sans"/>
              </a:rPr>
              <a:t>Ca</a:t>
            </a:r>
            <a:r>
              <a:rPr lang="en-US" sz="5400" b="1" dirty="0" smtClean="0">
                <a:solidFill>
                  <a:schemeClr val="accent5">
                    <a:lumMod val="25000"/>
                  </a:schemeClr>
                </a:solidFill>
                <a:latin typeface="UTM American Sans"/>
              </a:rPr>
              <a:t> </a:t>
            </a:r>
            <a:r>
              <a:rPr lang="en-US" sz="5400" b="1" dirty="0" err="1" smtClean="0">
                <a:solidFill>
                  <a:schemeClr val="accent5">
                    <a:lumMod val="25000"/>
                  </a:schemeClr>
                </a:solidFill>
                <a:latin typeface="UTM American Sans"/>
              </a:rPr>
              <a:t>Dâng</a:t>
            </a:r>
            <a:r>
              <a:rPr lang="en-US" sz="5400" b="1" dirty="0" smtClean="0">
                <a:solidFill>
                  <a:schemeClr val="accent5">
                    <a:lumMod val="25000"/>
                  </a:schemeClr>
                </a:solidFill>
                <a:latin typeface="UTM American Sans"/>
              </a:rPr>
              <a:t> </a:t>
            </a:r>
            <a:r>
              <a:rPr lang="en-US" sz="5400" b="1" dirty="0" err="1" smtClean="0">
                <a:solidFill>
                  <a:schemeClr val="accent5">
                    <a:lumMod val="25000"/>
                  </a:schemeClr>
                </a:solidFill>
                <a:latin typeface="UTM American Sans"/>
              </a:rPr>
              <a:t>Lễ</a:t>
            </a:r>
            <a:endParaRPr lang="en-US" sz="5400" b="1" dirty="0" smtClean="0">
              <a:solidFill>
                <a:schemeClr val="accent5">
                  <a:lumMod val="25000"/>
                </a:schemeClr>
              </a:solidFill>
              <a:latin typeface="UTM American Sans"/>
            </a:endParaRPr>
          </a:p>
          <a:p>
            <a:pPr algn="ctr" fontAlgn="auto">
              <a:spcBef>
                <a:spcPts val="0"/>
              </a:spcBef>
              <a:spcAft>
                <a:spcPts val="0"/>
              </a:spcAft>
            </a:pPr>
            <a:r>
              <a:rPr lang="en-US" sz="4000" b="1" dirty="0" err="1" smtClean="0">
                <a:solidFill>
                  <a:schemeClr val="accent5">
                    <a:lumMod val="25000"/>
                  </a:schemeClr>
                </a:solidFill>
                <a:latin typeface="UTM American Sans"/>
              </a:rPr>
              <a:t>Lễ</a:t>
            </a:r>
            <a:r>
              <a:rPr lang="en-US" sz="4000" b="1" dirty="0" smtClean="0">
                <a:solidFill>
                  <a:schemeClr val="accent5">
                    <a:lumMod val="25000"/>
                  </a:schemeClr>
                </a:solidFill>
                <a:latin typeface="UTM American Sans"/>
              </a:rPr>
              <a:t> </a:t>
            </a:r>
            <a:r>
              <a:rPr lang="en-US" sz="4000" b="1" dirty="0" err="1" smtClean="0">
                <a:solidFill>
                  <a:schemeClr val="accent5">
                    <a:lumMod val="25000"/>
                  </a:schemeClr>
                </a:solidFill>
                <a:latin typeface="UTM American Sans"/>
              </a:rPr>
              <a:t>Dâng</a:t>
            </a:r>
            <a:r>
              <a:rPr lang="en-US" sz="4000" b="1" dirty="0" smtClean="0">
                <a:solidFill>
                  <a:schemeClr val="accent5">
                    <a:lumMod val="25000"/>
                  </a:schemeClr>
                </a:solidFill>
                <a:latin typeface="UTM American Sans"/>
              </a:rPr>
              <a:t> </a:t>
            </a:r>
            <a:r>
              <a:rPr lang="en-US" sz="4000" b="1" dirty="0" err="1" smtClean="0">
                <a:solidFill>
                  <a:schemeClr val="accent5">
                    <a:lumMod val="25000"/>
                  </a:schemeClr>
                </a:solidFill>
                <a:latin typeface="UTM American Sans"/>
              </a:rPr>
              <a:t>Thánh</a:t>
            </a:r>
            <a:r>
              <a:rPr lang="en-US" sz="4000" b="1" dirty="0" smtClean="0">
                <a:solidFill>
                  <a:schemeClr val="accent5">
                    <a:lumMod val="25000"/>
                  </a:schemeClr>
                </a:solidFill>
                <a:latin typeface="UTM American Sans"/>
              </a:rPr>
              <a:t> </a:t>
            </a:r>
            <a:r>
              <a:rPr lang="en-US" sz="4000" b="1" dirty="0" err="1" smtClean="0">
                <a:solidFill>
                  <a:schemeClr val="accent5">
                    <a:lumMod val="25000"/>
                  </a:schemeClr>
                </a:solidFill>
                <a:latin typeface="UTM American Sans"/>
              </a:rPr>
              <a:t>Gia</a:t>
            </a:r>
            <a:r>
              <a:rPr lang="en-US" sz="4000" b="1" dirty="0" smtClean="0">
                <a:solidFill>
                  <a:schemeClr val="accent5">
                    <a:lumMod val="25000"/>
                  </a:schemeClr>
                </a:solidFill>
                <a:latin typeface="UTM American Sans"/>
              </a:rPr>
              <a:t> </a:t>
            </a:r>
            <a:r>
              <a:rPr lang="en-US" sz="4000" b="1" dirty="0" err="1" smtClean="0">
                <a:solidFill>
                  <a:schemeClr val="accent5">
                    <a:lumMod val="25000"/>
                  </a:schemeClr>
                </a:solidFill>
                <a:latin typeface="UTM American Sans"/>
              </a:rPr>
              <a:t>Thất</a:t>
            </a:r>
            <a:r>
              <a:rPr lang="en-US" sz="4000" b="1" dirty="0" smtClean="0">
                <a:solidFill>
                  <a:schemeClr val="accent5">
                    <a:lumMod val="25000"/>
                  </a:schemeClr>
                </a:solidFill>
                <a:latin typeface="UTM American Sans"/>
              </a:rPr>
              <a:t> </a:t>
            </a:r>
            <a:endParaRPr lang="en-US" sz="4000" b="1" dirty="0">
              <a:solidFill>
                <a:schemeClr val="accent5">
                  <a:lumMod val="25000"/>
                </a:schemeClr>
              </a:solidFill>
              <a:latin typeface="UTM American Sans"/>
            </a:endParaRPr>
          </a:p>
          <a:p>
            <a:pPr algn="ctr" fontAlgn="auto">
              <a:spcBef>
                <a:spcPts val="0"/>
              </a:spcBef>
              <a:spcAft>
                <a:spcPts val="0"/>
              </a:spcAft>
            </a:pPr>
            <a:r>
              <a:rPr lang="en-US" sz="3600" b="1" i="1" dirty="0" err="1" smtClean="0">
                <a:solidFill>
                  <a:srgbClr val="C00000"/>
                </a:solidFill>
                <a:latin typeface="UTM American Sans"/>
              </a:rPr>
              <a:t>Đinh</a:t>
            </a:r>
            <a:r>
              <a:rPr lang="en-US" sz="3600" b="1" i="1" dirty="0" smtClean="0">
                <a:solidFill>
                  <a:srgbClr val="C00000"/>
                </a:solidFill>
                <a:latin typeface="UTM American Sans"/>
              </a:rPr>
              <a:t> </a:t>
            </a:r>
            <a:r>
              <a:rPr lang="en-US" sz="3600" b="1" i="1" dirty="0" err="1" smtClean="0">
                <a:solidFill>
                  <a:srgbClr val="C00000"/>
                </a:solidFill>
                <a:latin typeface="UTM American Sans"/>
              </a:rPr>
              <a:t>Công</a:t>
            </a:r>
            <a:r>
              <a:rPr lang="en-US" sz="3600" b="1" i="1" dirty="0" smtClean="0">
                <a:solidFill>
                  <a:srgbClr val="C00000"/>
                </a:solidFill>
                <a:latin typeface="UTM American Sans"/>
              </a:rPr>
              <a:t> </a:t>
            </a:r>
            <a:r>
              <a:rPr lang="en-US" sz="3600" b="1" i="1" dirty="0" err="1" smtClean="0">
                <a:solidFill>
                  <a:srgbClr val="C00000"/>
                </a:solidFill>
                <a:latin typeface="UTM American Sans"/>
              </a:rPr>
              <a:t>Huỳnh</a:t>
            </a:r>
            <a:endParaRPr lang="en-US" sz="3600" b="1"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Pk1: </a:t>
            </a:r>
            <a:r>
              <a:rPr lang="vi-VN" sz="5400" b="1" dirty="0" smtClean="0">
                <a:solidFill>
                  <a:schemeClr val="accent5">
                    <a:lumMod val="25000"/>
                  </a:schemeClr>
                </a:solidFill>
              </a:rPr>
              <a:t>Đời </a:t>
            </a:r>
            <a:r>
              <a:rPr lang="vi-VN" sz="5400" b="1" dirty="0">
                <a:solidFill>
                  <a:schemeClr val="accent5">
                    <a:lumMod val="25000"/>
                  </a:schemeClr>
                </a:solidFill>
              </a:rPr>
              <a:t>nắng mưa dãi dầu trăm bề, đời mẹ cha bao nỗi ê chề. Mẹ tháng ngày tảo tần dưỡng nuôi, Cha bôn ba giữa chốn chợ đời.</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133350"/>
            <a:ext cx="9144000" cy="4038600"/>
          </a:xfrm>
        </p:spPr>
        <p:txBody>
          <a:bodyPr/>
          <a:lstStyle/>
          <a:p>
            <a:pPr algn="just" eaLnBrk="1" hangingPunct="1">
              <a:lnSpc>
                <a:spcPct val="105000"/>
              </a:lnSpc>
            </a:pPr>
            <a:r>
              <a:rPr lang="vi-VN" sz="4800" dirty="0">
                <a:solidFill>
                  <a:srgbClr val="FF0000"/>
                </a:solidFill>
                <a:latin typeface="+mj-lt"/>
                <a:cs typeface="Times New Roman" pitchFamily="18" charset="0"/>
              </a:rPr>
              <a:t>Alleluia-alleluia: </a:t>
            </a:r>
            <a:r>
              <a:rPr lang="vi-VN" sz="4800" dirty="0" smtClean="0">
                <a:solidFill>
                  <a:srgbClr val="FF0000"/>
                </a:solidFill>
                <a:latin typeface="+mj-lt"/>
                <a:cs typeface="Times New Roman" pitchFamily="18" charset="0"/>
              </a:rPr>
              <a:t>                     </a:t>
            </a:r>
            <a:r>
              <a:rPr lang="vi-VN" sz="6000" dirty="0" smtClean="0">
                <a:solidFill>
                  <a:schemeClr val="accent5">
                    <a:lumMod val="25000"/>
                  </a:schemeClr>
                </a:solidFill>
                <a:latin typeface="+mj-lt"/>
                <a:cs typeface="Times New Roman" pitchFamily="18" charset="0"/>
              </a:rPr>
              <a:t>Lạy </a:t>
            </a:r>
            <a:r>
              <a:rPr lang="vi-VN" sz="6000" dirty="0">
                <a:solidFill>
                  <a:schemeClr val="accent5">
                    <a:lumMod val="25000"/>
                  </a:schemeClr>
                </a:solidFill>
                <a:latin typeface="+mj-lt"/>
                <a:cs typeface="Times New Roman" pitchFamily="18" charset="0"/>
              </a:rPr>
              <a:t>Chúa, xin mở lòng chúng con, để chúng con biết lắng nghe lời Con Chúa phán </a:t>
            </a:r>
            <a:r>
              <a:rPr lang="vi-VN" sz="6000" dirty="0" smtClean="0">
                <a:solidFill>
                  <a:schemeClr val="accent5">
                    <a:lumMod val="25000"/>
                  </a:schemeClr>
                </a:solidFill>
                <a:latin typeface="+mj-lt"/>
                <a:cs typeface="Times New Roman" pitchFamily="18" charset="0"/>
              </a:rPr>
              <a:t>dạy:  </a:t>
            </a:r>
            <a:r>
              <a:rPr lang="vi-VN" sz="4800" dirty="0" smtClean="0">
                <a:solidFill>
                  <a:srgbClr val="FF0000"/>
                </a:solidFill>
                <a:latin typeface="+mj-lt"/>
                <a:cs typeface="Times New Roman" pitchFamily="18" charset="0"/>
              </a:rPr>
              <a:t>Alleluia</a:t>
            </a:r>
            <a:r>
              <a:rPr lang="vi-VN" sz="4800" dirty="0">
                <a:solidFill>
                  <a:srgbClr val="FF0000"/>
                </a:solidFill>
                <a:latin typeface="+mj-lt"/>
                <a:cs typeface="Times New Roman" pitchFamily="18" charset="0"/>
              </a:rPr>
              <a:t>.</a:t>
            </a:r>
          </a:p>
          <a:p>
            <a:pPr algn="just" eaLnBrk="1" hangingPunct="1">
              <a:lnSpc>
                <a:spcPct val="105000"/>
              </a:lnSpc>
            </a:pP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314509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65113"/>
            <a:ext cx="9144000" cy="5126037"/>
          </a:xfrm>
        </p:spPr>
        <p:txBody>
          <a:bodyPr/>
          <a:lstStyle/>
          <a:p>
            <a:pPr algn="just" eaLnBrk="1" hangingPunct="1">
              <a:lnSpc>
                <a:spcPct val="105000"/>
              </a:lnSpc>
            </a:pPr>
            <a:r>
              <a:rPr lang="vi-VN" sz="5400" b="1" dirty="0" smtClean="0">
                <a:solidFill>
                  <a:srgbClr val="FF0000"/>
                </a:solidFill>
                <a:latin typeface="+mj-lt"/>
                <a:cs typeface="Times New Roman" pitchFamily="18" charset="0"/>
              </a:rPr>
              <a:t>ĐK</a:t>
            </a:r>
            <a:r>
              <a:rPr lang="vi-VN" sz="5400" b="1" dirty="0">
                <a:solidFill>
                  <a:srgbClr val="FF0000"/>
                </a:solidFill>
                <a:latin typeface="+mj-lt"/>
                <a:cs typeface="Times New Roman" pitchFamily="18" charset="0"/>
              </a:rPr>
              <a:t>: </a:t>
            </a:r>
            <a:r>
              <a:rPr lang="vi-VN" sz="5400" b="1" dirty="0">
                <a:solidFill>
                  <a:schemeClr val="accent5">
                    <a:lumMod val="25000"/>
                  </a:schemeClr>
                </a:solidFill>
                <a:latin typeface="+mj-lt"/>
                <a:cs typeface="Times New Roman" pitchFamily="18" charset="0"/>
              </a:rPr>
              <a:t>Đời buồn vui xin dâng về </a:t>
            </a:r>
            <a:r>
              <a:rPr lang="vi-VN" sz="5400" b="1" dirty="0" smtClean="0">
                <a:solidFill>
                  <a:schemeClr val="accent5">
                    <a:lumMod val="25000"/>
                  </a:schemeClr>
                </a:solidFill>
                <a:latin typeface="+mj-lt"/>
                <a:cs typeface="Times New Roman" pitchFamily="18" charset="0"/>
              </a:rPr>
              <a:t>Chúa, </a:t>
            </a:r>
            <a:r>
              <a:rPr lang="vi-VN" sz="5400" b="1" dirty="0">
                <a:solidFill>
                  <a:schemeClr val="accent5">
                    <a:lumMod val="25000"/>
                  </a:schemeClr>
                </a:solidFill>
                <a:latin typeface="+mj-lt"/>
                <a:cs typeface="Times New Roman" pitchFamily="18" charset="0"/>
              </a:rPr>
              <a:t>ước mong được trở nên của lễ. Cùng hòa trong bánh miến tinh </a:t>
            </a:r>
            <a:r>
              <a:rPr lang="vi-VN" sz="5400" b="1" dirty="0" smtClean="0">
                <a:solidFill>
                  <a:schemeClr val="accent5">
                    <a:lumMod val="25000"/>
                  </a:schemeClr>
                </a:solidFill>
                <a:latin typeface="+mj-lt"/>
                <a:cs typeface="Times New Roman" pitchFamily="18" charset="0"/>
              </a:rPr>
              <a:t>tuyền, </a:t>
            </a:r>
            <a:r>
              <a:rPr lang="vi-VN" sz="5400" b="1" dirty="0">
                <a:solidFill>
                  <a:schemeClr val="accent5">
                    <a:lumMod val="25000"/>
                  </a:schemeClr>
                </a:solidFill>
                <a:latin typeface="+mj-lt"/>
                <a:cs typeface="Times New Roman" pitchFamily="18" charset="0"/>
              </a:rPr>
              <a:t>hiệp lòng dâng với những khổ đau.</a:t>
            </a:r>
            <a:endParaRPr lang="en-US" sz="5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Pk2</a:t>
            </a:r>
            <a:r>
              <a:rPr lang="vi-VN" sz="5400" b="1" dirty="0">
                <a:solidFill>
                  <a:srgbClr val="FF0000"/>
                </a:solidFill>
              </a:rPr>
              <a:t>: </a:t>
            </a:r>
            <a:r>
              <a:rPr lang="vi-VN" sz="5400" b="1" dirty="0">
                <a:solidFill>
                  <a:schemeClr val="accent5">
                    <a:lumMod val="25000"/>
                  </a:schemeClr>
                </a:solidFill>
              </a:rPr>
              <a:t>Hạnh phúc thay có một gia đình, được mẹ cha lo lắng ân cần. Đẹp biết bao gương lành Thánh Gia, luôn nêu gương êm ấm thuận </a:t>
            </a:r>
            <a:r>
              <a:rPr lang="vi-VN" sz="5400" b="1" dirty="0" smtClean="0">
                <a:solidFill>
                  <a:schemeClr val="accent5">
                    <a:lumMod val="25000"/>
                  </a:schemeClr>
                </a:solidFill>
              </a:rPr>
              <a:t>hòa.</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65113"/>
            <a:ext cx="9144000" cy="5126037"/>
          </a:xfrm>
        </p:spPr>
        <p:txBody>
          <a:bodyPr/>
          <a:lstStyle/>
          <a:p>
            <a:pPr algn="just" eaLnBrk="1" hangingPunct="1">
              <a:lnSpc>
                <a:spcPct val="105000"/>
              </a:lnSpc>
            </a:pPr>
            <a:r>
              <a:rPr lang="vi-VN" sz="5400" b="1" dirty="0" smtClean="0">
                <a:solidFill>
                  <a:srgbClr val="FF0000"/>
                </a:solidFill>
                <a:latin typeface="+mj-lt"/>
                <a:cs typeface="Times New Roman" pitchFamily="18" charset="0"/>
              </a:rPr>
              <a:t>ĐK</a:t>
            </a:r>
            <a:r>
              <a:rPr lang="vi-VN" sz="5400" b="1" dirty="0">
                <a:solidFill>
                  <a:srgbClr val="FF0000"/>
                </a:solidFill>
                <a:latin typeface="+mj-lt"/>
                <a:cs typeface="Times New Roman" pitchFamily="18" charset="0"/>
              </a:rPr>
              <a:t>: </a:t>
            </a:r>
            <a:r>
              <a:rPr lang="vi-VN" sz="5400" b="1" dirty="0">
                <a:solidFill>
                  <a:schemeClr val="accent5">
                    <a:lumMod val="25000"/>
                  </a:schemeClr>
                </a:solidFill>
                <a:latin typeface="+mj-lt"/>
                <a:cs typeface="Times New Roman" pitchFamily="18" charset="0"/>
              </a:rPr>
              <a:t>Đời buồn vui xin dâng về </a:t>
            </a:r>
            <a:r>
              <a:rPr lang="vi-VN" sz="5400" b="1" dirty="0" smtClean="0">
                <a:solidFill>
                  <a:schemeClr val="accent5">
                    <a:lumMod val="25000"/>
                  </a:schemeClr>
                </a:solidFill>
                <a:latin typeface="+mj-lt"/>
                <a:cs typeface="Times New Roman" pitchFamily="18" charset="0"/>
              </a:rPr>
              <a:t>Chúa, </a:t>
            </a:r>
            <a:r>
              <a:rPr lang="vi-VN" sz="5400" b="1" dirty="0">
                <a:solidFill>
                  <a:schemeClr val="accent5">
                    <a:lumMod val="25000"/>
                  </a:schemeClr>
                </a:solidFill>
                <a:latin typeface="+mj-lt"/>
                <a:cs typeface="Times New Roman" pitchFamily="18" charset="0"/>
              </a:rPr>
              <a:t>ước mong được trở nên của lễ. Cùng hòa trong bánh miến tinh </a:t>
            </a:r>
            <a:r>
              <a:rPr lang="vi-VN" sz="5400" b="1" dirty="0" smtClean="0">
                <a:solidFill>
                  <a:schemeClr val="accent5">
                    <a:lumMod val="25000"/>
                  </a:schemeClr>
                </a:solidFill>
                <a:latin typeface="+mj-lt"/>
                <a:cs typeface="Times New Roman" pitchFamily="18" charset="0"/>
              </a:rPr>
              <a:t>tuyền, </a:t>
            </a:r>
            <a:r>
              <a:rPr lang="vi-VN" sz="5400" b="1" dirty="0">
                <a:solidFill>
                  <a:schemeClr val="accent5">
                    <a:lumMod val="25000"/>
                  </a:schemeClr>
                </a:solidFill>
                <a:latin typeface="+mj-lt"/>
                <a:cs typeface="Times New Roman" pitchFamily="18" charset="0"/>
              </a:rPr>
              <a:t>hiệp lòng dâng với những khổ đau.</a:t>
            </a:r>
            <a:endParaRPr lang="en-US" sz="5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96686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dirty="0">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37913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6600" b="1" dirty="0" err="1" smtClean="0">
                <a:solidFill>
                  <a:srgbClr val="FF0000"/>
                </a:solidFill>
                <a:latin typeface="+mj-lt"/>
                <a:cs typeface="Tahoma" pitchFamily="34" charset="0"/>
              </a:rPr>
              <a:t>Mời</a:t>
            </a:r>
            <a:r>
              <a:rPr lang="en-US" sz="6600" b="1" dirty="0" smtClean="0">
                <a:solidFill>
                  <a:srgbClr val="FF0000"/>
                </a:solidFill>
                <a:latin typeface="+mj-lt"/>
                <a:cs typeface="Tahoma" pitchFamily="34" charset="0"/>
              </a:rPr>
              <a:t> </a:t>
            </a:r>
            <a:r>
              <a:rPr lang="en-US" sz="6600" b="1" dirty="0" err="1">
                <a:solidFill>
                  <a:srgbClr val="FF0000"/>
                </a:solidFill>
                <a:latin typeface="+mj-lt"/>
                <a:cs typeface="Tahoma" pitchFamily="34" charset="0"/>
              </a:rPr>
              <a:t>Cộng</a:t>
            </a:r>
            <a:r>
              <a:rPr lang="en-US" sz="6600" b="1" dirty="0">
                <a:solidFill>
                  <a:srgbClr val="FF0000"/>
                </a:solidFill>
                <a:latin typeface="+mj-lt"/>
                <a:cs typeface="Tahoma" pitchFamily="34" charset="0"/>
              </a:rPr>
              <a:t> </a:t>
            </a:r>
            <a:r>
              <a:rPr lang="en-US" sz="6600" b="1" dirty="0" err="1">
                <a:solidFill>
                  <a:srgbClr val="FF0000"/>
                </a:solidFill>
                <a:latin typeface="+mj-lt"/>
                <a:cs typeface="Tahoma" pitchFamily="34" charset="0"/>
              </a:rPr>
              <a:t>Đoàn</a:t>
            </a:r>
            <a:r>
              <a:rPr lang="en-US" sz="6600" b="1" dirty="0">
                <a:solidFill>
                  <a:srgbClr val="FF0000"/>
                </a:solidFill>
                <a:latin typeface="+mj-lt"/>
                <a:cs typeface="Tahoma" pitchFamily="34" charset="0"/>
              </a:rPr>
              <a:t> </a:t>
            </a:r>
            <a:br>
              <a:rPr lang="en-US" sz="6600" b="1" dirty="0">
                <a:solidFill>
                  <a:srgbClr val="FF0000"/>
                </a:solidFill>
                <a:latin typeface="+mj-lt"/>
                <a:cs typeface="Tahoma" pitchFamily="34" charset="0"/>
              </a:rPr>
            </a:br>
            <a:r>
              <a:rPr lang="en-US" sz="6600" b="1" dirty="0">
                <a:solidFill>
                  <a:srgbClr val="FF0000"/>
                </a:solidFill>
                <a:latin typeface="+mj-lt"/>
                <a:cs typeface="Tahoma" pitchFamily="34" charset="0"/>
              </a:rPr>
              <a:t>ĐỌC KINH NĂM THÁNH</a:t>
            </a:r>
            <a:endParaRPr lang="en-US" sz="6600" b="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262079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1" dirty="0" smtClean="0">
                <a:solidFill>
                  <a:schemeClr val="accent5">
                    <a:lumMod val="25000"/>
                  </a:schemeClr>
                </a:solidFill>
              </a:rPr>
              <a:t>Lạy </a:t>
            </a:r>
            <a:r>
              <a:rPr lang="vi-VN" sz="6000" b="1" dirty="0">
                <a:solidFill>
                  <a:schemeClr val="accent5">
                    <a:lumMod val="25000"/>
                  </a:schemeClr>
                </a:solidFill>
              </a:rPr>
              <a:t>Cha trên trời</a:t>
            </a:r>
            <a:r>
              <a:rPr lang="vi-VN" sz="6000" b="1" dirty="0">
                <a:solidFill>
                  <a:srgbClr val="FF0000"/>
                </a:solidFill>
              </a:rPr>
              <a:t>/</a:t>
            </a:r>
            <a:r>
              <a:rPr lang="vi-VN" sz="6000" b="1" dirty="0">
                <a:solidFill>
                  <a:schemeClr val="accent5">
                    <a:lumMod val="25000"/>
                  </a:schemeClr>
                </a:solidFill>
              </a:rPr>
              <a:t> Xin cho ơn đức tin mà Cha ban tặng chúng  con</a:t>
            </a:r>
            <a:r>
              <a:rPr lang="vi-VN" sz="6000" b="1" dirty="0">
                <a:solidFill>
                  <a:srgbClr val="FF0000"/>
                </a:solidFill>
              </a:rPr>
              <a:t>/</a:t>
            </a:r>
            <a:r>
              <a:rPr lang="vi-VN" sz="6000" b="1" dirty="0">
                <a:solidFill>
                  <a:schemeClr val="accent5">
                    <a:lumMod val="25000"/>
                  </a:schemeClr>
                </a:solidFill>
              </a:rPr>
              <a:t> trong Chúa Giê-su </a:t>
            </a:r>
            <a:r>
              <a:rPr lang="vi-VN" sz="6000" b="1" dirty="0" smtClean="0">
                <a:solidFill>
                  <a:schemeClr val="accent5">
                    <a:lumMod val="25000"/>
                  </a:schemeClr>
                </a:solidFill>
              </a:rPr>
              <a:t>Ki-tô</a:t>
            </a:r>
            <a:r>
              <a:rPr lang="vi-VN" sz="6000" b="1" dirty="0" smtClean="0">
                <a:solidFill>
                  <a:srgbClr val="FF0000"/>
                </a:solidFill>
              </a:rPr>
              <a:t>/</a:t>
            </a:r>
            <a:r>
              <a:rPr lang="vi-VN" sz="6000" b="1" dirty="0" smtClean="0">
                <a:solidFill>
                  <a:schemeClr val="accent5">
                    <a:lumMod val="25000"/>
                  </a:schemeClr>
                </a:solidFill>
              </a:rPr>
              <a:t> </a:t>
            </a:r>
            <a:r>
              <a:rPr lang="vi-VN" sz="6000" b="1" dirty="0">
                <a:solidFill>
                  <a:schemeClr val="accent5">
                    <a:lumMod val="25000"/>
                  </a:schemeClr>
                </a:solidFill>
              </a:rPr>
              <a:t>Con </a:t>
            </a:r>
            <a:r>
              <a:rPr lang="vi-VN" sz="6000" b="1" dirty="0" smtClean="0">
                <a:solidFill>
                  <a:schemeClr val="accent5">
                    <a:lumMod val="25000"/>
                  </a:schemeClr>
                </a:solidFill>
              </a:rPr>
              <a:t>Cha </a:t>
            </a:r>
            <a:r>
              <a:rPr lang="vi-VN" sz="6000" b="1" dirty="0">
                <a:solidFill>
                  <a:schemeClr val="accent5">
                    <a:lumMod val="25000"/>
                  </a:schemeClr>
                </a:solidFill>
              </a:rPr>
              <a:t>và Anh của chúng con</a:t>
            </a:r>
            <a:r>
              <a:rPr lang="vi-VN" sz="6000" b="1" dirty="0">
                <a:solidFill>
                  <a:srgbClr val="FF0000"/>
                </a:solidFill>
              </a:rPr>
              <a:t>/</a:t>
            </a:r>
            <a:r>
              <a:rPr lang="vi-VN" sz="6000" b="1" dirty="0">
                <a:solidFill>
                  <a:schemeClr val="accent5">
                    <a:lumMod val="25000"/>
                  </a:schemeClr>
                </a:solidFill>
              </a:rPr>
              <a:t> </a:t>
            </a:r>
            <a:endParaRPr lang="en-US" sz="6000" b="1" dirty="0">
              <a:solidFill>
                <a:schemeClr val="accent5">
                  <a:lumMod val="25000"/>
                </a:schemeClr>
              </a:solidFill>
              <a:effectLst/>
            </a:endParaRPr>
          </a:p>
        </p:txBody>
      </p:sp>
    </p:spTree>
    <p:extLst>
      <p:ext uri="{BB962C8B-B14F-4D97-AF65-F5344CB8AC3E}">
        <p14:creationId xmlns:p14="http://schemas.microsoft.com/office/powerpoint/2010/main" val="4088135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9050"/>
            <a:ext cx="9144000" cy="5126037"/>
          </a:xfrm>
        </p:spPr>
        <p:txBody>
          <a:bodyPr/>
          <a:lstStyle/>
          <a:p>
            <a:pPr algn="just" eaLnBrk="1" hangingPunct="1">
              <a:lnSpc>
                <a:spcPct val="105000"/>
              </a:lnSpc>
            </a:pPr>
            <a:r>
              <a:rPr lang="vi-VN" sz="5400" b="1" dirty="0" smtClean="0">
                <a:solidFill>
                  <a:schemeClr val="accent5">
                    <a:lumMod val="25000"/>
                  </a:schemeClr>
                </a:solidFill>
                <a:latin typeface="+mj-lt"/>
                <a:cs typeface="Times New Roman" pitchFamily="18" charset="0"/>
              </a:rPr>
              <a:t>cùng </a:t>
            </a:r>
            <a:r>
              <a:rPr lang="vi-VN" sz="5400" b="1" dirty="0">
                <a:solidFill>
                  <a:schemeClr val="accent5">
                    <a:lumMod val="25000"/>
                  </a:schemeClr>
                </a:solidFill>
                <a:latin typeface="+mj-lt"/>
                <a:cs typeface="Times New Roman" pitchFamily="18" charset="0"/>
              </a:rPr>
              <a:t>ngọn lửa đức ái được thắp lên trong tâm hồn chúng con bởi Chúa Thánh Thần</a:t>
            </a:r>
            <a:r>
              <a:rPr lang="vi-VN" sz="5400" b="1" dirty="0" smtClean="0">
                <a:solidFill>
                  <a:srgbClr val="FF0000"/>
                </a:solidFill>
                <a:latin typeface="+mj-lt"/>
                <a:cs typeface="Times New Roman" pitchFamily="18" charset="0"/>
              </a:rPr>
              <a:t>/</a:t>
            </a:r>
            <a:r>
              <a:rPr lang="vi-VN" sz="5400" b="1" dirty="0" smtClean="0">
                <a:solidFill>
                  <a:schemeClr val="accent5">
                    <a:lumMod val="25000"/>
                  </a:schemeClr>
                </a:solidFill>
                <a:latin typeface="+mj-lt"/>
                <a:cs typeface="Times New Roman" pitchFamily="18" charset="0"/>
              </a:rPr>
              <a:t> khơi </a:t>
            </a:r>
            <a:r>
              <a:rPr lang="vi-VN" sz="5400" b="1" dirty="0">
                <a:solidFill>
                  <a:schemeClr val="accent5">
                    <a:lumMod val="25000"/>
                  </a:schemeClr>
                </a:solidFill>
                <a:latin typeface="+mj-lt"/>
                <a:cs typeface="Times New Roman" pitchFamily="18" charset="0"/>
              </a:rPr>
              <a:t>dậy trong chúng con niềm hy </a:t>
            </a:r>
            <a:r>
              <a:rPr lang="vi-VN" sz="5400" b="1" dirty="0" smtClean="0">
                <a:solidFill>
                  <a:schemeClr val="accent5">
                    <a:lumMod val="25000"/>
                  </a:schemeClr>
                </a:solidFill>
                <a:latin typeface="+mj-lt"/>
                <a:cs typeface="Times New Roman" pitchFamily="18" charset="0"/>
              </a:rPr>
              <a:t>vọng </a:t>
            </a:r>
            <a:r>
              <a:rPr lang="vi-VN" sz="5400" b="1" dirty="0">
                <a:solidFill>
                  <a:schemeClr val="accent5">
                    <a:lumMod val="25000"/>
                  </a:schemeClr>
                </a:solidFill>
                <a:latin typeface="+mj-lt"/>
                <a:cs typeface="Times New Roman" pitchFamily="18" charset="0"/>
              </a:rPr>
              <a:t>hồng phúc hướng về Nước Cha trị đến</a:t>
            </a:r>
            <a:r>
              <a:rPr lang="vi-VN" sz="5400" b="1" dirty="0">
                <a:solidFill>
                  <a:srgbClr val="FF0000"/>
                </a:solidFill>
                <a:latin typeface="+mj-lt"/>
                <a:cs typeface="Times New Roman" pitchFamily="18" charset="0"/>
              </a:rPr>
              <a:t>/ </a:t>
            </a:r>
            <a:endParaRPr lang="en-US" sz="5400" b="1" dirty="0">
              <a:solidFill>
                <a:srgbClr val="FF000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190683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1" dirty="0" smtClean="0">
                <a:solidFill>
                  <a:schemeClr val="accent5">
                    <a:lumMod val="25000"/>
                  </a:schemeClr>
                </a:solidFill>
              </a:rPr>
              <a:t>Xin </a:t>
            </a:r>
            <a:r>
              <a:rPr lang="vi-VN" sz="6000" b="1" dirty="0">
                <a:solidFill>
                  <a:schemeClr val="accent5">
                    <a:lumMod val="25000"/>
                  </a:schemeClr>
                </a:solidFill>
              </a:rPr>
              <a:t>ân sủng Cha biến đổi chúng </a:t>
            </a:r>
            <a:r>
              <a:rPr lang="vi-VN" sz="6000" b="1" dirty="0" smtClean="0">
                <a:solidFill>
                  <a:schemeClr val="accent5">
                    <a:lumMod val="25000"/>
                  </a:schemeClr>
                </a:solidFill>
              </a:rPr>
              <a:t>con</a:t>
            </a:r>
            <a:r>
              <a:rPr lang="vi-VN" sz="6000" b="1" dirty="0" smtClean="0">
                <a:solidFill>
                  <a:srgbClr val="FF0000"/>
                </a:solidFill>
              </a:rPr>
              <a:t>/</a:t>
            </a:r>
            <a:r>
              <a:rPr lang="vi-VN" sz="6000" b="1" dirty="0" smtClean="0">
                <a:solidFill>
                  <a:schemeClr val="accent5">
                    <a:lumMod val="25000"/>
                  </a:schemeClr>
                </a:solidFill>
              </a:rPr>
              <a:t> </a:t>
            </a:r>
            <a:r>
              <a:rPr lang="vi-VN" sz="6000" b="1" dirty="0">
                <a:solidFill>
                  <a:schemeClr val="accent5">
                    <a:lumMod val="25000"/>
                  </a:schemeClr>
                </a:solidFill>
              </a:rPr>
              <a:t>thành những người miệt mài vun trồng hạt giống Tin Mừng</a:t>
            </a:r>
            <a:r>
              <a:rPr lang="vi-VN" sz="6000" b="1" dirty="0">
                <a:solidFill>
                  <a:srgbClr val="FF0000"/>
                </a:solidFill>
              </a:rPr>
              <a:t>/ </a:t>
            </a:r>
            <a:endParaRPr lang="en-US" sz="6000" b="1" dirty="0">
              <a:solidFill>
                <a:srgbClr val="FF0000"/>
              </a:solidFill>
              <a:effectLst/>
            </a:endParaRPr>
          </a:p>
        </p:txBody>
      </p:sp>
    </p:spTree>
    <p:extLst>
      <p:ext uri="{BB962C8B-B14F-4D97-AF65-F5344CB8AC3E}">
        <p14:creationId xmlns:p14="http://schemas.microsoft.com/office/powerpoint/2010/main" val="2231997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88913"/>
            <a:ext cx="9144000" cy="5126037"/>
          </a:xfrm>
        </p:spPr>
        <p:txBody>
          <a:bodyPr/>
          <a:lstStyle/>
          <a:p>
            <a:pPr algn="just" eaLnBrk="1" hangingPunct="1">
              <a:lnSpc>
                <a:spcPct val="105000"/>
              </a:lnSpc>
            </a:pPr>
            <a:r>
              <a:rPr lang="vi-VN" sz="6000" b="1" dirty="0" smtClean="0">
                <a:solidFill>
                  <a:schemeClr val="accent5">
                    <a:lumMod val="25000"/>
                  </a:schemeClr>
                </a:solidFill>
                <a:latin typeface="+mj-lt"/>
                <a:cs typeface="Times New Roman" pitchFamily="18" charset="0"/>
              </a:rPr>
              <a:t>Ước </a:t>
            </a:r>
            <a:r>
              <a:rPr lang="vi-VN" sz="6000" b="1" dirty="0">
                <a:solidFill>
                  <a:schemeClr val="accent5">
                    <a:lumMod val="25000"/>
                  </a:schemeClr>
                </a:solidFill>
                <a:latin typeface="+mj-lt"/>
                <a:cs typeface="Times New Roman" pitchFamily="18" charset="0"/>
              </a:rPr>
              <a:t>gì những hạt giống ấy</a:t>
            </a:r>
            <a:r>
              <a:rPr lang="vi-VN" sz="6000" b="1" dirty="0">
                <a:solidFill>
                  <a:srgbClr val="FF0000"/>
                </a:solidFill>
                <a:latin typeface="+mj-lt"/>
                <a:cs typeface="Times New Roman" pitchFamily="18" charset="0"/>
              </a:rPr>
              <a:t>/</a:t>
            </a:r>
            <a:r>
              <a:rPr lang="vi-VN" sz="6000" b="1" dirty="0">
                <a:solidFill>
                  <a:schemeClr val="accent5">
                    <a:lumMod val="25000"/>
                  </a:schemeClr>
                </a:solidFill>
                <a:latin typeface="+mj-lt"/>
                <a:cs typeface="Times New Roman" pitchFamily="18" charset="0"/>
              </a:rPr>
              <a:t> biến đổi từ bên trong nhân loại và toàn thể vũ trụ này</a:t>
            </a:r>
            <a:r>
              <a:rPr lang="vi-VN" sz="6000" b="1" dirty="0">
                <a:solidFill>
                  <a:srgbClr val="FF0000"/>
                </a:solidFill>
                <a:latin typeface="+mj-lt"/>
                <a:cs typeface="Times New Roman" pitchFamily="18" charset="0"/>
              </a:rPr>
              <a:t>/</a:t>
            </a:r>
            <a:r>
              <a:rPr lang="vi-VN" sz="6000" b="1" dirty="0">
                <a:solidFill>
                  <a:schemeClr val="accent5">
                    <a:lumMod val="25000"/>
                  </a:schemeClr>
                </a:solidFill>
                <a:latin typeface="+mj-lt"/>
                <a:cs typeface="Times New Roman" pitchFamily="18" charset="0"/>
              </a:rPr>
              <a:t> trong khi vững lòng mong đợi trời mới đất mới</a:t>
            </a:r>
            <a:r>
              <a:rPr lang="vi-VN" sz="6000" b="1" dirty="0">
                <a:solidFill>
                  <a:srgbClr val="FF0000"/>
                </a:solidFill>
                <a:latin typeface="+mj-lt"/>
                <a:cs typeface="Times New Roman" pitchFamily="18" charset="0"/>
              </a:rPr>
              <a:t>/</a:t>
            </a:r>
            <a:endParaRPr lang="en-US" sz="6000" b="1" dirty="0">
              <a:solidFill>
                <a:srgbClr val="FF000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676003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1" dirty="0" smtClean="0">
                <a:solidFill>
                  <a:schemeClr val="accent5">
                    <a:lumMod val="25000"/>
                  </a:schemeClr>
                </a:solidFill>
              </a:rPr>
              <a:t>lúc mà quyền lực Sự Dữ sẽ bị đánh bại</a:t>
            </a:r>
            <a:r>
              <a:rPr lang="vi-VN" sz="5600" b="1" dirty="0" smtClean="0">
                <a:solidFill>
                  <a:srgbClr val="FF0000"/>
                </a:solidFill>
              </a:rPr>
              <a:t>/ </a:t>
            </a:r>
            <a:r>
              <a:rPr lang="vi-VN" sz="5600" b="1" dirty="0" smtClean="0">
                <a:solidFill>
                  <a:schemeClr val="accent5">
                    <a:lumMod val="25000"/>
                  </a:schemeClr>
                </a:solidFill>
              </a:rPr>
              <a:t>và vinh quang Cha sẽ chiếu sáng muôn đời</a:t>
            </a:r>
            <a:r>
              <a:rPr lang="vi-VN" sz="5600" b="1" dirty="0" smtClean="0">
                <a:solidFill>
                  <a:srgbClr val="FF0000"/>
                </a:solidFill>
              </a:rPr>
              <a:t>/</a:t>
            </a:r>
            <a:r>
              <a:rPr lang="vi-VN" sz="5600" b="1" dirty="0" smtClean="0">
                <a:solidFill>
                  <a:schemeClr val="accent5">
                    <a:lumMod val="25000"/>
                  </a:schemeClr>
                </a:solidFill>
              </a:rPr>
              <a:t> Xin cho ân sủng của Năm Thánh này khơi dậy trong chúng con</a:t>
            </a:r>
            <a:r>
              <a:rPr lang="vi-VN" sz="5600" b="1" dirty="0" smtClean="0">
                <a:solidFill>
                  <a:srgbClr val="FF0000"/>
                </a:solidFill>
              </a:rPr>
              <a:t>/ </a:t>
            </a:r>
            <a:r>
              <a:rPr lang="vi-VN" sz="5600" b="1" dirty="0" smtClean="0">
                <a:solidFill>
                  <a:schemeClr val="accent5">
                    <a:lumMod val="25000"/>
                  </a:schemeClr>
                </a:solidFill>
              </a:rPr>
              <a:t>  </a:t>
            </a:r>
            <a:endParaRPr lang="en-US" sz="5600" b="1" dirty="0">
              <a:solidFill>
                <a:schemeClr val="accent5">
                  <a:lumMod val="25000"/>
                </a:schemeClr>
              </a:solidFill>
              <a:effectLst/>
            </a:endParaRPr>
          </a:p>
        </p:txBody>
      </p:sp>
    </p:spTree>
    <p:extLst>
      <p:ext uri="{BB962C8B-B14F-4D97-AF65-F5344CB8AC3E}">
        <p14:creationId xmlns:p14="http://schemas.microsoft.com/office/powerpoint/2010/main" val="61763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4261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65113"/>
            <a:ext cx="9144000" cy="5126037"/>
          </a:xfrm>
        </p:spPr>
        <p:txBody>
          <a:bodyPr/>
          <a:lstStyle/>
          <a:p>
            <a:pPr algn="just" eaLnBrk="1" hangingPunct="1">
              <a:lnSpc>
                <a:spcPct val="105000"/>
              </a:lnSpc>
            </a:pPr>
            <a:r>
              <a:rPr lang="vi-VN" sz="6000" b="1" dirty="0" smtClean="0">
                <a:solidFill>
                  <a:schemeClr val="accent5">
                    <a:lumMod val="25000"/>
                  </a:schemeClr>
                </a:solidFill>
                <a:latin typeface="+mj-lt"/>
                <a:cs typeface="Times New Roman" pitchFamily="18" charset="0"/>
              </a:rPr>
              <a:t>là </a:t>
            </a:r>
            <a:r>
              <a:rPr lang="vi-VN" sz="6000" b="1" dirty="0">
                <a:solidFill>
                  <a:schemeClr val="accent5">
                    <a:lumMod val="25000"/>
                  </a:schemeClr>
                </a:solidFill>
                <a:latin typeface="+mj-lt"/>
                <a:cs typeface="Times New Roman" pitchFamily="18" charset="0"/>
              </a:rPr>
              <a:t>Những Người Lữ Hành Hy Vọng</a:t>
            </a:r>
            <a:r>
              <a:rPr lang="vi-VN" sz="6000" b="1" dirty="0">
                <a:solidFill>
                  <a:srgbClr val="FF0000"/>
                </a:solidFill>
                <a:latin typeface="+mj-lt"/>
                <a:cs typeface="Times New Roman" pitchFamily="18" charset="0"/>
              </a:rPr>
              <a:t>/</a:t>
            </a:r>
            <a:r>
              <a:rPr lang="vi-VN" sz="6000" b="1" dirty="0">
                <a:solidFill>
                  <a:schemeClr val="accent5">
                    <a:lumMod val="25000"/>
                  </a:schemeClr>
                </a:solidFill>
                <a:latin typeface="+mj-lt"/>
                <a:cs typeface="Times New Roman" pitchFamily="18" charset="0"/>
              </a:rPr>
              <a:t> niềm khao khát kho tàng ở trên trời</a:t>
            </a:r>
            <a:r>
              <a:rPr lang="vi-VN" sz="6000" b="1" dirty="0">
                <a:solidFill>
                  <a:srgbClr val="FF0000"/>
                </a:solidFill>
                <a:latin typeface="+mj-lt"/>
                <a:cs typeface="Times New Roman" pitchFamily="18" charset="0"/>
              </a:rPr>
              <a:t>/</a:t>
            </a:r>
            <a:r>
              <a:rPr lang="vi-VN" sz="6000" b="1" dirty="0">
                <a:solidFill>
                  <a:schemeClr val="accent5">
                    <a:lumMod val="25000"/>
                  </a:schemeClr>
                </a:solidFill>
                <a:latin typeface="+mj-lt"/>
                <a:cs typeface="Times New Roman" pitchFamily="18" charset="0"/>
              </a:rPr>
              <a:t> Đồng thời cũng làm lan tỏa trên khắp thế giới</a:t>
            </a:r>
            <a:r>
              <a:rPr lang="vi-VN" sz="6000" b="1" dirty="0">
                <a:solidFill>
                  <a:srgbClr val="FF0000"/>
                </a:solidFill>
                <a:latin typeface="+mj-lt"/>
                <a:cs typeface="Times New Roman" pitchFamily="18" charset="0"/>
              </a:rPr>
              <a:t>/</a:t>
            </a:r>
            <a:r>
              <a:rPr lang="vi-VN" sz="6000" b="1" dirty="0">
                <a:solidFill>
                  <a:schemeClr val="accent5">
                    <a:lumMod val="25000"/>
                  </a:schemeClr>
                </a:solidFill>
                <a:latin typeface="+mj-lt"/>
                <a:cs typeface="Times New Roman" pitchFamily="18" charset="0"/>
              </a:rPr>
              <a:t> </a:t>
            </a:r>
            <a:endParaRPr lang="en-US" sz="60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271242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smtClean="0">
                <a:solidFill>
                  <a:schemeClr val="accent5">
                    <a:lumMod val="25000"/>
                  </a:schemeClr>
                </a:solidFill>
              </a:rPr>
              <a:t>niềm </a:t>
            </a:r>
            <a:r>
              <a:rPr lang="vi-VN" sz="5400" b="1" dirty="0">
                <a:solidFill>
                  <a:schemeClr val="accent5">
                    <a:lumMod val="25000"/>
                  </a:schemeClr>
                </a:solidFill>
              </a:rPr>
              <a:t>vui và sự bình an của Đấng Cứu Chuộc chúng con</a:t>
            </a:r>
            <a:r>
              <a:rPr lang="vi-VN" sz="5400" b="1" dirty="0">
                <a:solidFill>
                  <a:srgbClr val="FF0000"/>
                </a:solidFill>
              </a:rPr>
              <a:t>/</a:t>
            </a:r>
            <a:r>
              <a:rPr lang="vi-VN" sz="5400" b="1" dirty="0">
                <a:solidFill>
                  <a:schemeClr val="accent5">
                    <a:lumMod val="25000"/>
                  </a:schemeClr>
                </a:solidFill>
              </a:rPr>
              <a:t> Xin tôn vinh và ngợi khen Cha là Thiên Chúa chúng con</a:t>
            </a:r>
            <a:r>
              <a:rPr lang="vi-VN" sz="5400" b="1" dirty="0">
                <a:solidFill>
                  <a:srgbClr val="FF0000"/>
                </a:solidFill>
              </a:rPr>
              <a:t>/</a:t>
            </a:r>
            <a:r>
              <a:rPr lang="vi-VN" sz="5400" b="1" dirty="0">
                <a:solidFill>
                  <a:schemeClr val="accent5">
                    <a:lumMod val="25000"/>
                  </a:schemeClr>
                </a:solidFill>
              </a:rPr>
              <a:t> Cha đáng chúc tụng mãi muôn đời. </a:t>
            </a:r>
            <a:r>
              <a:rPr lang="vi-VN" sz="5400" b="1" dirty="0">
                <a:solidFill>
                  <a:srgbClr val="FF0000"/>
                </a:solidFill>
              </a:rPr>
              <a:t>A men.  </a:t>
            </a:r>
            <a:endParaRPr lang="en-US" sz="5400" b="1" dirty="0">
              <a:solidFill>
                <a:srgbClr val="FF0000"/>
              </a:solidFill>
              <a:effectLst/>
            </a:endParaRPr>
          </a:p>
        </p:txBody>
      </p:sp>
    </p:spTree>
    <p:extLst>
      <p:ext uri="{BB962C8B-B14F-4D97-AF65-F5344CB8AC3E}">
        <p14:creationId xmlns:p14="http://schemas.microsoft.com/office/powerpoint/2010/main" val="3054788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58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6470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1" dirty="0" err="1" smtClean="0">
                <a:solidFill>
                  <a:schemeClr val="accent5">
                    <a:lumMod val="25000"/>
                  </a:schemeClr>
                </a:solidFill>
                <a:effectLst/>
                <a:latin typeface="+mj-lt"/>
                <a:cs typeface="Tahoma" pitchFamily="34" charset="0"/>
              </a:rPr>
              <a:t>Ca</a:t>
            </a:r>
            <a:r>
              <a:rPr lang="en-US" sz="7200" b="1" dirty="0" smtClean="0">
                <a:solidFill>
                  <a:schemeClr val="accent5">
                    <a:lumMod val="25000"/>
                  </a:schemeClr>
                </a:solidFill>
                <a:effectLst/>
                <a:latin typeface="+mj-lt"/>
                <a:cs typeface="Tahoma" pitchFamily="34" charset="0"/>
              </a:rPr>
              <a:t> </a:t>
            </a:r>
            <a:r>
              <a:rPr lang="en-US" sz="7200" b="1" dirty="0" err="1" smtClean="0">
                <a:solidFill>
                  <a:schemeClr val="accent5">
                    <a:lumMod val="25000"/>
                  </a:schemeClr>
                </a:solidFill>
                <a:effectLst/>
                <a:latin typeface="+mj-lt"/>
                <a:cs typeface="Tahoma" pitchFamily="34" charset="0"/>
              </a:rPr>
              <a:t>Nguyện</a:t>
            </a:r>
            <a:r>
              <a:rPr lang="en-US" sz="7200" b="1" dirty="0" smtClean="0">
                <a:solidFill>
                  <a:schemeClr val="accent5">
                    <a:lumMod val="25000"/>
                  </a:schemeClr>
                </a:solidFill>
                <a:effectLst/>
                <a:latin typeface="+mj-lt"/>
                <a:cs typeface="Tahoma" pitchFamily="34" charset="0"/>
              </a:rPr>
              <a:t> </a:t>
            </a:r>
            <a:r>
              <a:rPr lang="en-US" sz="7200" b="1" dirty="0" err="1" smtClean="0">
                <a:solidFill>
                  <a:schemeClr val="accent5">
                    <a:lumMod val="25000"/>
                  </a:schemeClr>
                </a:solidFill>
                <a:effectLst/>
                <a:latin typeface="+mj-lt"/>
                <a:cs typeface="Tahoma" pitchFamily="34" charset="0"/>
              </a:rPr>
              <a:t>Hiệp</a:t>
            </a:r>
            <a:r>
              <a:rPr lang="vi-VN" sz="7200" b="1" dirty="0" smtClean="0">
                <a:solidFill>
                  <a:schemeClr val="accent5">
                    <a:lumMod val="25000"/>
                  </a:schemeClr>
                </a:solidFill>
                <a:effectLst/>
                <a:latin typeface="+mj-lt"/>
                <a:cs typeface="Tahoma" pitchFamily="34" charset="0"/>
              </a:rPr>
              <a:t> </a:t>
            </a:r>
            <a:r>
              <a:rPr lang="vi-VN" sz="7200" b="1" dirty="0">
                <a:solidFill>
                  <a:schemeClr val="accent5">
                    <a:lumMod val="25000"/>
                  </a:schemeClr>
                </a:solidFill>
                <a:latin typeface="+mj-lt"/>
                <a:cs typeface="Tahoma" pitchFamily="34" charset="0"/>
              </a:rPr>
              <a:t>L</a:t>
            </a:r>
            <a:r>
              <a:rPr lang="vi-VN" sz="7200" b="1" dirty="0" smtClean="0">
                <a:solidFill>
                  <a:schemeClr val="accent5">
                    <a:lumMod val="25000"/>
                  </a:schemeClr>
                </a:solidFill>
                <a:effectLst/>
                <a:latin typeface="+mj-lt"/>
                <a:cs typeface="Tahoma" pitchFamily="34" charset="0"/>
              </a:rPr>
              <a:t>ễ</a:t>
            </a:r>
            <a:endParaRPr lang="en-US" sz="7200" b="1" dirty="0">
              <a:solidFill>
                <a:schemeClr val="accent5">
                  <a:lumMod val="25000"/>
                </a:schemeClr>
              </a:solidFill>
              <a:effectLst/>
              <a:latin typeface="+mj-lt"/>
              <a:cs typeface="Tahoma" pitchFamily="34" charset="0"/>
            </a:endParaRPr>
          </a:p>
          <a:p>
            <a:pPr eaLnBrk="1" hangingPunct="1">
              <a:lnSpc>
                <a:spcPct val="105000"/>
              </a:lnSpc>
            </a:pPr>
            <a:r>
              <a:rPr lang="en-US" sz="6600" b="1" dirty="0" err="1" smtClean="0">
                <a:solidFill>
                  <a:schemeClr val="accent5">
                    <a:lumMod val="25000"/>
                  </a:schemeClr>
                </a:solidFill>
                <a:effectLst/>
              </a:rPr>
              <a:t>Ca</a:t>
            </a:r>
            <a:r>
              <a:rPr lang="en-US" sz="6600" b="1" dirty="0" smtClean="0">
                <a:solidFill>
                  <a:schemeClr val="accent5">
                    <a:lumMod val="25000"/>
                  </a:schemeClr>
                </a:solidFill>
                <a:effectLst/>
              </a:rPr>
              <a:t> </a:t>
            </a:r>
            <a:r>
              <a:rPr lang="en-US" sz="6600" b="1" dirty="0" err="1" smtClean="0">
                <a:solidFill>
                  <a:schemeClr val="accent5">
                    <a:lumMod val="25000"/>
                  </a:schemeClr>
                </a:solidFill>
                <a:effectLst/>
              </a:rPr>
              <a:t>Mừng</a:t>
            </a:r>
            <a:r>
              <a:rPr lang="en-US" sz="6600" b="1" dirty="0" smtClean="0">
                <a:solidFill>
                  <a:schemeClr val="accent5">
                    <a:lumMod val="25000"/>
                  </a:schemeClr>
                </a:solidFill>
                <a:effectLst/>
              </a:rPr>
              <a:t> </a:t>
            </a:r>
            <a:r>
              <a:rPr lang="en-US" sz="6600" b="1" dirty="0" err="1" smtClean="0">
                <a:solidFill>
                  <a:schemeClr val="accent5">
                    <a:lumMod val="25000"/>
                  </a:schemeClr>
                </a:solidFill>
                <a:effectLst/>
              </a:rPr>
              <a:t>Thánh</a:t>
            </a:r>
            <a:r>
              <a:rPr lang="en-US" sz="6600" b="1" dirty="0" smtClean="0">
                <a:solidFill>
                  <a:schemeClr val="accent5">
                    <a:lumMod val="25000"/>
                  </a:schemeClr>
                </a:solidFill>
                <a:effectLst/>
              </a:rPr>
              <a:t> </a:t>
            </a:r>
            <a:r>
              <a:rPr lang="en-US" sz="6600" b="1" dirty="0" err="1" smtClean="0">
                <a:solidFill>
                  <a:schemeClr val="accent5">
                    <a:lumMod val="25000"/>
                  </a:schemeClr>
                </a:solidFill>
                <a:effectLst/>
              </a:rPr>
              <a:t>Gia</a:t>
            </a:r>
            <a:endParaRPr lang="en-US" sz="6600" b="1" dirty="0" smtClean="0">
              <a:solidFill>
                <a:schemeClr val="accent5">
                  <a:lumMod val="25000"/>
                </a:schemeClr>
              </a:solidFill>
              <a:effectLst/>
            </a:endParaRPr>
          </a:p>
          <a:p>
            <a:pPr eaLnBrk="1" hangingPunct="1">
              <a:lnSpc>
                <a:spcPct val="105000"/>
              </a:lnSpc>
            </a:pPr>
            <a:r>
              <a:rPr lang="en-US" sz="4800" b="1" i="1" dirty="0" err="1" smtClean="0">
                <a:solidFill>
                  <a:srgbClr val="FF0000"/>
                </a:solidFill>
                <a:latin typeface="+mj-lt"/>
                <a:cs typeface="Tahoma" pitchFamily="34" charset="0"/>
              </a:rPr>
              <a:t>Đinh</a:t>
            </a:r>
            <a:r>
              <a:rPr lang="en-US" sz="4800" b="1" i="1" dirty="0" smtClean="0">
                <a:solidFill>
                  <a:srgbClr val="FF0000"/>
                </a:solidFill>
                <a:latin typeface="+mj-lt"/>
                <a:cs typeface="Tahoma" pitchFamily="34" charset="0"/>
              </a:rPr>
              <a:t> </a:t>
            </a:r>
            <a:r>
              <a:rPr lang="en-US" sz="4800" b="1" i="1" dirty="0" err="1" smtClean="0">
                <a:solidFill>
                  <a:srgbClr val="FF0000"/>
                </a:solidFill>
                <a:latin typeface="+mj-lt"/>
                <a:cs typeface="Tahoma" pitchFamily="34" charset="0"/>
              </a:rPr>
              <a:t>Công</a:t>
            </a:r>
            <a:r>
              <a:rPr lang="en-US" sz="4800" b="1" i="1" dirty="0" smtClean="0">
                <a:solidFill>
                  <a:srgbClr val="FF0000"/>
                </a:solidFill>
                <a:latin typeface="+mj-lt"/>
                <a:cs typeface="Tahoma" pitchFamily="34" charset="0"/>
              </a:rPr>
              <a:t> </a:t>
            </a:r>
            <a:r>
              <a:rPr lang="en-US" sz="4800" b="1" i="1" dirty="0" err="1" smtClean="0">
                <a:solidFill>
                  <a:srgbClr val="FF0000"/>
                </a:solidFill>
                <a:latin typeface="+mj-lt"/>
                <a:cs typeface="Tahoma" pitchFamily="34" charset="0"/>
              </a:rPr>
              <a:t>Huỳnh</a:t>
            </a:r>
            <a:endParaRPr lang="en-US" sz="48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chemeClr val="accent5">
                    <a:lumMod val="25000"/>
                  </a:schemeClr>
                </a:solidFill>
              </a:rPr>
              <a:t>Thuở </a:t>
            </a:r>
            <a:r>
              <a:rPr lang="vi-VN" sz="4800" b="1" dirty="0" smtClean="0">
                <a:solidFill>
                  <a:schemeClr val="accent5">
                    <a:lumMod val="25000"/>
                  </a:schemeClr>
                </a:solidFill>
              </a:rPr>
              <a:t>xưa, </a:t>
            </a:r>
            <a:r>
              <a:rPr lang="vi-VN" sz="4800" b="1" dirty="0">
                <a:solidFill>
                  <a:schemeClr val="accent5">
                    <a:lumMod val="25000"/>
                  </a:schemeClr>
                </a:solidFill>
              </a:rPr>
              <a:t>nơi làng Na-gia-rét Gia Đình </a:t>
            </a:r>
            <a:r>
              <a:rPr lang="vi-VN" sz="4800" b="1" dirty="0" smtClean="0">
                <a:solidFill>
                  <a:schemeClr val="accent5">
                    <a:lumMod val="25000"/>
                  </a:schemeClr>
                </a:solidFill>
              </a:rPr>
              <a:t>Thánh, </a:t>
            </a:r>
            <a:r>
              <a:rPr lang="vi-VN" sz="4800" b="1" dirty="0">
                <a:solidFill>
                  <a:schemeClr val="accent5">
                    <a:lumMod val="25000"/>
                  </a:schemeClr>
                </a:solidFill>
              </a:rPr>
              <a:t>ân tình luôn tha thiết. Luôn toả lan hương thơm thánh </a:t>
            </a:r>
            <a:r>
              <a:rPr lang="vi-VN" sz="4800" b="1" dirty="0" smtClean="0">
                <a:solidFill>
                  <a:schemeClr val="accent5">
                    <a:lumMod val="25000"/>
                  </a:schemeClr>
                </a:solidFill>
              </a:rPr>
              <a:t>ân, cho </a:t>
            </a:r>
            <a:r>
              <a:rPr lang="vi-VN" sz="4800" b="1" dirty="0">
                <a:solidFill>
                  <a:schemeClr val="accent5">
                    <a:lumMod val="25000"/>
                  </a:schemeClr>
                </a:solidFill>
              </a:rPr>
              <a:t>trần gian hoa thiêng thắm son. Thánh Gia thuở </a:t>
            </a:r>
            <a:r>
              <a:rPr lang="vi-VN" sz="4800" b="1" dirty="0" smtClean="0">
                <a:solidFill>
                  <a:schemeClr val="accent5">
                    <a:lumMod val="25000"/>
                  </a:schemeClr>
                </a:solidFill>
              </a:rPr>
              <a:t>xưa </a:t>
            </a:r>
            <a:r>
              <a:rPr lang="vi-VN" sz="4800" b="1" dirty="0">
                <a:solidFill>
                  <a:schemeClr val="accent5">
                    <a:lumMod val="25000"/>
                  </a:schemeClr>
                </a:solidFill>
              </a:rPr>
              <a:t>nêu gương sống trong khiêm nhường. </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9550"/>
            <a:ext cx="9144000" cy="4284663"/>
          </a:xfrm>
        </p:spPr>
        <p:txBody>
          <a:bodyPr/>
          <a:lstStyle/>
          <a:p>
            <a:pPr algn="just" eaLnBrk="1" hangingPunct="1">
              <a:lnSpc>
                <a:spcPct val="105000"/>
              </a:lnSpc>
            </a:pPr>
            <a:r>
              <a:rPr lang="vi-VN" sz="4800" b="1" dirty="0" smtClean="0">
                <a:solidFill>
                  <a:srgbClr val="FF0000"/>
                </a:solidFill>
                <a:latin typeface="+mj-lt"/>
                <a:cs typeface="Times New Roman" pitchFamily="18" charset="0"/>
              </a:rPr>
              <a:t>**</a:t>
            </a:r>
            <a:r>
              <a:rPr lang="vi-VN" sz="4800" b="1" dirty="0" smtClean="0">
                <a:solidFill>
                  <a:schemeClr val="accent5">
                    <a:lumMod val="25000"/>
                  </a:schemeClr>
                </a:solidFill>
                <a:latin typeface="+mj-lt"/>
                <a:cs typeface="Times New Roman" pitchFamily="18" charset="0"/>
              </a:rPr>
              <a:t> </a:t>
            </a:r>
            <a:r>
              <a:rPr lang="vi-VN" sz="4800" b="1" dirty="0">
                <a:solidFill>
                  <a:schemeClr val="accent5">
                    <a:lumMod val="25000"/>
                  </a:schemeClr>
                </a:solidFill>
                <a:latin typeface="+mj-lt"/>
                <a:cs typeface="Times New Roman" pitchFamily="18" charset="0"/>
              </a:rPr>
              <a:t>Thuở </a:t>
            </a:r>
            <a:r>
              <a:rPr lang="vi-VN" sz="4800" b="1" dirty="0" smtClean="0">
                <a:solidFill>
                  <a:schemeClr val="accent5">
                    <a:lumMod val="25000"/>
                  </a:schemeClr>
                </a:solidFill>
                <a:latin typeface="+mj-lt"/>
                <a:cs typeface="Times New Roman" pitchFamily="18" charset="0"/>
              </a:rPr>
              <a:t>xưa, </a:t>
            </a:r>
            <a:r>
              <a:rPr lang="vi-VN" sz="4800" b="1" dirty="0">
                <a:solidFill>
                  <a:schemeClr val="accent5">
                    <a:lumMod val="25000"/>
                  </a:schemeClr>
                </a:solidFill>
                <a:latin typeface="+mj-lt"/>
                <a:cs typeface="Times New Roman" pitchFamily="18" charset="0"/>
              </a:rPr>
              <a:t>êm đềm nơi Gia </a:t>
            </a:r>
            <a:r>
              <a:rPr lang="vi-VN" sz="4800" b="1" dirty="0" smtClean="0">
                <a:solidFill>
                  <a:schemeClr val="accent5">
                    <a:lumMod val="25000"/>
                  </a:schemeClr>
                </a:solidFill>
                <a:latin typeface="+mj-lt"/>
                <a:cs typeface="Times New Roman" pitchFamily="18" charset="0"/>
              </a:rPr>
              <a:t>Thất. </a:t>
            </a:r>
            <a:r>
              <a:rPr lang="vi-VN" sz="4800" b="1" dirty="0">
                <a:solidFill>
                  <a:schemeClr val="accent5">
                    <a:lumMod val="25000"/>
                  </a:schemeClr>
                </a:solidFill>
                <a:latin typeface="+mj-lt"/>
                <a:cs typeface="Times New Roman" pitchFamily="18" charset="0"/>
              </a:rPr>
              <a:t>hòa thuận </a:t>
            </a:r>
            <a:r>
              <a:rPr lang="vi-VN" sz="4800" b="1" dirty="0" smtClean="0">
                <a:solidFill>
                  <a:schemeClr val="accent5">
                    <a:lumMod val="25000"/>
                  </a:schemeClr>
                </a:solidFill>
                <a:latin typeface="+mj-lt"/>
                <a:cs typeface="Times New Roman" pitchFamily="18" charset="0"/>
              </a:rPr>
              <a:t>trong, </a:t>
            </a:r>
            <a:r>
              <a:rPr lang="vi-VN" sz="4800" b="1" dirty="0">
                <a:solidFill>
                  <a:schemeClr val="accent5">
                    <a:lumMod val="25000"/>
                  </a:schemeClr>
                </a:solidFill>
                <a:latin typeface="+mj-lt"/>
                <a:cs typeface="Times New Roman" pitchFamily="18" charset="0"/>
              </a:rPr>
              <a:t>nghĩa tình luôn son sắt. Nay đoàn con dương gian thiết tha xin hòa vang lên muôn tiếng ca. Tán dương tình yêu ca khen Thánh Gia tuyệt vời.</a:t>
            </a:r>
            <a:endParaRPr lang="en-US" sz="48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Pk1</a:t>
            </a:r>
            <a:r>
              <a:rPr lang="vi-VN" sz="4800" b="1" dirty="0">
                <a:solidFill>
                  <a:srgbClr val="FF0000"/>
                </a:solidFill>
              </a:rPr>
              <a:t>: </a:t>
            </a:r>
            <a:r>
              <a:rPr lang="vi-VN" sz="4800" b="1" dirty="0">
                <a:solidFill>
                  <a:schemeClr val="accent5">
                    <a:lumMod val="25000"/>
                  </a:schemeClr>
                </a:solidFill>
              </a:rPr>
              <a:t>Xin giúp chúng </a:t>
            </a:r>
            <a:r>
              <a:rPr lang="vi-VN" sz="4800" b="1" dirty="0" smtClean="0">
                <a:solidFill>
                  <a:schemeClr val="accent5">
                    <a:lumMod val="25000"/>
                  </a:schemeClr>
                </a:solidFill>
              </a:rPr>
              <a:t>con, </a:t>
            </a:r>
            <a:r>
              <a:rPr lang="vi-VN" sz="4800" b="1" dirty="0">
                <a:solidFill>
                  <a:schemeClr val="accent5">
                    <a:lumMod val="25000"/>
                  </a:schemeClr>
                </a:solidFill>
              </a:rPr>
              <a:t>luôn biết sống trong tình yêu. Nhìn lên Cha </a:t>
            </a:r>
            <a:r>
              <a:rPr lang="vi-VN" sz="4800" b="1" dirty="0" smtClean="0">
                <a:solidFill>
                  <a:schemeClr val="accent5">
                    <a:lumMod val="25000"/>
                  </a:schemeClr>
                </a:solidFill>
              </a:rPr>
              <a:t>Thánh, </a:t>
            </a:r>
            <a:r>
              <a:rPr lang="vi-VN" sz="4800" b="1" dirty="0">
                <a:solidFill>
                  <a:schemeClr val="accent5">
                    <a:lumMod val="25000"/>
                  </a:schemeClr>
                </a:solidFill>
              </a:rPr>
              <a:t>gương </a:t>
            </a:r>
            <a:r>
              <a:rPr lang="vi-VN" sz="4800" b="1" dirty="0" smtClean="0">
                <a:solidFill>
                  <a:schemeClr val="accent5">
                    <a:lumMod val="25000"/>
                  </a:schemeClr>
                </a:solidFill>
              </a:rPr>
              <a:t>mẫu </a:t>
            </a:r>
            <a:r>
              <a:rPr lang="vi-VN" sz="4800" b="1" dirty="0">
                <a:solidFill>
                  <a:schemeClr val="accent5">
                    <a:lumMod val="25000"/>
                  </a:schemeClr>
                </a:solidFill>
              </a:rPr>
              <a:t>cho bao người cha, biết sống âm thầm, liêm khiết và luôn chính trực. Yêu Chúa thương </a:t>
            </a:r>
            <a:r>
              <a:rPr lang="vi-VN" sz="4800" b="1" dirty="0" smtClean="0">
                <a:solidFill>
                  <a:schemeClr val="accent5">
                    <a:lumMod val="25000"/>
                  </a:schemeClr>
                </a:solidFill>
              </a:rPr>
              <a:t>Mẹ, </a:t>
            </a:r>
            <a:r>
              <a:rPr lang="vi-VN" sz="4800" b="1" dirty="0">
                <a:solidFill>
                  <a:schemeClr val="accent5">
                    <a:lumMod val="25000"/>
                  </a:schemeClr>
                </a:solidFill>
              </a:rPr>
              <a:t>hy sinh với bao ân tình. </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chemeClr val="accent5">
                    <a:lumMod val="25000"/>
                  </a:schemeClr>
                </a:solidFill>
              </a:rPr>
              <a:t>Thuở </a:t>
            </a:r>
            <a:r>
              <a:rPr lang="vi-VN" sz="4800" b="1" dirty="0" smtClean="0">
                <a:solidFill>
                  <a:schemeClr val="accent5">
                    <a:lumMod val="25000"/>
                  </a:schemeClr>
                </a:solidFill>
              </a:rPr>
              <a:t>xưa, </a:t>
            </a:r>
            <a:r>
              <a:rPr lang="vi-VN" sz="4800" b="1" dirty="0">
                <a:solidFill>
                  <a:schemeClr val="accent5">
                    <a:lumMod val="25000"/>
                  </a:schemeClr>
                </a:solidFill>
              </a:rPr>
              <a:t>nơi làng Na-gia-rét Gia Đình </a:t>
            </a:r>
            <a:r>
              <a:rPr lang="vi-VN" sz="4800" b="1" dirty="0" smtClean="0">
                <a:solidFill>
                  <a:schemeClr val="accent5">
                    <a:lumMod val="25000"/>
                  </a:schemeClr>
                </a:solidFill>
              </a:rPr>
              <a:t>Thánh, </a:t>
            </a:r>
            <a:r>
              <a:rPr lang="vi-VN" sz="4800" b="1" dirty="0">
                <a:solidFill>
                  <a:schemeClr val="accent5">
                    <a:lumMod val="25000"/>
                  </a:schemeClr>
                </a:solidFill>
              </a:rPr>
              <a:t>ân tình luôn tha thiết. Luôn toả lan hương thơm thánh </a:t>
            </a:r>
            <a:r>
              <a:rPr lang="vi-VN" sz="4800" b="1" dirty="0" smtClean="0">
                <a:solidFill>
                  <a:schemeClr val="accent5">
                    <a:lumMod val="25000"/>
                  </a:schemeClr>
                </a:solidFill>
              </a:rPr>
              <a:t>ân, cho </a:t>
            </a:r>
            <a:r>
              <a:rPr lang="vi-VN" sz="4800" b="1" dirty="0">
                <a:solidFill>
                  <a:schemeClr val="accent5">
                    <a:lumMod val="25000"/>
                  </a:schemeClr>
                </a:solidFill>
              </a:rPr>
              <a:t>trần gian hoa thiêng thắm son. Thánh Gia thuở </a:t>
            </a:r>
            <a:r>
              <a:rPr lang="vi-VN" sz="4800" b="1" dirty="0" smtClean="0">
                <a:solidFill>
                  <a:schemeClr val="accent5">
                    <a:lumMod val="25000"/>
                  </a:schemeClr>
                </a:solidFill>
              </a:rPr>
              <a:t>xưa </a:t>
            </a:r>
            <a:r>
              <a:rPr lang="vi-VN" sz="4800" b="1" dirty="0">
                <a:solidFill>
                  <a:schemeClr val="accent5">
                    <a:lumMod val="25000"/>
                  </a:schemeClr>
                </a:solidFill>
              </a:rPr>
              <a:t>nêu gương sống trong khiêm nhường. </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3773776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9550"/>
            <a:ext cx="9144000" cy="4284663"/>
          </a:xfrm>
        </p:spPr>
        <p:txBody>
          <a:bodyPr/>
          <a:lstStyle/>
          <a:p>
            <a:pPr algn="just" eaLnBrk="1" hangingPunct="1">
              <a:lnSpc>
                <a:spcPct val="105000"/>
              </a:lnSpc>
            </a:pPr>
            <a:r>
              <a:rPr lang="vi-VN" sz="4800" b="1" dirty="0" smtClean="0">
                <a:solidFill>
                  <a:srgbClr val="FF0000"/>
                </a:solidFill>
                <a:latin typeface="+mj-lt"/>
                <a:cs typeface="Times New Roman" pitchFamily="18" charset="0"/>
              </a:rPr>
              <a:t>**</a:t>
            </a:r>
            <a:r>
              <a:rPr lang="vi-VN" sz="4800" b="1" dirty="0" smtClean="0">
                <a:solidFill>
                  <a:schemeClr val="accent5">
                    <a:lumMod val="25000"/>
                  </a:schemeClr>
                </a:solidFill>
                <a:latin typeface="+mj-lt"/>
                <a:cs typeface="Times New Roman" pitchFamily="18" charset="0"/>
              </a:rPr>
              <a:t> </a:t>
            </a:r>
            <a:r>
              <a:rPr lang="vi-VN" sz="4800" b="1" dirty="0">
                <a:solidFill>
                  <a:schemeClr val="accent5">
                    <a:lumMod val="25000"/>
                  </a:schemeClr>
                </a:solidFill>
                <a:latin typeface="+mj-lt"/>
                <a:cs typeface="Times New Roman" pitchFamily="18" charset="0"/>
              </a:rPr>
              <a:t>Thuở </a:t>
            </a:r>
            <a:r>
              <a:rPr lang="vi-VN" sz="4800" b="1" dirty="0" smtClean="0">
                <a:solidFill>
                  <a:schemeClr val="accent5">
                    <a:lumMod val="25000"/>
                  </a:schemeClr>
                </a:solidFill>
                <a:latin typeface="+mj-lt"/>
                <a:cs typeface="Times New Roman" pitchFamily="18" charset="0"/>
              </a:rPr>
              <a:t>xưa, </a:t>
            </a:r>
            <a:r>
              <a:rPr lang="vi-VN" sz="4800" b="1" dirty="0">
                <a:solidFill>
                  <a:schemeClr val="accent5">
                    <a:lumMod val="25000"/>
                  </a:schemeClr>
                </a:solidFill>
                <a:latin typeface="+mj-lt"/>
                <a:cs typeface="Times New Roman" pitchFamily="18" charset="0"/>
              </a:rPr>
              <a:t>êm đềm nơi Gia </a:t>
            </a:r>
            <a:r>
              <a:rPr lang="vi-VN" sz="4800" b="1" dirty="0" smtClean="0">
                <a:solidFill>
                  <a:schemeClr val="accent5">
                    <a:lumMod val="25000"/>
                  </a:schemeClr>
                </a:solidFill>
                <a:latin typeface="+mj-lt"/>
                <a:cs typeface="Times New Roman" pitchFamily="18" charset="0"/>
              </a:rPr>
              <a:t>Thất. </a:t>
            </a:r>
            <a:r>
              <a:rPr lang="vi-VN" sz="4800" b="1" dirty="0">
                <a:solidFill>
                  <a:schemeClr val="accent5">
                    <a:lumMod val="25000"/>
                  </a:schemeClr>
                </a:solidFill>
                <a:latin typeface="+mj-lt"/>
                <a:cs typeface="Times New Roman" pitchFamily="18" charset="0"/>
              </a:rPr>
              <a:t>hòa thuận </a:t>
            </a:r>
            <a:r>
              <a:rPr lang="vi-VN" sz="4800" b="1" dirty="0" smtClean="0">
                <a:solidFill>
                  <a:schemeClr val="accent5">
                    <a:lumMod val="25000"/>
                  </a:schemeClr>
                </a:solidFill>
                <a:latin typeface="+mj-lt"/>
                <a:cs typeface="Times New Roman" pitchFamily="18" charset="0"/>
              </a:rPr>
              <a:t>trong, </a:t>
            </a:r>
            <a:r>
              <a:rPr lang="vi-VN" sz="4800" b="1" dirty="0">
                <a:solidFill>
                  <a:schemeClr val="accent5">
                    <a:lumMod val="25000"/>
                  </a:schemeClr>
                </a:solidFill>
                <a:latin typeface="+mj-lt"/>
                <a:cs typeface="Times New Roman" pitchFamily="18" charset="0"/>
              </a:rPr>
              <a:t>nghĩa tình luôn son sắt. Nay đoàn con dương gian thiết tha xin hòa vang lên muôn tiếng ca. Tán dương tình yêu ca khen Thánh Gia tuyệt vời.</a:t>
            </a:r>
            <a:endParaRPr lang="en-US" sz="48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21823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1" dirty="0" err="1" smtClean="0">
                <a:solidFill>
                  <a:schemeClr val="accent5">
                    <a:lumMod val="25000"/>
                  </a:schemeClr>
                </a:solidFill>
                <a:effectLst/>
                <a:latin typeface="+mj-lt"/>
                <a:cs typeface="Tahoma" pitchFamily="34" charset="0"/>
              </a:rPr>
              <a:t>Ca</a:t>
            </a:r>
            <a:r>
              <a:rPr lang="en-US" sz="7200" b="1" dirty="0" smtClean="0">
                <a:solidFill>
                  <a:schemeClr val="accent5">
                    <a:lumMod val="25000"/>
                  </a:schemeClr>
                </a:solidFill>
                <a:effectLst/>
                <a:latin typeface="+mj-lt"/>
                <a:cs typeface="Tahoma" pitchFamily="34" charset="0"/>
              </a:rPr>
              <a:t> </a:t>
            </a:r>
            <a:r>
              <a:rPr lang="vi-VN" sz="7200" b="1" dirty="0" smtClean="0">
                <a:solidFill>
                  <a:schemeClr val="accent5">
                    <a:lumMod val="25000"/>
                  </a:schemeClr>
                </a:solidFill>
                <a:effectLst/>
                <a:latin typeface="+mj-lt"/>
                <a:cs typeface="Tahoma" pitchFamily="34" charset="0"/>
              </a:rPr>
              <a:t>Nhập Lễ</a:t>
            </a:r>
            <a:endParaRPr lang="vi-VN" sz="7200" b="1" dirty="0">
              <a:solidFill>
                <a:schemeClr val="accent5">
                  <a:lumMod val="25000"/>
                </a:schemeClr>
              </a:solidFill>
              <a:latin typeface="+mj-lt"/>
              <a:cs typeface="Tahoma" pitchFamily="34" charset="0"/>
            </a:endParaRPr>
          </a:p>
          <a:p>
            <a:pPr eaLnBrk="1" hangingPunct="1">
              <a:lnSpc>
                <a:spcPct val="105000"/>
              </a:lnSpc>
            </a:pPr>
            <a:r>
              <a:rPr lang="vi-VN" sz="6600" b="1" dirty="0" smtClean="0">
                <a:solidFill>
                  <a:schemeClr val="accent5">
                    <a:lumMod val="25000"/>
                  </a:schemeClr>
                </a:solidFill>
                <a:effectLst/>
                <a:latin typeface="+mj-lt"/>
                <a:cs typeface="Tahoma" pitchFamily="34" charset="0"/>
              </a:rPr>
              <a:t> </a:t>
            </a:r>
            <a:r>
              <a:rPr lang="vi-VN" sz="6600" b="1" dirty="0">
                <a:solidFill>
                  <a:schemeClr val="accent5">
                    <a:lumMod val="25000"/>
                  </a:schemeClr>
                </a:solidFill>
                <a:effectLst/>
                <a:latin typeface="+mj-lt"/>
                <a:cs typeface="Tahoma" pitchFamily="34" charset="0"/>
              </a:rPr>
              <a:t>Gương Thánh </a:t>
            </a:r>
            <a:r>
              <a:rPr lang="vi-VN" sz="6600" b="1" dirty="0" smtClean="0">
                <a:solidFill>
                  <a:schemeClr val="accent5">
                    <a:lumMod val="25000"/>
                  </a:schemeClr>
                </a:solidFill>
                <a:effectLst/>
                <a:latin typeface="+mj-lt"/>
                <a:cs typeface="Tahoma" pitchFamily="34" charset="0"/>
              </a:rPr>
              <a:t>Gia</a:t>
            </a:r>
            <a:r>
              <a:rPr lang="en-US" sz="6600" b="1" dirty="0" smtClean="0">
                <a:solidFill>
                  <a:schemeClr val="accent5">
                    <a:lumMod val="25000"/>
                  </a:schemeClr>
                </a:solidFill>
                <a:effectLst/>
                <a:latin typeface="+mj-lt"/>
                <a:cs typeface="Tahoma" pitchFamily="34" charset="0"/>
              </a:rPr>
              <a:t/>
            </a:r>
            <a:br>
              <a:rPr lang="en-US" sz="6600" b="1" dirty="0" smtClean="0">
                <a:solidFill>
                  <a:schemeClr val="accent5">
                    <a:lumMod val="25000"/>
                  </a:schemeClr>
                </a:solidFill>
                <a:effectLst/>
                <a:latin typeface="+mj-lt"/>
                <a:cs typeface="Tahoma" pitchFamily="34" charset="0"/>
              </a:rPr>
            </a:br>
            <a:r>
              <a:rPr lang="en-US" sz="4800" b="1" i="1" dirty="0" err="1" smtClean="0">
                <a:solidFill>
                  <a:srgbClr val="FF0000"/>
                </a:solidFill>
                <a:effectLst/>
                <a:latin typeface="+mj-lt"/>
                <a:cs typeface="Tahoma" pitchFamily="34" charset="0"/>
              </a:rPr>
              <a:t>Thiên</a:t>
            </a:r>
            <a:r>
              <a:rPr lang="en-US" sz="4800" b="1" i="1" dirty="0" smtClean="0">
                <a:solidFill>
                  <a:srgbClr val="FF0000"/>
                </a:solidFill>
                <a:effectLst/>
                <a:latin typeface="+mj-lt"/>
                <a:cs typeface="Tahoma" pitchFamily="34" charset="0"/>
              </a:rPr>
              <a:t> </a:t>
            </a:r>
            <a:r>
              <a:rPr lang="en-US" sz="4800" b="1" i="1" dirty="0" err="1" smtClean="0">
                <a:solidFill>
                  <a:srgbClr val="FF0000"/>
                </a:solidFill>
                <a:effectLst/>
                <a:latin typeface="+mj-lt"/>
                <a:cs typeface="Tahoma" pitchFamily="34" charset="0"/>
              </a:rPr>
              <a:t>Lý</a:t>
            </a:r>
            <a:endParaRPr lang="en-US" sz="48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144000" cy="4284663"/>
          </a:xfrm>
        </p:spPr>
        <p:txBody>
          <a:bodyPr/>
          <a:lstStyle/>
          <a:p>
            <a:pPr algn="just" eaLnBrk="1" hangingPunct="1">
              <a:lnSpc>
                <a:spcPct val="105000"/>
              </a:lnSpc>
            </a:pPr>
            <a:r>
              <a:rPr lang="vi-VN" sz="4600" b="1" dirty="0" smtClean="0">
                <a:solidFill>
                  <a:srgbClr val="FF0000"/>
                </a:solidFill>
                <a:latin typeface="+mj-lt"/>
                <a:cs typeface="Times New Roman" pitchFamily="18" charset="0"/>
              </a:rPr>
              <a:t>Pk2</a:t>
            </a:r>
            <a:r>
              <a:rPr lang="vi-VN" sz="4600" b="1" dirty="0">
                <a:solidFill>
                  <a:srgbClr val="FF0000"/>
                </a:solidFill>
                <a:latin typeface="+mj-lt"/>
                <a:cs typeface="Times New Roman" pitchFamily="18" charset="0"/>
              </a:rPr>
              <a:t>: </a:t>
            </a:r>
            <a:r>
              <a:rPr lang="vi-VN" sz="4600" b="1" dirty="0" smtClean="0">
                <a:solidFill>
                  <a:schemeClr val="accent5">
                    <a:lumMod val="25000"/>
                  </a:schemeClr>
                </a:solidFill>
                <a:latin typeface="+mj-lt"/>
                <a:cs typeface="Times New Roman" pitchFamily="18" charset="0"/>
              </a:rPr>
              <a:t>Xin </a:t>
            </a:r>
            <a:r>
              <a:rPr lang="vi-VN" sz="4600" b="1" dirty="0">
                <a:solidFill>
                  <a:schemeClr val="accent5">
                    <a:lumMod val="25000"/>
                  </a:schemeClr>
                </a:solidFill>
                <a:latin typeface="+mj-lt"/>
                <a:cs typeface="Times New Roman" pitchFamily="18" charset="0"/>
              </a:rPr>
              <a:t>giúp chúng </a:t>
            </a:r>
            <a:r>
              <a:rPr lang="vi-VN" sz="4600" b="1" dirty="0" smtClean="0">
                <a:solidFill>
                  <a:schemeClr val="accent5">
                    <a:lumMod val="25000"/>
                  </a:schemeClr>
                </a:solidFill>
                <a:latin typeface="+mj-lt"/>
                <a:cs typeface="Times New Roman" pitchFamily="18" charset="0"/>
              </a:rPr>
              <a:t>con, </a:t>
            </a:r>
            <a:r>
              <a:rPr lang="vi-VN" sz="4600" b="1" dirty="0">
                <a:solidFill>
                  <a:schemeClr val="accent5">
                    <a:lumMod val="25000"/>
                  </a:schemeClr>
                </a:solidFill>
                <a:latin typeface="+mj-lt"/>
                <a:cs typeface="Times New Roman" pitchFamily="18" charset="0"/>
              </a:rPr>
              <a:t>luôn biết sống trong tình yêu. Nhìn lên Mẹ </a:t>
            </a:r>
            <a:r>
              <a:rPr lang="vi-VN" sz="4600" b="1" dirty="0" smtClean="0">
                <a:solidFill>
                  <a:schemeClr val="accent5">
                    <a:lumMod val="25000"/>
                  </a:schemeClr>
                </a:solidFill>
                <a:latin typeface="+mj-lt"/>
                <a:cs typeface="Times New Roman" pitchFamily="18" charset="0"/>
              </a:rPr>
              <a:t>Thánh, </a:t>
            </a:r>
            <a:r>
              <a:rPr lang="vi-VN" sz="4600" b="1" dirty="0">
                <a:solidFill>
                  <a:schemeClr val="accent5">
                    <a:lumMod val="25000"/>
                  </a:schemeClr>
                </a:solidFill>
                <a:latin typeface="+mj-lt"/>
                <a:cs typeface="Times New Roman" pitchFamily="18" charset="0"/>
              </a:rPr>
              <a:t>gương sáng yêu thương tận tâm. Mẹ đã ân </a:t>
            </a:r>
            <a:r>
              <a:rPr lang="vi-VN" sz="4600" b="1" dirty="0" smtClean="0">
                <a:solidFill>
                  <a:schemeClr val="accent5">
                    <a:lumMod val="25000"/>
                  </a:schemeClr>
                </a:solidFill>
                <a:latin typeface="+mj-lt"/>
                <a:cs typeface="Times New Roman" pitchFamily="18" charset="0"/>
              </a:rPr>
              <a:t>cần, </a:t>
            </a:r>
            <a:r>
              <a:rPr lang="vi-VN" sz="4600" b="1" dirty="0">
                <a:solidFill>
                  <a:schemeClr val="accent5">
                    <a:lumMod val="25000"/>
                  </a:schemeClr>
                </a:solidFill>
                <a:latin typeface="+mj-lt"/>
                <a:cs typeface="Times New Roman" pitchFamily="18" charset="0"/>
              </a:rPr>
              <a:t>vun đắp hạnh phúc gia </a:t>
            </a:r>
            <a:r>
              <a:rPr lang="vi-VN" sz="4600" b="1" dirty="0" smtClean="0">
                <a:solidFill>
                  <a:schemeClr val="accent5">
                    <a:lumMod val="25000"/>
                  </a:schemeClr>
                </a:solidFill>
                <a:latin typeface="+mj-lt"/>
                <a:cs typeface="Times New Roman" pitchFamily="18" charset="0"/>
              </a:rPr>
              <a:t>đình. </a:t>
            </a:r>
            <a:r>
              <a:rPr lang="vi-VN" sz="4600" b="1" dirty="0">
                <a:solidFill>
                  <a:schemeClr val="accent5">
                    <a:lumMod val="25000"/>
                  </a:schemeClr>
                </a:solidFill>
                <a:latin typeface="+mj-lt"/>
                <a:cs typeface="Times New Roman" pitchFamily="18" charset="0"/>
              </a:rPr>
              <a:t>trên dưới thuận hòa, nêu gương sáng cho muôn nhà.</a:t>
            </a:r>
            <a:endParaRPr lang="en-US" sz="4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0214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chemeClr val="accent5">
                    <a:lumMod val="25000"/>
                  </a:schemeClr>
                </a:solidFill>
              </a:rPr>
              <a:t>Thuở </a:t>
            </a:r>
            <a:r>
              <a:rPr lang="vi-VN" sz="4800" b="1" dirty="0" smtClean="0">
                <a:solidFill>
                  <a:schemeClr val="accent5">
                    <a:lumMod val="25000"/>
                  </a:schemeClr>
                </a:solidFill>
              </a:rPr>
              <a:t>xưa, </a:t>
            </a:r>
            <a:r>
              <a:rPr lang="vi-VN" sz="4800" b="1" dirty="0">
                <a:solidFill>
                  <a:schemeClr val="accent5">
                    <a:lumMod val="25000"/>
                  </a:schemeClr>
                </a:solidFill>
              </a:rPr>
              <a:t>nơi làng Na-gia-rét Gia Đình </a:t>
            </a:r>
            <a:r>
              <a:rPr lang="vi-VN" sz="4800" b="1" dirty="0" smtClean="0">
                <a:solidFill>
                  <a:schemeClr val="accent5">
                    <a:lumMod val="25000"/>
                  </a:schemeClr>
                </a:solidFill>
              </a:rPr>
              <a:t>Thánh, </a:t>
            </a:r>
            <a:r>
              <a:rPr lang="vi-VN" sz="4800" b="1" dirty="0">
                <a:solidFill>
                  <a:schemeClr val="accent5">
                    <a:lumMod val="25000"/>
                  </a:schemeClr>
                </a:solidFill>
              </a:rPr>
              <a:t>ân tình luôn tha thiết. Luôn toả lan hương thơm thánh </a:t>
            </a:r>
            <a:r>
              <a:rPr lang="vi-VN" sz="4800" b="1" dirty="0" smtClean="0">
                <a:solidFill>
                  <a:schemeClr val="accent5">
                    <a:lumMod val="25000"/>
                  </a:schemeClr>
                </a:solidFill>
              </a:rPr>
              <a:t>ân, cho </a:t>
            </a:r>
            <a:r>
              <a:rPr lang="vi-VN" sz="4800" b="1" dirty="0">
                <a:solidFill>
                  <a:schemeClr val="accent5">
                    <a:lumMod val="25000"/>
                  </a:schemeClr>
                </a:solidFill>
              </a:rPr>
              <a:t>trần gian hoa thiêng thắm son. Thánh Gia thuở </a:t>
            </a:r>
            <a:r>
              <a:rPr lang="vi-VN" sz="4800" b="1" dirty="0" smtClean="0">
                <a:solidFill>
                  <a:schemeClr val="accent5">
                    <a:lumMod val="25000"/>
                  </a:schemeClr>
                </a:solidFill>
              </a:rPr>
              <a:t>xưa </a:t>
            </a:r>
            <a:r>
              <a:rPr lang="vi-VN" sz="4800" b="1" dirty="0">
                <a:solidFill>
                  <a:schemeClr val="accent5">
                    <a:lumMod val="25000"/>
                  </a:schemeClr>
                </a:solidFill>
              </a:rPr>
              <a:t>nêu gương sống trong khiêm nhường. </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3095881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9550"/>
            <a:ext cx="9144000" cy="4284663"/>
          </a:xfrm>
        </p:spPr>
        <p:txBody>
          <a:bodyPr/>
          <a:lstStyle/>
          <a:p>
            <a:pPr algn="just" eaLnBrk="1" hangingPunct="1">
              <a:lnSpc>
                <a:spcPct val="105000"/>
              </a:lnSpc>
            </a:pPr>
            <a:r>
              <a:rPr lang="vi-VN" sz="4800" b="1" dirty="0" smtClean="0">
                <a:solidFill>
                  <a:srgbClr val="FF0000"/>
                </a:solidFill>
                <a:latin typeface="+mj-lt"/>
                <a:cs typeface="Times New Roman" pitchFamily="18" charset="0"/>
              </a:rPr>
              <a:t>**</a:t>
            </a:r>
            <a:r>
              <a:rPr lang="vi-VN" sz="4800" b="1" dirty="0" smtClean="0">
                <a:solidFill>
                  <a:schemeClr val="accent5">
                    <a:lumMod val="25000"/>
                  </a:schemeClr>
                </a:solidFill>
                <a:latin typeface="+mj-lt"/>
                <a:cs typeface="Times New Roman" pitchFamily="18" charset="0"/>
              </a:rPr>
              <a:t> </a:t>
            </a:r>
            <a:r>
              <a:rPr lang="vi-VN" sz="4800" b="1" dirty="0">
                <a:solidFill>
                  <a:schemeClr val="accent5">
                    <a:lumMod val="25000"/>
                  </a:schemeClr>
                </a:solidFill>
                <a:latin typeface="+mj-lt"/>
                <a:cs typeface="Times New Roman" pitchFamily="18" charset="0"/>
              </a:rPr>
              <a:t>Thuở </a:t>
            </a:r>
            <a:r>
              <a:rPr lang="vi-VN" sz="4800" b="1" dirty="0" smtClean="0">
                <a:solidFill>
                  <a:schemeClr val="accent5">
                    <a:lumMod val="25000"/>
                  </a:schemeClr>
                </a:solidFill>
                <a:latin typeface="+mj-lt"/>
                <a:cs typeface="Times New Roman" pitchFamily="18" charset="0"/>
              </a:rPr>
              <a:t>xưa, </a:t>
            </a:r>
            <a:r>
              <a:rPr lang="vi-VN" sz="4800" b="1" dirty="0">
                <a:solidFill>
                  <a:schemeClr val="accent5">
                    <a:lumMod val="25000"/>
                  </a:schemeClr>
                </a:solidFill>
                <a:latin typeface="+mj-lt"/>
                <a:cs typeface="Times New Roman" pitchFamily="18" charset="0"/>
              </a:rPr>
              <a:t>êm đềm nơi Gia </a:t>
            </a:r>
            <a:r>
              <a:rPr lang="vi-VN" sz="4800" b="1" dirty="0" smtClean="0">
                <a:solidFill>
                  <a:schemeClr val="accent5">
                    <a:lumMod val="25000"/>
                  </a:schemeClr>
                </a:solidFill>
                <a:latin typeface="+mj-lt"/>
                <a:cs typeface="Times New Roman" pitchFamily="18" charset="0"/>
              </a:rPr>
              <a:t>Thất. </a:t>
            </a:r>
            <a:r>
              <a:rPr lang="vi-VN" sz="4800" b="1" dirty="0">
                <a:solidFill>
                  <a:schemeClr val="accent5">
                    <a:lumMod val="25000"/>
                  </a:schemeClr>
                </a:solidFill>
                <a:latin typeface="+mj-lt"/>
                <a:cs typeface="Times New Roman" pitchFamily="18" charset="0"/>
              </a:rPr>
              <a:t>hòa thuận </a:t>
            </a:r>
            <a:r>
              <a:rPr lang="vi-VN" sz="4800" b="1" dirty="0" smtClean="0">
                <a:solidFill>
                  <a:schemeClr val="accent5">
                    <a:lumMod val="25000"/>
                  </a:schemeClr>
                </a:solidFill>
                <a:latin typeface="+mj-lt"/>
                <a:cs typeface="Times New Roman" pitchFamily="18" charset="0"/>
              </a:rPr>
              <a:t>trong, </a:t>
            </a:r>
            <a:r>
              <a:rPr lang="vi-VN" sz="4800" b="1" dirty="0">
                <a:solidFill>
                  <a:schemeClr val="accent5">
                    <a:lumMod val="25000"/>
                  </a:schemeClr>
                </a:solidFill>
                <a:latin typeface="+mj-lt"/>
                <a:cs typeface="Times New Roman" pitchFamily="18" charset="0"/>
              </a:rPr>
              <a:t>nghĩa tình luôn son sắt. Nay đoàn con dương gian thiết tha xin hòa vang lên muôn tiếng ca. Tán dương tình yêu ca khen Thánh Gia tuyệt vời.</a:t>
            </a:r>
            <a:endParaRPr lang="en-US" sz="48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18383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b="1" dirty="0" smtClean="0">
                <a:solidFill>
                  <a:srgbClr val="FF0000"/>
                </a:solidFill>
              </a:rPr>
              <a:t>Pk3</a:t>
            </a:r>
            <a:r>
              <a:rPr lang="vi-VN" sz="4600" b="1" dirty="0">
                <a:solidFill>
                  <a:srgbClr val="FF0000"/>
                </a:solidFill>
              </a:rPr>
              <a:t>: </a:t>
            </a:r>
            <a:r>
              <a:rPr lang="vi-VN" sz="4600" b="1" dirty="0" smtClean="0">
                <a:solidFill>
                  <a:schemeClr val="accent5">
                    <a:lumMod val="25000"/>
                  </a:schemeClr>
                </a:solidFill>
              </a:rPr>
              <a:t>Xin </a:t>
            </a:r>
            <a:r>
              <a:rPr lang="vi-VN" sz="4600" b="1" dirty="0">
                <a:solidFill>
                  <a:schemeClr val="accent5">
                    <a:lumMod val="25000"/>
                  </a:schemeClr>
                </a:solidFill>
              </a:rPr>
              <a:t>giúp chúng </a:t>
            </a:r>
            <a:r>
              <a:rPr lang="vi-VN" sz="4600" b="1" dirty="0" smtClean="0">
                <a:solidFill>
                  <a:schemeClr val="accent5">
                    <a:lumMod val="25000"/>
                  </a:schemeClr>
                </a:solidFill>
              </a:rPr>
              <a:t>con, </a:t>
            </a:r>
            <a:r>
              <a:rPr lang="vi-VN" sz="4600" b="1" dirty="0">
                <a:solidFill>
                  <a:schemeClr val="accent5">
                    <a:lumMod val="25000"/>
                  </a:schemeClr>
                </a:solidFill>
              </a:rPr>
              <a:t>luôn biết sống trong tình yêu. Nhìn lên C</a:t>
            </a:r>
            <a:r>
              <a:rPr lang="vi-VN" sz="4600" b="1" dirty="0" smtClean="0">
                <a:solidFill>
                  <a:schemeClr val="accent5">
                    <a:lumMod val="25000"/>
                  </a:schemeClr>
                </a:solidFill>
              </a:rPr>
              <a:t>on Chúa, </a:t>
            </a:r>
            <a:r>
              <a:rPr lang="vi-VN" sz="4600" b="1" dirty="0">
                <a:solidFill>
                  <a:schemeClr val="accent5">
                    <a:lumMod val="25000"/>
                  </a:schemeClr>
                </a:solidFill>
              </a:rPr>
              <a:t>luôn sống xứng gương người con. Luôn sống ngoan </a:t>
            </a:r>
            <a:r>
              <a:rPr lang="vi-VN" sz="4600" b="1" dirty="0" smtClean="0">
                <a:solidFill>
                  <a:schemeClr val="accent5">
                    <a:lumMod val="25000"/>
                  </a:schemeClr>
                </a:solidFill>
              </a:rPr>
              <a:t>hiền, </a:t>
            </a:r>
            <a:r>
              <a:rPr lang="vi-VN" sz="4600" b="1" dirty="0">
                <a:solidFill>
                  <a:schemeClr val="accent5">
                    <a:lumMod val="25000"/>
                  </a:schemeClr>
                </a:solidFill>
              </a:rPr>
              <a:t>hôm sớm thảo kính cha mẹ. biết </a:t>
            </a:r>
            <a:r>
              <a:rPr lang="vi-VN" sz="4600" b="1" dirty="0" smtClean="0">
                <a:solidFill>
                  <a:schemeClr val="accent5">
                    <a:lumMod val="25000"/>
                  </a:schemeClr>
                </a:solidFill>
              </a:rPr>
              <a:t>lấy </a:t>
            </a:r>
            <a:r>
              <a:rPr lang="vi-VN" sz="4600" b="1" dirty="0">
                <a:solidFill>
                  <a:schemeClr val="accent5">
                    <a:lumMod val="25000"/>
                  </a:schemeClr>
                </a:solidFill>
              </a:rPr>
              <a:t>khoan </a:t>
            </a:r>
            <a:r>
              <a:rPr lang="vi-VN" sz="4600" b="1" dirty="0" smtClean="0">
                <a:solidFill>
                  <a:schemeClr val="accent5">
                    <a:lumMod val="25000"/>
                  </a:schemeClr>
                </a:solidFill>
              </a:rPr>
              <a:t>hòa, </a:t>
            </a:r>
            <a:r>
              <a:rPr lang="vi-VN" sz="4600" b="1" dirty="0">
                <a:solidFill>
                  <a:schemeClr val="accent5">
                    <a:lumMod val="25000"/>
                  </a:schemeClr>
                </a:solidFill>
              </a:rPr>
              <a:t>nêu cao tấm gương con </a:t>
            </a:r>
            <a:r>
              <a:rPr lang="vi-VN" sz="4600" b="1" dirty="0" smtClean="0">
                <a:solidFill>
                  <a:schemeClr val="accent5">
                    <a:lumMod val="25000"/>
                  </a:schemeClr>
                </a:solidFill>
              </a:rPr>
              <a:t>hiền. </a:t>
            </a:r>
            <a:endParaRPr lang="en-US" sz="4600" b="1"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chemeClr val="accent5">
                    <a:lumMod val="25000"/>
                  </a:schemeClr>
                </a:solidFill>
              </a:rPr>
              <a:t>Thuở </a:t>
            </a:r>
            <a:r>
              <a:rPr lang="vi-VN" sz="4800" b="1" dirty="0" smtClean="0">
                <a:solidFill>
                  <a:schemeClr val="accent5">
                    <a:lumMod val="25000"/>
                  </a:schemeClr>
                </a:solidFill>
              </a:rPr>
              <a:t>xưa, </a:t>
            </a:r>
            <a:r>
              <a:rPr lang="vi-VN" sz="4800" b="1" dirty="0">
                <a:solidFill>
                  <a:schemeClr val="accent5">
                    <a:lumMod val="25000"/>
                  </a:schemeClr>
                </a:solidFill>
              </a:rPr>
              <a:t>nơi làng Na-gia-rét Gia Đình </a:t>
            </a:r>
            <a:r>
              <a:rPr lang="vi-VN" sz="4800" b="1" dirty="0" smtClean="0">
                <a:solidFill>
                  <a:schemeClr val="accent5">
                    <a:lumMod val="25000"/>
                  </a:schemeClr>
                </a:solidFill>
              </a:rPr>
              <a:t>Thánh, </a:t>
            </a:r>
            <a:r>
              <a:rPr lang="vi-VN" sz="4800" b="1" dirty="0">
                <a:solidFill>
                  <a:schemeClr val="accent5">
                    <a:lumMod val="25000"/>
                  </a:schemeClr>
                </a:solidFill>
              </a:rPr>
              <a:t>ân tình luôn tha thiết. Luôn toả lan hương thơm thánh </a:t>
            </a:r>
            <a:r>
              <a:rPr lang="vi-VN" sz="4800" b="1" dirty="0" smtClean="0">
                <a:solidFill>
                  <a:schemeClr val="accent5">
                    <a:lumMod val="25000"/>
                  </a:schemeClr>
                </a:solidFill>
              </a:rPr>
              <a:t>ân, cho </a:t>
            </a:r>
            <a:r>
              <a:rPr lang="vi-VN" sz="4800" b="1" dirty="0">
                <a:solidFill>
                  <a:schemeClr val="accent5">
                    <a:lumMod val="25000"/>
                  </a:schemeClr>
                </a:solidFill>
              </a:rPr>
              <a:t>trần gian hoa thiêng thắm son. Thánh Gia thuở </a:t>
            </a:r>
            <a:r>
              <a:rPr lang="vi-VN" sz="4800" b="1" dirty="0" smtClean="0">
                <a:solidFill>
                  <a:schemeClr val="accent5">
                    <a:lumMod val="25000"/>
                  </a:schemeClr>
                </a:solidFill>
              </a:rPr>
              <a:t>xưa </a:t>
            </a:r>
            <a:r>
              <a:rPr lang="vi-VN" sz="4800" b="1" dirty="0">
                <a:solidFill>
                  <a:schemeClr val="accent5">
                    <a:lumMod val="25000"/>
                  </a:schemeClr>
                </a:solidFill>
              </a:rPr>
              <a:t>nêu gương sống trong khiêm nhường. </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1773551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9550"/>
            <a:ext cx="9144000" cy="4284663"/>
          </a:xfrm>
        </p:spPr>
        <p:txBody>
          <a:bodyPr/>
          <a:lstStyle/>
          <a:p>
            <a:pPr algn="just" eaLnBrk="1" hangingPunct="1">
              <a:lnSpc>
                <a:spcPct val="105000"/>
              </a:lnSpc>
            </a:pPr>
            <a:r>
              <a:rPr lang="vi-VN" sz="4800" b="1" dirty="0" smtClean="0">
                <a:solidFill>
                  <a:srgbClr val="FF0000"/>
                </a:solidFill>
                <a:latin typeface="+mj-lt"/>
                <a:cs typeface="Times New Roman" pitchFamily="18" charset="0"/>
              </a:rPr>
              <a:t>**</a:t>
            </a:r>
            <a:r>
              <a:rPr lang="vi-VN" sz="4800" b="1" dirty="0" smtClean="0">
                <a:solidFill>
                  <a:schemeClr val="accent5">
                    <a:lumMod val="25000"/>
                  </a:schemeClr>
                </a:solidFill>
                <a:latin typeface="+mj-lt"/>
                <a:cs typeface="Times New Roman" pitchFamily="18" charset="0"/>
              </a:rPr>
              <a:t> </a:t>
            </a:r>
            <a:r>
              <a:rPr lang="vi-VN" sz="4800" b="1" dirty="0">
                <a:solidFill>
                  <a:schemeClr val="accent5">
                    <a:lumMod val="25000"/>
                  </a:schemeClr>
                </a:solidFill>
                <a:latin typeface="+mj-lt"/>
                <a:cs typeface="Times New Roman" pitchFamily="18" charset="0"/>
              </a:rPr>
              <a:t>Thuở </a:t>
            </a:r>
            <a:r>
              <a:rPr lang="vi-VN" sz="4800" b="1" dirty="0" smtClean="0">
                <a:solidFill>
                  <a:schemeClr val="accent5">
                    <a:lumMod val="25000"/>
                  </a:schemeClr>
                </a:solidFill>
                <a:latin typeface="+mj-lt"/>
                <a:cs typeface="Times New Roman" pitchFamily="18" charset="0"/>
              </a:rPr>
              <a:t>xưa, </a:t>
            </a:r>
            <a:r>
              <a:rPr lang="vi-VN" sz="4800" b="1" dirty="0">
                <a:solidFill>
                  <a:schemeClr val="accent5">
                    <a:lumMod val="25000"/>
                  </a:schemeClr>
                </a:solidFill>
                <a:latin typeface="+mj-lt"/>
                <a:cs typeface="Times New Roman" pitchFamily="18" charset="0"/>
              </a:rPr>
              <a:t>êm đềm nơi Gia </a:t>
            </a:r>
            <a:r>
              <a:rPr lang="vi-VN" sz="4800" b="1" dirty="0" smtClean="0">
                <a:solidFill>
                  <a:schemeClr val="accent5">
                    <a:lumMod val="25000"/>
                  </a:schemeClr>
                </a:solidFill>
                <a:latin typeface="+mj-lt"/>
                <a:cs typeface="Times New Roman" pitchFamily="18" charset="0"/>
              </a:rPr>
              <a:t>Thất. </a:t>
            </a:r>
            <a:r>
              <a:rPr lang="vi-VN" sz="4800" b="1" dirty="0">
                <a:solidFill>
                  <a:schemeClr val="accent5">
                    <a:lumMod val="25000"/>
                  </a:schemeClr>
                </a:solidFill>
                <a:latin typeface="+mj-lt"/>
                <a:cs typeface="Times New Roman" pitchFamily="18" charset="0"/>
              </a:rPr>
              <a:t>hòa thuận </a:t>
            </a:r>
            <a:r>
              <a:rPr lang="vi-VN" sz="4800" b="1" dirty="0" smtClean="0">
                <a:solidFill>
                  <a:schemeClr val="accent5">
                    <a:lumMod val="25000"/>
                  </a:schemeClr>
                </a:solidFill>
                <a:latin typeface="+mj-lt"/>
                <a:cs typeface="Times New Roman" pitchFamily="18" charset="0"/>
              </a:rPr>
              <a:t>trong, </a:t>
            </a:r>
            <a:r>
              <a:rPr lang="vi-VN" sz="4800" b="1" dirty="0">
                <a:solidFill>
                  <a:schemeClr val="accent5">
                    <a:lumMod val="25000"/>
                  </a:schemeClr>
                </a:solidFill>
                <a:latin typeface="+mj-lt"/>
                <a:cs typeface="Times New Roman" pitchFamily="18" charset="0"/>
              </a:rPr>
              <a:t>nghĩa tình luôn son sắt. Nay đoàn con dương gian thiết tha xin hòa vang lên muôn tiếng ca. Tán dương tình yêu ca khen Thánh Gia tuyệt vời.</a:t>
            </a:r>
            <a:endParaRPr lang="en-US" sz="48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6385186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62806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6600" b="1" dirty="0" err="1" smtClean="0">
                <a:solidFill>
                  <a:schemeClr val="accent5">
                    <a:lumMod val="25000"/>
                  </a:schemeClr>
                </a:solidFill>
                <a:effectLst/>
                <a:latin typeface="+mj-lt"/>
                <a:cs typeface="Tahoma" pitchFamily="34" charset="0"/>
              </a:rPr>
              <a:t>Ca</a:t>
            </a:r>
            <a:r>
              <a:rPr lang="en-US" sz="6600" b="1" dirty="0" smtClean="0">
                <a:solidFill>
                  <a:schemeClr val="accent5">
                    <a:lumMod val="25000"/>
                  </a:schemeClr>
                </a:solidFill>
                <a:effectLst/>
                <a:latin typeface="+mj-lt"/>
                <a:cs typeface="Tahoma" pitchFamily="34" charset="0"/>
              </a:rPr>
              <a:t> </a:t>
            </a:r>
            <a:r>
              <a:rPr lang="vi-VN" sz="6600" b="1" dirty="0" smtClean="0">
                <a:solidFill>
                  <a:schemeClr val="accent5">
                    <a:lumMod val="25000"/>
                  </a:schemeClr>
                </a:solidFill>
                <a:effectLst/>
                <a:latin typeface="+mj-lt"/>
                <a:cs typeface="Tahoma" pitchFamily="34" charset="0"/>
              </a:rPr>
              <a:t>Kết </a:t>
            </a:r>
            <a:r>
              <a:rPr lang="en-US" sz="6600" b="1" dirty="0" smtClean="0">
                <a:solidFill>
                  <a:schemeClr val="accent5">
                    <a:lumMod val="25000"/>
                  </a:schemeClr>
                </a:solidFill>
                <a:effectLst/>
                <a:latin typeface="+mj-lt"/>
                <a:cs typeface="Tahoma" pitchFamily="34" charset="0"/>
              </a:rPr>
              <a:t>L</a:t>
            </a:r>
            <a:r>
              <a:rPr lang="vi-VN" sz="6600" b="1" dirty="0" smtClean="0">
                <a:solidFill>
                  <a:schemeClr val="accent5">
                    <a:lumMod val="25000"/>
                  </a:schemeClr>
                </a:solidFill>
                <a:effectLst/>
                <a:latin typeface="+mj-lt"/>
                <a:cs typeface="Tahoma" pitchFamily="34" charset="0"/>
              </a:rPr>
              <a:t>ễ</a:t>
            </a:r>
            <a:endParaRPr lang="en-US" sz="6600" b="1" dirty="0">
              <a:solidFill>
                <a:schemeClr val="accent5">
                  <a:lumMod val="25000"/>
                </a:schemeClr>
              </a:solidFill>
              <a:effectLst/>
              <a:latin typeface="+mj-lt"/>
              <a:cs typeface="Tahoma" pitchFamily="34" charset="0"/>
            </a:endParaRPr>
          </a:p>
          <a:p>
            <a:pPr eaLnBrk="1" hangingPunct="1">
              <a:lnSpc>
                <a:spcPct val="105000"/>
              </a:lnSpc>
            </a:pPr>
            <a:r>
              <a:rPr lang="vi-VN" sz="6600" b="1" dirty="0" smtClean="0">
                <a:solidFill>
                  <a:schemeClr val="accent5">
                    <a:lumMod val="25000"/>
                  </a:schemeClr>
                </a:solidFill>
                <a:effectLst/>
                <a:latin typeface="+mj-lt"/>
                <a:cs typeface="Tahoma" pitchFamily="34" charset="0"/>
              </a:rPr>
              <a:t>Cầu Xin Thánh Gia</a:t>
            </a:r>
            <a:endParaRPr lang="en-US" sz="6600" b="1" dirty="0" smtClean="0">
              <a:solidFill>
                <a:schemeClr val="accent5">
                  <a:lumMod val="25000"/>
                </a:schemeClr>
              </a:solidFill>
              <a:effectLst/>
              <a:latin typeface="+mj-lt"/>
              <a:cs typeface="Tahoma" pitchFamily="34" charset="0"/>
            </a:endParaRPr>
          </a:p>
          <a:p>
            <a:pPr eaLnBrk="1" hangingPunct="1">
              <a:lnSpc>
                <a:spcPct val="105000"/>
              </a:lnSpc>
            </a:pPr>
            <a:r>
              <a:rPr lang="en-US" sz="4400" b="1" i="1" dirty="0" err="1" smtClean="0">
                <a:solidFill>
                  <a:srgbClr val="FF0000"/>
                </a:solidFill>
                <a:latin typeface="+mj-lt"/>
                <a:cs typeface="Tahoma" pitchFamily="34" charset="0"/>
              </a:rPr>
              <a:t>Phạm</a:t>
            </a:r>
            <a:r>
              <a:rPr lang="en-US" sz="4400" b="1" i="1" dirty="0" smtClean="0">
                <a:solidFill>
                  <a:srgbClr val="FF0000"/>
                </a:solidFill>
                <a:latin typeface="+mj-lt"/>
                <a:cs typeface="Tahoma" pitchFamily="34" charset="0"/>
              </a:rPr>
              <a:t> </a:t>
            </a:r>
            <a:r>
              <a:rPr lang="en-US" sz="4400" b="1" i="1" dirty="0" err="1">
                <a:solidFill>
                  <a:srgbClr val="FF0000"/>
                </a:solidFill>
                <a:latin typeface="+mj-lt"/>
                <a:cs typeface="Tahoma" pitchFamily="34" charset="0"/>
              </a:rPr>
              <a:t>Đình</a:t>
            </a:r>
            <a:r>
              <a:rPr lang="en-US" sz="4400" b="1" i="1" dirty="0">
                <a:solidFill>
                  <a:srgbClr val="FF0000"/>
                </a:solidFill>
                <a:latin typeface="+mj-lt"/>
                <a:cs typeface="Tahoma" pitchFamily="34" charset="0"/>
              </a:rPr>
              <a:t> </a:t>
            </a:r>
            <a:r>
              <a:rPr lang="en-US" sz="4400" b="1" i="1" dirty="0" err="1">
                <a:solidFill>
                  <a:srgbClr val="FF0000"/>
                </a:solidFill>
                <a:latin typeface="+mj-lt"/>
                <a:cs typeface="Tahoma" pitchFamily="34" charset="0"/>
              </a:rPr>
              <a:t>Nhu</a:t>
            </a:r>
            <a:r>
              <a:rPr lang="en-US" sz="4400" b="1" i="1" dirty="0">
                <a:solidFill>
                  <a:srgbClr val="FF0000"/>
                </a:solidFill>
                <a:latin typeface="+mj-lt"/>
                <a:cs typeface="Tahoma" pitchFamily="34" charset="0"/>
              </a:rPr>
              <a:t> &amp; </a:t>
            </a:r>
            <a:r>
              <a:rPr lang="en-US" sz="4400" b="1" i="1" dirty="0" err="1">
                <a:solidFill>
                  <a:srgbClr val="FF0000"/>
                </a:solidFill>
                <a:latin typeface="+mj-lt"/>
                <a:cs typeface="Tahoma" pitchFamily="34" charset="0"/>
              </a:rPr>
              <a:t>Nguyễn</a:t>
            </a:r>
            <a:r>
              <a:rPr lang="en-US" sz="4400" b="1" i="1" dirty="0">
                <a:solidFill>
                  <a:srgbClr val="FF0000"/>
                </a:solidFill>
                <a:latin typeface="+mj-lt"/>
                <a:cs typeface="Tahoma" pitchFamily="34" charset="0"/>
              </a:rPr>
              <a:t> </a:t>
            </a:r>
            <a:r>
              <a:rPr lang="en-US" sz="4400" b="1" i="1" dirty="0" err="1">
                <a:solidFill>
                  <a:srgbClr val="FF0000"/>
                </a:solidFill>
                <a:latin typeface="+mj-lt"/>
                <a:cs typeface="Tahoma" pitchFamily="34" charset="0"/>
              </a:rPr>
              <a:t>Khắc</a:t>
            </a:r>
            <a:r>
              <a:rPr lang="en-US" sz="4400" b="1" i="1" dirty="0">
                <a:solidFill>
                  <a:srgbClr val="FF0000"/>
                </a:solidFill>
                <a:latin typeface="+mj-lt"/>
                <a:cs typeface="Tahoma" pitchFamily="34" charset="0"/>
              </a:rPr>
              <a:t> </a:t>
            </a:r>
            <a:r>
              <a:rPr lang="en-US" sz="4400" b="1" i="1" dirty="0" err="1">
                <a:solidFill>
                  <a:srgbClr val="FF0000"/>
                </a:solidFill>
                <a:latin typeface="+mj-lt"/>
                <a:cs typeface="Tahoma" pitchFamily="34" charset="0"/>
              </a:rPr>
              <a:t>Tuần</a:t>
            </a:r>
            <a:endParaRPr lang="en-US" sz="44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ĐK</a:t>
            </a:r>
            <a:r>
              <a:rPr lang="vi-VN" sz="5400" b="1" dirty="0">
                <a:solidFill>
                  <a:srgbClr val="FF0000"/>
                </a:solidFill>
              </a:rPr>
              <a:t>: </a:t>
            </a:r>
            <a:r>
              <a:rPr lang="vi-VN" sz="5400" b="1" dirty="0">
                <a:solidFill>
                  <a:schemeClr val="accent5">
                    <a:lumMod val="25000"/>
                  </a:schemeClr>
                </a:solidFill>
              </a:rPr>
              <a:t>Muôn tiếng ca vang </a:t>
            </a:r>
            <a:r>
              <a:rPr lang="vi-VN" sz="5400" b="1" dirty="0" smtClean="0">
                <a:solidFill>
                  <a:schemeClr val="accent5">
                    <a:lumMod val="25000"/>
                  </a:schemeClr>
                </a:solidFill>
              </a:rPr>
              <a:t>lừng, </a:t>
            </a:r>
            <a:r>
              <a:rPr lang="vi-VN" sz="5400" b="1" dirty="0">
                <a:solidFill>
                  <a:schemeClr val="accent5">
                    <a:lumMod val="25000"/>
                  </a:schemeClr>
                </a:solidFill>
              </a:rPr>
              <a:t>hòa lời ngợi khen Gia Đình Thánh. Gương Thánh Gia rạng </a:t>
            </a:r>
            <a:r>
              <a:rPr lang="vi-VN" sz="5400" b="1" dirty="0" smtClean="0">
                <a:solidFill>
                  <a:schemeClr val="accent5">
                    <a:lumMod val="25000"/>
                  </a:schemeClr>
                </a:solidFill>
              </a:rPr>
              <a:t>ngời, </a:t>
            </a:r>
            <a:r>
              <a:rPr lang="vi-VN" sz="5400" b="1" dirty="0">
                <a:solidFill>
                  <a:schemeClr val="accent5">
                    <a:lumMod val="25000"/>
                  </a:schemeClr>
                </a:solidFill>
              </a:rPr>
              <a:t>xuống cho đời tỏa sáng ngàn nơi. </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9050"/>
            <a:ext cx="9144000" cy="5010149"/>
          </a:xfrm>
        </p:spPr>
        <p:txBody>
          <a:bodyPr/>
          <a:lstStyle/>
          <a:p>
            <a:pPr algn="just" eaLnBrk="1" hangingPunct="1">
              <a:lnSpc>
                <a:spcPct val="105000"/>
              </a:lnSpc>
            </a:pPr>
            <a:r>
              <a:rPr lang="vi-VN" sz="5400" b="1" dirty="0" smtClean="0">
                <a:solidFill>
                  <a:srgbClr val="FF0000"/>
                </a:solidFill>
                <a:latin typeface="+mj-lt"/>
                <a:cs typeface="Times New Roman" pitchFamily="18" charset="0"/>
              </a:rPr>
              <a:t>ĐK</a:t>
            </a:r>
            <a:r>
              <a:rPr lang="vi-VN" sz="5400" b="1" dirty="0">
                <a:solidFill>
                  <a:srgbClr val="FF0000"/>
                </a:solidFill>
                <a:latin typeface="+mj-lt"/>
                <a:cs typeface="Times New Roman" pitchFamily="18" charset="0"/>
              </a:rPr>
              <a:t>: </a:t>
            </a:r>
            <a:r>
              <a:rPr lang="vi-VN" sz="5400" b="1" dirty="0" smtClean="0">
                <a:solidFill>
                  <a:schemeClr val="accent5">
                    <a:lumMod val="25000"/>
                  </a:schemeClr>
                </a:solidFill>
                <a:latin typeface="+mj-lt"/>
                <a:cs typeface="Times New Roman" pitchFamily="18" charset="0"/>
              </a:rPr>
              <a:t>Giu-se </a:t>
            </a:r>
            <a:r>
              <a:rPr lang="vi-VN" sz="5400" b="1" dirty="0">
                <a:solidFill>
                  <a:schemeClr val="accent5">
                    <a:lumMod val="25000"/>
                  </a:schemeClr>
                </a:solidFill>
                <a:latin typeface="+mj-lt"/>
                <a:cs typeface="Times New Roman" pitchFamily="18" charset="0"/>
              </a:rPr>
              <a:t>trong xóm nhỏ </a:t>
            </a:r>
            <a:r>
              <a:rPr lang="vi-VN" sz="5400" b="1" dirty="0" smtClean="0">
                <a:solidFill>
                  <a:schemeClr val="accent5">
                    <a:lumMod val="25000"/>
                  </a:schemeClr>
                </a:solidFill>
                <a:latin typeface="+mj-lt"/>
                <a:cs typeface="Times New Roman" pitchFamily="18" charset="0"/>
              </a:rPr>
              <a:t>  lao  động  thuở  xưa</a:t>
            </a:r>
            <a:r>
              <a:rPr lang="vi-VN" sz="5400" b="1" dirty="0">
                <a:solidFill>
                  <a:schemeClr val="accent5">
                    <a:lumMod val="25000"/>
                  </a:schemeClr>
                </a:solidFill>
                <a:latin typeface="+mj-lt"/>
                <a:cs typeface="Times New Roman" pitchFamily="18" charset="0"/>
              </a:rPr>
              <a:t>. </a:t>
            </a:r>
            <a:r>
              <a:rPr lang="vi-VN" sz="5400" b="1" dirty="0" smtClean="0">
                <a:solidFill>
                  <a:schemeClr val="accent5">
                    <a:lumMod val="25000"/>
                  </a:schemeClr>
                </a:solidFill>
                <a:latin typeface="+mj-lt"/>
                <a:cs typeface="Times New Roman" pitchFamily="18" charset="0"/>
              </a:rPr>
              <a:t> Miền </a:t>
            </a:r>
            <a:r>
              <a:rPr lang="vi-VN" sz="5400" b="1" dirty="0">
                <a:solidFill>
                  <a:schemeClr val="accent5">
                    <a:lumMod val="25000"/>
                  </a:schemeClr>
                </a:solidFill>
                <a:latin typeface="+mj-lt"/>
                <a:cs typeface="Times New Roman" pitchFamily="18" charset="0"/>
              </a:rPr>
              <a:t>Na-da-rét Thánh Gia Người vui sống. Nêu gương cho tất cả gia đình cần lao. Tình yêu tha thiết với cảnh đời đơn nghèo. </a:t>
            </a:r>
            <a:endParaRPr lang="en-US" sz="5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Pk1</a:t>
            </a:r>
            <a:r>
              <a:rPr lang="vi-VN" sz="5400" b="1" dirty="0">
                <a:solidFill>
                  <a:srgbClr val="FF0000"/>
                </a:solidFill>
              </a:rPr>
              <a:t>: </a:t>
            </a:r>
            <a:r>
              <a:rPr lang="vi-VN" sz="5400" b="1" dirty="0" smtClean="0">
                <a:solidFill>
                  <a:schemeClr val="accent5">
                    <a:lumMod val="25000"/>
                  </a:schemeClr>
                </a:solidFill>
              </a:rPr>
              <a:t>Cho </a:t>
            </a:r>
            <a:r>
              <a:rPr lang="vi-VN" sz="5400" b="1" dirty="0">
                <a:solidFill>
                  <a:schemeClr val="accent5">
                    <a:lumMod val="25000"/>
                  </a:schemeClr>
                </a:solidFill>
              </a:rPr>
              <a:t>người cha biết sống nhân ái quên mình, biết nêu gương sáng chốn gia đình. Dù bao phong trần lòng được luôn sướng vui, vững tay đưa thuyền qua sóng đời. </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76201"/>
            <a:ext cx="9144000" cy="5010149"/>
          </a:xfrm>
        </p:spPr>
        <p:txBody>
          <a:bodyPr/>
          <a:lstStyle/>
          <a:p>
            <a:pPr algn="just" eaLnBrk="1" hangingPunct="1">
              <a:lnSpc>
                <a:spcPct val="105000"/>
              </a:lnSpc>
            </a:pPr>
            <a:r>
              <a:rPr lang="vi-VN" sz="5200" b="1" dirty="0" smtClean="0">
                <a:solidFill>
                  <a:srgbClr val="FF0000"/>
                </a:solidFill>
                <a:latin typeface="+mj-lt"/>
                <a:cs typeface="Times New Roman" pitchFamily="18" charset="0"/>
              </a:rPr>
              <a:t>Pk3</a:t>
            </a:r>
            <a:r>
              <a:rPr lang="vi-VN" sz="5200" b="1" dirty="0">
                <a:solidFill>
                  <a:srgbClr val="FF0000"/>
                </a:solidFill>
                <a:latin typeface="+mj-lt"/>
                <a:cs typeface="Times New Roman" pitchFamily="18" charset="0"/>
              </a:rPr>
              <a:t>:  </a:t>
            </a:r>
            <a:r>
              <a:rPr lang="vi-VN" sz="5200" b="1" dirty="0">
                <a:solidFill>
                  <a:schemeClr val="accent5">
                    <a:lumMod val="25000"/>
                  </a:schemeClr>
                </a:solidFill>
                <a:latin typeface="+mj-lt"/>
                <a:cs typeface="Times New Roman" pitchFamily="18" charset="0"/>
              </a:rPr>
              <a:t>Cho đoàn thơ ấu biết tôn kính vâng lời, biết noi gương mến Chúa yêu người. Hồn luôn giữ gìn được mầu hoa trắng trong, xứng nên ngôi đền Chúa Thánh Thần. </a:t>
            </a:r>
            <a:endParaRPr lang="en-US" sz="52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9050"/>
            <a:ext cx="9144000" cy="5010149"/>
          </a:xfrm>
        </p:spPr>
        <p:txBody>
          <a:bodyPr/>
          <a:lstStyle/>
          <a:p>
            <a:pPr algn="just" eaLnBrk="1" hangingPunct="1">
              <a:lnSpc>
                <a:spcPct val="105000"/>
              </a:lnSpc>
            </a:pPr>
            <a:r>
              <a:rPr lang="vi-VN" sz="5400" b="1" dirty="0" smtClean="0">
                <a:solidFill>
                  <a:srgbClr val="FF0000"/>
                </a:solidFill>
                <a:latin typeface="+mj-lt"/>
                <a:cs typeface="Times New Roman" pitchFamily="18" charset="0"/>
              </a:rPr>
              <a:t>ĐK</a:t>
            </a:r>
            <a:r>
              <a:rPr lang="vi-VN" sz="5400" b="1" dirty="0">
                <a:solidFill>
                  <a:srgbClr val="FF0000"/>
                </a:solidFill>
                <a:latin typeface="+mj-lt"/>
                <a:cs typeface="Times New Roman" pitchFamily="18" charset="0"/>
              </a:rPr>
              <a:t>: </a:t>
            </a:r>
            <a:r>
              <a:rPr lang="vi-VN" sz="5400" b="1" dirty="0" smtClean="0">
                <a:solidFill>
                  <a:schemeClr val="accent5">
                    <a:lumMod val="25000"/>
                  </a:schemeClr>
                </a:solidFill>
                <a:latin typeface="+mj-lt"/>
                <a:cs typeface="Times New Roman" pitchFamily="18" charset="0"/>
              </a:rPr>
              <a:t>Giu-se </a:t>
            </a:r>
            <a:r>
              <a:rPr lang="vi-VN" sz="5400" b="1" dirty="0">
                <a:solidFill>
                  <a:schemeClr val="accent5">
                    <a:lumMod val="25000"/>
                  </a:schemeClr>
                </a:solidFill>
                <a:latin typeface="+mj-lt"/>
                <a:cs typeface="Times New Roman" pitchFamily="18" charset="0"/>
              </a:rPr>
              <a:t>trong xóm nhỏ </a:t>
            </a:r>
            <a:r>
              <a:rPr lang="vi-VN" sz="5400" b="1" dirty="0" smtClean="0">
                <a:solidFill>
                  <a:schemeClr val="accent5">
                    <a:lumMod val="25000"/>
                  </a:schemeClr>
                </a:solidFill>
                <a:latin typeface="+mj-lt"/>
                <a:cs typeface="Times New Roman" pitchFamily="18" charset="0"/>
              </a:rPr>
              <a:t>  lao  động  thuở  xưa</a:t>
            </a:r>
            <a:r>
              <a:rPr lang="vi-VN" sz="5400" b="1" dirty="0">
                <a:solidFill>
                  <a:schemeClr val="accent5">
                    <a:lumMod val="25000"/>
                  </a:schemeClr>
                </a:solidFill>
                <a:latin typeface="+mj-lt"/>
                <a:cs typeface="Times New Roman" pitchFamily="18" charset="0"/>
              </a:rPr>
              <a:t>. </a:t>
            </a:r>
            <a:r>
              <a:rPr lang="vi-VN" sz="5400" b="1" dirty="0" smtClean="0">
                <a:solidFill>
                  <a:schemeClr val="accent5">
                    <a:lumMod val="25000"/>
                  </a:schemeClr>
                </a:solidFill>
                <a:latin typeface="+mj-lt"/>
                <a:cs typeface="Times New Roman" pitchFamily="18" charset="0"/>
              </a:rPr>
              <a:t> Miền </a:t>
            </a:r>
            <a:r>
              <a:rPr lang="vi-VN" sz="5400" b="1" dirty="0">
                <a:solidFill>
                  <a:schemeClr val="accent5">
                    <a:lumMod val="25000"/>
                  </a:schemeClr>
                </a:solidFill>
                <a:latin typeface="+mj-lt"/>
                <a:cs typeface="Times New Roman" pitchFamily="18" charset="0"/>
              </a:rPr>
              <a:t>Na-da-rét Thánh Gia Người vui sống. Nêu gương cho tất cả gia đình cần lao. Tình yêu tha thiết với cảnh đời đơn nghèo. </a:t>
            </a:r>
            <a:endParaRPr lang="en-US" sz="5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277087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a:t>
            </a:r>
            <a:r>
              <a:rPr lang="vi-VN" sz="5400" b="1" dirty="0" smtClean="0">
                <a:solidFill>
                  <a:schemeClr val="accent5">
                    <a:lumMod val="25000"/>
                  </a:schemeClr>
                </a:solidFill>
              </a:rPr>
              <a:t> Muôn </a:t>
            </a:r>
            <a:r>
              <a:rPr lang="vi-VN" sz="5400" b="1" dirty="0">
                <a:solidFill>
                  <a:schemeClr val="accent5">
                    <a:lumMod val="25000"/>
                  </a:schemeClr>
                </a:solidFill>
              </a:rPr>
              <a:t>phúc ân dư </a:t>
            </a:r>
            <a:r>
              <a:rPr lang="vi-VN" sz="5400" b="1" dirty="0" smtClean="0">
                <a:solidFill>
                  <a:schemeClr val="accent5">
                    <a:lumMod val="25000"/>
                  </a:schemeClr>
                </a:solidFill>
              </a:rPr>
              <a:t>đầy, </a:t>
            </a:r>
            <a:r>
              <a:rPr lang="vi-VN" sz="5400" b="1" dirty="0">
                <a:solidFill>
                  <a:schemeClr val="accent5">
                    <a:lumMod val="25000"/>
                  </a:schemeClr>
                </a:solidFill>
              </a:rPr>
              <a:t>tình diệu huyền hôm nay đã thấy. Xin Chúa cho muôn </a:t>
            </a:r>
            <a:r>
              <a:rPr lang="vi-VN" sz="5400" b="1" dirty="0" smtClean="0">
                <a:solidFill>
                  <a:schemeClr val="accent5">
                    <a:lumMod val="25000"/>
                  </a:schemeClr>
                </a:solidFill>
              </a:rPr>
              <a:t>nhà, </a:t>
            </a:r>
            <a:r>
              <a:rPr lang="vi-VN" sz="5400" b="1" dirty="0">
                <a:solidFill>
                  <a:schemeClr val="accent5">
                    <a:lumMod val="25000"/>
                  </a:schemeClr>
                </a:solidFill>
              </a:rPr>
              <a:t>khắp gia đình hạnh phúc nở hoa.</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82380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Pk1</a:t>
            </a:r>
            <a:r>
              <a:rPr lang="vi-VN" sz="4800" b="1" dirty="0">
                <a:solidFill>
                  <a:srgbClr val="FF0000"/>
                </a:solidFill>
              </a:rPr>
              <a:t>: </a:t>
            </a:r>
            <a:r>
              <a:rPr lang="vi-VN" sz="4800" b="1" dirty="0" smtClean="0">
                <a:solidFill>
                  <a:schemeClr val="accent5">
                    <a:lumMod val="25000"/>
                  </a:schemeClr>
                </a:solidFill>
              </a:rPr>
              <a:t>Tiếng </a:t>
            </a:r>
            <a:r>
              <a:rPr lang="vi-VN" sz="4800" b="1" dirty="0">
                <a:solidFill>
                  <a:schemeClr val="accent5">
                    <a:lumMod val="25000"/>
                  </a:schemeClr>
                </a:solidFill>
              </a:rPr>
              <a:t>hát con nguyện bay cao như khói hương thơm dạt dào tôn vinh gương tuyệt </a:t>
            </a:r>
            <a:r>
              <a:rPr lang="vi-VN" sz="4800" b="1" dirty="0" smtClean="0">
                <a:solidFill>
                  <a:schemeClr val="accent5">
                    <a:lumMod val="25000"/>
                  </a:schemeClr>
                </a:solidFill>
              </a:rPr>
              <a:t>Thánh, </a:t>
            </a:r>
            <a:r>
              <a:rPr lang="vi-VN" sz="4800" b="1" dirty="0">
                <a:solidFill>
                  <a:schemeClr val="accent5">
                    <a:lumMod val="25000"/>
                  </a:schemeClr>
                </a:solidFill>
              </a:rPr>
              <a:t>hiển vinh trên Thiên Đình. Cho nhân loại hằng noi theo tình Mẹ Cha luôn thắm thiết ủ ấp con ngoan hiền. </a:t>
            </a:r>
            <a:endParaRPr lang="vi-VN" sz="4800" b="1"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3232</TotalTime>
  <Words>1890</Words>
  <Application>Microsoft Office PowerPoint</Application>
  <PresentationFormat>On-screen Show (16:9)</PresentationFormat>
  <Paragraphs>167</Paragraphs>
  <Slides>74</Slides>
  <Notes>6</Notes>
  <HiddenSlides>0</HiddenSlides>
  <MMClips>0</MMClips>
  <ScaleCrop>false</ScaleCrop>
  <HeadingPairs>
    <vt:vector size="4" baseType="variant">
      <vt:variant>
        <vt:lpstr>Theme</vt:lpstr>
      </vt:variant>
      <vt:variant>
        <vt:i4>24</vt:i4>
      </vt:variant>
      <vt:variant>
        <vt:lpstr>Slide Titles</vt:lpstr>
      </vt:variant>
      <vt:variant>
        <vt:i4>74</vt:i4>
      </vt:variant>
    </vt:vector>
  </HeadingPairs>
  <TitlesOfParts>
    <vt:vector size="98" baseType="lpstr">
      <vt:lpstr>Default Design</vt:lpstr>
      <vt:lpstr>10_Default Design</vt:lpstr>
      <vt:lpstr>5_Default Design</vt:lpstr>
      <vt:lpstr>6_Default Design</vt:lpstr>
      <vt:lpstr>9_Default Design</vt:lpstr>
      <vt:lpstr>4_Default Design</vt:lpstr>
      <vt:lpstr>36_Default Design</vt:lpstr>
      <vt:lpstr>14_Default Design</vt:lpstr>
      <vt:lpstr>18_Office Theme</vt:lpstr>
      <vt:lpstr>2_Default Design</vt:lpstr>
      <vt:lpstr>3_Default Design</vt:lpstr>
      <vt:lpstr>7_Default Design</vt:lpstr>
      <vt:lpstr>12_Default Design</vt:lpstr>
      <vt:lpstr>15_Default Design</vt:lpstr>
      <vt:lpstr>16_Default Design</vt:lpstr>
      <vt:lpstr>17_Default Design</vt:lpstr>
      <vt:lpstr>18_Default Design</vt:lpstr>
      <vt:lpstr>8_Default Design</vt:lpstr>
      <vt:lpstr>1_Default Design</vt:lpstr>
      <vt:lpstr>13_Default Design</vt:lpstr>
      <vt:lpstr>19_Default Design</vt:lpstr>
      <vt:lpstr>11_Default Design</vt:lpstr>
      <vt:lpstr>21_Default Design</vt:lpstr>
      <vt:lpstr>22_Default Design</vt:lpstr>
      <vt:lpstr> </vt:lpstr>
      <vt:lpstr> </vt:lpstr>
      <vt:lpstr> </vt:lpstr>
      <vt:lpstr> </vt:lpstr>
      <vt:lpstr> </vt:lpstr>
      <vt:lpstr> </vt:lpstr>
      <vt:lpstr>ĐK: Muôn tiếng ca vang lừng, hòa lời ngợi khen Gia Đình Thánh. Gương Thánh Gia rạng ngời, xuống cho đời tỏa sáng ngàn nơi. </vt:lpstr>
      <vt:lpstr>** Muôn phúc ân dư đầy, tình diệu huyền hôm nay đã thấy. Xin Chúa cho muôn nhà, khắp gia đình hạnh phúc nở hoa.</vt:lpstr>
      <vt:lpstr>Pk1: Tiếng hát con nguyện bay cao như khói hương thơm dạt dào tôn vinh gương tuyệt Thánh, hiển vinh trên Thiên Đình. Cho nhân loại hằng noi theo tình Mẹ Cha luôn thắm thiết ủ ấp con ngoan hiền. </vt:lpstr>
      <vt:lpstr>ĐK: Muôn tiếng ca vang lừng, hòa lời ngợi khen Gia Đình Thánh. Gương Thánh Gia rạng ngời, xuống cho đời tỏa sáng ngàn nơi. </vt:lpstr>
      <vt:lpstr>** Muôn phúc ân dư đầy, tình diệu huyền hôm nay đã thấy. Xin Chúa cho muôn nhà, khắp gia đình hạnh phúc nở hoa.</vt:lpstr>
      <vt:lpstr>Pk2: Phúc đức gia đình êm vui trên dưới ăn ở thuận hòa như thông xanh trổ lá, tốt xinh trên cây cành. Cho muôn đời rạng danh thơm hưởng lộc vinh quang Nước Chúa là Thánh Gia gương lành.</vt:lpstr>
      <vt:lpstr>ĐK: Muôn tiếng ca vang lừng, hòa lời ngợi khen Gia Đình Thánh. Gương Thánh Gia rạng ngời, xuống cho đời tỏa sáng ngàn nơi. </vt:lpstr>
      <vt:lpstr>** Muôn phúc ân dư đầy, tình diệu huyền hôm nay đã thấy. Xin Chúa cho muôn nhà, khắp gia đình hạnh phúc nở hoa.</vt:lpstr>
      <vt:lpstr> </vt:lpstr>
      <vt:lpstr> </vt:lpstr>
      <vt:lpstr> </vt:lpstr>
      <vt:lpstr> </vt:lpstr>
      <vt:lpstr> </vt:lpstr>
      <vt:lpstr> </vt:lpstr>
      <vt:lpstr> </vt:lpstr>
      <vt:lpstr> </vt:lpstr>
      <vt:lpstr> </vt:lpstr>
      <vt:lpstr>PowerPoint Presentation</vt:lpstr>
      <vt:lpstr> </vt:lpstr>
      <vt:lpstr> </vt:lpstr>
      <vt:lpstr>Pk1: Hồn con khát khao mỏi mòn, mong được về hành lang nhà Chúa. Tâm thần và thể xác con, hân hoan vọng tới Chúa trường sinh.</vt:lpstr>
      <vt:lpstr> </vt:lpstr>
      <vt:lpstr>Pk2:  Thật vinh phúc ai nương nhờ, nơi đền thờ và ca tụng Chúa. Kẻ Ngài phù trợ phúc thay. Nay xin Ngài đoái nghe lời con.</vt:lpstr>
      <vt:lpstr> </vt:lpstr>
      <vt:lpstr>Pk3:  Thật vinh phúc ai nương nhờ, nơi đền thờ và ca tụng Chúa. Ôi Ngài một khiên chở che, xin xem Người Chúa xức dầu cho.</vt:lpstr>
      <vt:lpstr> </vt:lpstr>
      <vt:lpstr>PowerPoint Presentation</vt:lpstr>
      <vt:lpstr> </vt:lpstr>
      <vt:lpstr> </vt:lpstr>
      <vt:lpstr>PowerPoint Presentation</vt:lpstr>
      <vt:lpstr> </vt:lpstr>
      <vt:lpstr>PowerPoint Presentation</vt:lpstr>
      <vt:lpstr>Pk1: Đời nắng mưa dãi dầu trăm bề, đời mẹ cha bao nỗi ê chề. Mẹ tháng ngày tảo tần dưỡng nuôi, Cha bôn ba giữa chốn chợ đời.</vt:lpstr>
      <vt:lpstr> </vt:lpstr>
      <vt:lpstr>Pk2: Hạnh phúc thay có một gia đình, được mẹ cha lo lắng ân cần. Đẹp biết bao gương lành Thánh Gia, luôn nêu gương êm ấm thuận hòa.</vt:lpstr>
      <vt:lpstr> </vt:lpstr>
      <vt:lpstr> </vt:lpstr>
      <vt:lpstr> </vt:lpstr>
      <vt:lpstr>Lạy Cha trên trời/ Xin cho ơn đức tin mà Cha ban tặng chúng  con/ trong Chúa Giê-su Ki-tô/ Con Cha và Anh của chúng con/ </vt:lpstr>
      <vt:lpstr> </vt:lpstr>
      <vt:lpstr>Xin ân sủng Cha biến đổi chúng con/ thành những người miệt mài vun trồng hạt giống Tin Mừng/ </vt:lpstr>
      <vt:lpstr> </vt:lpstr>
      <vt:lpstr>lúc mà quyền lực Sự Dữ sẽ bị đánh bại/ và vinh quang Cha sẽ chiếu sáng muôn đời/ Xin cho ân sủng của Năm Thánh này khơi dậy trong chúng con/   </vt:lpstr>
      <vt:lpstr> </vt:lpstr>
      <vt:lpstr>niềm vui và sự bình an của Đấng Cứu Chuộc chúng con/ Xin tôn vinh và ngợi khen Cha là Thiên Chúa chúng con/ Cha đáng chúc tụng mãi muôn đời. A men.  </vt:lpstr>
      <vt:lpstr> </vt:lpstr>
      <vt:lpstr> </vt:lpstr>
      <vt:lpstr> </vt:lpstr>
      <vt:lpstr>ĐK: Thuở xưa, nơi làng Na-gia-rét Gia Đình Thánh, ân tình luôn tha thiết. Luôn toả lan hương thơm thánh ân, cho trần gian hoa thiêng thắm son. Thánh Gia thuở xưa nêu gương sống trong khiêm nhường. </vt:lpstr>
      <vt:lpstr> </vt:lpstr>
      <vt:lpstr>Pk1: Xin giúp chúng con, luôn biết sống trong tình yêu. Nhìn lên Cha Thánh, gương mẫu cho bao người cha, biết sống âm thầm, liêm khiết và luôn chính trực. Yêu Chúa thương Mẹ, hy sinh với bao ân tình. </vt:lpstr>
      <vt:lpstr>ĐK: Thuở xưa, nơi làng Na-gia-rét Gia Đình Thánh, ân tình luôn tha thiết. Luôn toả lan hương thơm thánh ân, cho trần gian hoa thiêng thắm son. Thánh Gia thuở xưa nêu gương sống trong khiêm nhường. </vt:lpstr>
      <vt:lpstr> </vt:lpstr>
      <vt:lpstr> </vt:lpstr>
      <vt:lpstr>ĐK: Thuở xưa, nơi làng Na-gia-rét Gia Đình Thánh, ân tình luôn tha thiết. Luôn toả lan hương thơm thánh ân, cho trần gian hoa thiêng thắm son. Thánh Gia thuở xưa nêu gương sống trong khiêm nhường. </vt:lpstr>
      <vt:lpstr> </vt:lpstr>
      <vt:lpstr>Pk3: Xin giúp chúng con, luôn biết sống trong tình yêu. Nhìn lên Con Chúa, luôn sống xứng gương người con. Luôn sống ngoan hiền, hôm sớm thảo kính cha mẹ. biết lấy khoan hòa, nêu cao tấm gương con hiền. </vt:lpstr>
      <vt:lpstr>ĐK: Thuở xưa, nơi làng Na-gia-rét Gia Đình Thánh, ân tình luôn tha thiết. Luôn toả lan hương thơm thánh ân, cho trần gian hoa thiêng thắm son. Thánh Gia thuở xưa nêu gương sống trong khiêm nhường. </vt:lpstr>
      <vt:lpstr> </vt:lpstr>
      <vt:lpstr> </vt:lpstr>
      <vt:lpstr> </vt:lpstr>
      <vt:lpstr> </vt:lpstr>
      <vt:lpstr> </vt:lpstr>
      <vt:lpstr> </vt:lpstr>
      <vt:lpstr>Pk1: Cho người cha biết sống nhân ái quên mình, biết nêu gương sáng chốn gia đình. Dù bao phong trần lòng được luôn sướng vui, vững tay đưa thuyền qua sóng đời. </vt:lpstr>
      <vt:lpstr> </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AutoBVT</cp:lastModifiedBy>
  <cp:revision>1588</cp:revision>
  <dcterms:created xsi:type="dcterms:W3CDTF">2000-12-31T17:05:43Z</dcterms:created>
  <dcterms:modified xsi:type="dcterms:W3CDTF">2024-12-26T22:11:10Z</dcterms:modified>
</cp:coreProperties>
</file>