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36" r:id="rId5"/>
    <p:sldMasterId id="2147483748" r:id="rId6"/>
    <p:sldMasterId id="2147483760" r:id="rId7"/>
    <p:sldMasterId id="2147483772" r:id="rId8"/>
    <p:sldMasterId id="2147483784" r:id="rId9"/>
    <p:sldMasterId id="2147483796" r:id="rId10"/>
    <p:sldMasterId id="2147483804" r:id="rId11"/>
    <p:sldMasterId id="2147483816" r:id="rId12"/>
    <p:sldMasterId id="2147483828" r:id="rId13"/>
    <p:sldMasterId id="2147483840" r:id="rId14"/>
    <p:sldMasterId id="2147483852" r:id="rId15"/>
    <p:sldMasterId id="2147483864" r:id="rId16"/>
    <p:sldMasterId id="2147483876" r:id="rId17"/>
  </p:sldMasterIdLst>
  <p:notesMasterIdLst>
    <p:notesMasterId r:id="rId135"/>
  </p:notesMasterIdLst>
  <p:sldIdLst>
    <p:sldId id="268" r:id="rId18"/>
    <p:sldId id="316" r:id="rId19"/>
    <p:sldId id="317" r:id="rId20"/>
    <p:sldId id="318" r:id="rId21"/>
    <p:sldId id="399" r:id="rId22"/>
    <p:sldId id="320" r:id="rId23"/>
    <p:sldId id="400" r:id="rId24"/>
    <p:sldId id="416" r:id="rId25"/>
    <p:sldId id="417" r:id="rId26"/>
    <p:sldId id="418" r:id="rId27"/>
    <p:sldId id="421" r:id="rId28"/>
    <p:sldId id="420" r:id="rId29"/>
    <p:sldId id="422" r:id="rId30"/>
    <p:sldId id="391" r:id="rId31"/>
    <p:sldId id="383" r:id="rId32"/>
    <p:sldId id="384" r:id="rId33"/>
    <p:sldId id="385" r:id="rId34"/>
    <p:sldId id="386" r:id="rId35"/>
    <p:sldId id="387" r:id="rId36"/>
    <p:sldId id="388" r:id="rId37"/>
    <p:sldId id="389" r:id="rId38"/>
    <p:sldId id="390" r:id="rId39"/>
    <p:sldId id="392" r:id="rId40"/>
    <p:sldId id="325" r:id="rId41"/>
    <p:sldId id="326" r:id="rId42"/>
    <p:sldId id="327" r:id="rId43"/>
    <p:sldId id="328" r:id="rId44"/>
    <p:sldId id="329" r:id="rId45"/>
    <p:sldId id="330" r:id="rId46"/>
    <p:sldId id="331" r:id="rId47"/>
    <p:sldId id="332" r:id="rId48"/>
    <p:sldId id="334" r:id="rId49"/>
    <p:sldId id="333" r:id="rId50"/>
    <p:sldId id="257" r:id="rId51"/>
    <p:sldId id="258" r:id="rId52"/>
    <p:sldId id="265" r:id="rId53"/>
    <p:sldId id="259" r:id="rId54"/>
    <p:sldId id="266" r:id="rId55"/>
    <p:sldId id="260" r:id="rId56"/>
    <p:sldId id="267" r:id="rId57"/>
    <p:sldId id="261" r:id="rId58"/>
    <p:sldId id="382" r:id="rId59"/>
    <p:sldId id="393" r:id="rId60"/>
    <p:sldId id="263" r:id="rId61"/>
    <p:sldId id="314"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68" r:id="rId75"/>
    <p:sldId id="335" r:id="rId76"/>
    <p:sldId id="401" r:id="rId77"/>
    <p:sldId id="343" r:id="rId78"/>
    <p:sldId id="342" r:id="rId79"/>
    <p:sldId id="344" r:id="rId80"/>
    <p:sldId id="423" r:id="rId81"/>
    <p:sldId id="424" r:id="rId82"/>
    <p:sldId id="425" r:id="rId83"/>
    <p:sldId id="426" r:id="rId84"/>
    <p:sldId id="427" r:id="rId85"/>
    <p:sldId id="336" r:id="rId86"/>
    <p:sldId id="394" r:id="rId87"/>
    <p:sldId id="367" r:id="rId88"/>
    <p:sldId id="402" r:id="rId89"/>
    <p:sldId id="403" r:id="rId90"/>
    <p:sldId id="404" r:id="rId91"/>
    <p:sldId id="405" r:id="rId92"/>
    <p:sldId id="406" r:id="rId93"/>
    <p:sldId id="407" r:id="rId94"/>
    <p:sldId id="408" r:id="rId95"/>
    <p:sldId id="409" r:id="rId96"/>
    <p:sldId id="410" r:id="rId97"/>
    <p:sldId id="346" r:id="rId98"/>
    <p:sldId id="347" r:id="rId99"/>
    <p:sldId id="348" r:id="rId100"/>
    <p:sldId id="349" r:id="rId101"/>
    <p:sldId id="374" r:id="rId102"/>
    <p:sldId id="350" r:id="rId103"/>
    <p:sldId id="351" r:id="rId104"/>
    <p:sldId id="375" r:id="rId105"/>
    <p:sldId id="376" r:id="rId106"/>
    <p:sldId id="353" r:id="rId107"/>
    <p:sldId id="354" r:id="rId108"/>
    <p:sldId id="377" r:id="rId109"/>
    <p:sldId id="378" r:id="rId110"/>
    <p:sldId id="356" r:id="rId111"/>
    <p:sldId id="357" r:id="rId112"/>
    <p:sldId id="379" r:id="rId113"/>
    <p:sldId id="380" r:id="rId114"/>
    <p:sldId id="337" r:id="rId115"/>
    <p:sldId id="411" r:id="rId116"/>
    <p:sldId id="412" r:id="rId117"/>
    <p:sldId id="413" r:id="rId118"/>
    <p:sldId id="414" r:id="rId119"/>
    <p:sldId id="415" r:id="rId120"/>
    <p:sldId id="359" r:id="rId121"/>
    <p:sldId id="360" r:id="rId122"/>
    <p:sldId id="361" r:id="rId123"/>
    <p:sldId id="362" r:id="rId124"/>
    <p:sldId id="365" r:id="rId125"/>
    <p:sldId id="363" r:id="rId126"/>
    <p:sldId id="364" r:id="rId127"/>
    <p:sldId id="366" r:id="rId128"/>
    <p:sldId id="428" r:id="rId129"/>
    <p:sldId id="429" r:id="rId130"/>
    <p:sldId id="430" r:id="rId131"/>
    <p:sldId id="431" r:id="rId132"/>
    <p:sldId id="432" r:id="rId133"/>
    <p:sldId id="338" r:id="rId1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1926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63" Type="http://schemas.openxmlformats.org/officeDocument/2006/relationships/slide" Target="slides/slide46.xml"/><Relationship Id="rId84" Type="http://schemas.openxmlformats.org/officeDocument/2006/relationships/slide" Target="slides/slide67.xml"/><Relationship Id="rId138"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28" Type="http://schemas.openxmlformats.org/officeDocument/2006/relationships/slide" Target="slides/slide111.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slide" Target="slides/slide96.xml"/><Relationship Id="rId118" Type="http://schemas.openxmlformats.org/officeDocument/2006/relationships/slide" Target="slides/slide101.xml"/><Relationship Id="rId134" Type="http://schemas.openxmlformats.org/officeDocument/2006/relationships/slide" Target="slides/slide117.xml"/><Relationship Id="rId139" Type="http://schemas.openxmlformats.org/officeDocument/2006/relationships/tableStyles" Target="tableStyles.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124" Type="http://schemas.openxmlformats.org/officeDocument/2006/relationships/slide" Target="slides/slide107.xml"/><Relationship Id="rId129" Type="http://schemas.openxmlformats.org/officeDocument/2006/relationships/slide" Target="slides/slide112.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6.xml"/><Relationship Id="rId28" Type="http://schemas.openxmlformats.org/officeDocument/2006/relationships/slide" Target="slides/slide11.xml"/><Relationship Id="rId49" Type="http://schemas.openxmlformats.org/officeDocument/2006/relationships/slide" Target="slides/slide32.xml"/><Relationship Id="rId114" Type="http://schemas.openxmlformats.org/officeDocument/2006/relationships/slide" Target="slides/slide97.xml"/><Relationship Id="rId119" Type="http://schemas.openxmlformats.org/officeDocument/2006/relationships/slide" Target="slides/slide102.xml"/><Relationship Id="rId44" Type="http://schemas.openxmlformats.org/officeDocument/2006/relationships/slide" Target="slides/slide27.xml"/><Relationship Id="rId60" Type="http://schemas.openxmlformats.org/officeDocument/2006/relationships/slide" Target="slides/slide43.xml"/><Relationship Id="rId65" Type="http://schemas.openxmlformats.org/officeDocument/2006/relationships/slide" Target="slides/slide48.xml"/><Relationship Id="rId81" Type="http://schemas.openxmlformats.org/officeDocument/2006/relationships/slide" Target="slides/slide64.xml"/><Relationship Id="rId86" Type="http://schemas.openxmlformats.org/officeDocument/2006/relationships/slide" Target="slides/slide69.xml"/><Relationship Id="rId130" Type="http://schemas.openxmlformats.org/officeDocument/2006/relationships/slide" Target="slides/slide113.xml"/><Relationship Id="rId135"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slide" Target="slides/slide114.xml"/><Relationship Id="rId136" Type="http://schemas.openxmlformats.org/officeDocument/2006/relationships/presProps" Target="presProps.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26" Type="http://schemas.openxmlformats.org/officeDocument/2006/relationships/slide" Target="slides/slide109.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116" Type="http://schemas.openxmlformats.org/officeDocument/2006/relationships/slide" Target="slides/slide99.xml"/><Relationship Id="rId137"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slide" Target="slides/slide94.xml"/><Relationship Id="rId132" Type="http://schemas.openxmlformats.org/officeDocument/2006/relationships/slide" Target="slides/slide115.xml"/><Relationship Id="rId15" Type="http://schemas.openxmlformats.org/officeDocument/2006/relationships/slideMaster" Target="slideMasters/slideMaster15.xml"/><Relationship Id="rId36" Type="http://schemas.openxmlformats.org/officeDocument/2006/relationships/slide" Target="slides/slide19.xml"/><Relationship Id="rId57" Type="http://schemas.openxmlformats.org/officeDocument/2006/relationships/slide" Target="slides/slide40.xml"/><Relationship Id="rId106" Type="http://schemas.openxmlformats.org/officeDocument/2006/relationships/slide" Target="slides/slide89.xml"/><Relationship Id="rId127" Type="http://schemas.openxmlformats.org/officeDocument/2006/relationships/slide" Target="slides/slide110.xml"/><Relationship Id="rId10" Type="http://schemas.openxmlformats.org/officeDocument/2006/relationships/slideMaster" Target="slideMasters/slideMaster10.xml"/><Relationship Id="rId31" Type="http://schemas.openxmlformats.org/officeDocument/2006/relationships/slide" Target="slides/slide14.xml"/><Relationship Id="rId52" Type="http://schemas.openxmlformats.org/officeDocument/2006/relationships/slide" Target="slides/slide35.xml"/><Relationship Id="rId73" Type="http://schemas.openxmlformats.org/officeDocument/2006/relationships/slide" Target="slides/slide56.xml"/><Relationship Id="rId78" Type="http://schemas.openxmlformats.org/officeDocument/2006/relationships/slide" Target="slides/slide61.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9.xml"/><Relationship Id="rId47" Type="http://schemas.openxmlformats.org/officeDocument/2006/relationships/slide" Target="slides/slide30.xml"/><Relationship Id="rId68" Type="http://schemas.openxmlformats.org/officeDocument/2006/relationships/slide" Target="slides/slide51.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slide" Target="slides/slide1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247112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99</a:t>
            </a:fld>
            <a:endParaRPr lang="en-US">
              <a:solidFill>
                <a:prstClr val="black"/>
              </a:solidFill>
            </a:endParaRPr>
          </a:p>
        </p:txBody>
      </p:sp>
    </p:spTree>
    <p:extLst>
      <p:ext uri="{BB962C8B-B14F-4D97-AF65-F5344CB8AC3E}">
        <p14:creationId xmlns:p14="http://schemas.microsoft.com/office/powerpoint/2010/main" val="3104400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solidFill>
                  <a:prstClr val="black"/>
                </a:solidFill>
              </a:rPr>
              <a:pPr>
                <a:defRPr/>
              </a:pPr>
              <a:t>100</a:t>
            </a:fld>
            <a:endParaRPr lang="en-US">
              <a:solidFill>
                <a:prstClr val="black"/>
              </a:solidFill>
            </a:endParaRPr>
          </a:p>
        </p:txBody>
      </p:sp>
    </p:spTree>
    <p:extLst>
      <p:ext uri="{BB962C8B-B14F-4D97-AF65-F5344CB8AC3E}">
        <p14:creationId xmlns:p14="http://schemas.microsoft.com/office/powerpoint/2010/main" val="2983378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7112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96872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97414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31342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11907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5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8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151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982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1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383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46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14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8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45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63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383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349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8998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57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5206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9153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3239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139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8146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4730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684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28787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1246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37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61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64155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7655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59834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02596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71887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178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9990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6461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0221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0233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8724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07931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8981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54888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176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77865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15468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415423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172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732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4259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9295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51960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5688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5418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1436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0508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9727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060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72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84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9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99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16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459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812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173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1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054444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81137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159566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683589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3.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746714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076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678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961C286-0398-4040-A1F5-B340330EDBF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358050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961C286-0398-4040-A1F5-B340330EDBF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709709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18258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5644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10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58.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0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0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1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1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1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1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1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1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4.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4.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5.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47.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9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9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dirty="0" smtClean="0">
                <a:solidFill>
                  <a:srgbClr val="C00000"/>
                </a:solidFill>
                <a:latin typeface="+mj-lt"/>
              </a:rPr>
              <a:t>T</a:t>
            </a:r>
            <a:r>
              <a:rPr lang="en-US" sz="6000" b="0" dirty="0" smtClean="0">
                <a:solidFill>
                  <a:srgbClr val="C00000"/>
                </a:solidFill>
                <a:effectLst/>
                <a:latin typeface="+mj-lt"/>
              </a:rPr>
              <a:t>k1</a:t>
            </a:r>
            <a:r>
              <a:rPr lang="vi-VN" sz="6000" b="0" dirty="0" smtClean="0">
                <a:solidFill>
                  <a:srgbClr val="C00000"/>
                </a:solidFill>
                <a:effectLst/>
                <a:latin typeface="+mj-lt"/>
              </a:rPr>
              <a:t>:</a:t>
            </a:r>
            <a:r>
              <a:rPr lang="en-US" sz="6000" b="0" dirty="0" smtClean="0">
                <a:solidFill>
                  <a:srgbClr val="C00000"/>
                </a:solidFill>
                <a:effectLst/>
                <a:latin typeface="+mj-lt"/>
              </a:rPr>
              <a:t> </a:t>
            </a:r>
            <a:r>
              <a:rPr lang="vi-VN" sz="5400" b="1" dirty="0">
                <a:solidFill>
                  <a:srgbClr val="002060"/>
                </a:solidFill>
              </a:rPr>
              <a:t>Xin cho chúng con là đoàn dân thánh được đổi mới. Nhờ ơn Chúa dòng nước Thánh Linh luôn tràn sức sống, cho chúng con một lòng vững chí, để tbi hành thánh ý Cha.</a:t>
            </a:r>
            <a:endParaRPr lang="vi-VN" sz="5400" b="1" dirty="0">
              <a:solidFill>
                <a:srgbClr val="002060"/>
              </a:solidFill>
              <a:latin typeface="+mj-lt"/>
            </a:endParaRPr>
          </a:p>
        </p:txBody>
      </p:sp>
    </p:spTree>
    <p:extLst>
      <p:ext uri="{BB962C8B-B14F-4D97-AF65-F5344CB8AC3E}">
        <p14:creationId xmlns:p14="http://schemas.microsoft.com/office/powerpoint/2010/main" val="309644832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Pk1: </a:t>
            </a:r>
            <a:r>
              <a:rPr lang="vi-VN" dirty="0" smtClean="0">
                <a:solidFill>
                  <a:srgbClr val="002060"/>
                </a:solidFill>
              </a:rPr>
              <a:t>Mẹ ơi, Đời </a:t>
            </a:r>
            <a:r>
              <a:rPr lang="vi-VN" dirty="0">
                <a:solidFill>
                  <a:srgbClr val="002060"/>
                </a:solidFill>
              </a:rPr>
              <a:t>con dõi bước theo Mẹ, lòng con quyết noi gương Mẹ, xin Mẹ dạy con hai tiếng </a:t>
            </a:r>
            <a:r>
              <a:rPr lang="vi-VN" dirty="0" smtClean="0">
                <a:solidFill>
                  <a:srgbClr val="002060"/>
                </a:solidFill>
              </a:rPr>
              <a:t>Xin Vâng</a:t>
            </a:r>
            <a:r>
              <a:rPr lang="vi-VN" dirty="0">
                <a:solidFill>
                  <a:srgbClr val="002060"/>
                </a:solidFill>
              </a:rPr>
              <a:t>. Mẹ </a:t>
            </a:r>
            <a:r>
              <a:rPr lang="vi-VN" dirty="0" smtClean="0">
                <a:solidFill>
                  <a:srgbClr val="002060"/>
                </a:solidFill>
              </a:rPr>
              <a:t>ơi, Đường </a:t>
            </a:r>
            <a:r>
              <a:rPr lang="vi-VN" dirty="0">
                <a:solidFill>
                  <a:srgbClr val="002060"/>
                </a:solidFill>
              </a:rPr>
              <a:t>đi trăm ngàn nguy khó, hiểm nguy dâng tràn đây dó. </a:t>
            </a:r>
            <a:r>
              <a:rPr lang="vi-VN" dirty="0" smtClean="0">
                <a:solidFill>
                  <a:srgbClr val="002060"/>
                </a:solidFill>
              </a:rPr>
              <a:t>xin </a:t>
            </a:r>
            <a:r>
              <a:rPr lang="vi-VN" dirty="0">
                <a:solidFill>
                  <a:srgbClr val="002060"/>
                </a:solidFill>
              </a:rPr>
              <a:t>Mẹ dạy con hai tiếng </a:t>
            </a:r>
            <a:r>
              <a:rPr lang="vi-VN" dirty="0" smtClean="0">
                <a:solidFill>
                  <a:srgbClr val="002060"/>
                </a:solidFill>
              </a:rPr>
              <a:t>Xin Vâng.</a:t>
            </a:r>
            <a:endParaRPr lang="en-US" dirty="0">
              <a:solidFill>
                <a:srgbClr val="002060"/>
              </a:solidFill>
              <a:effectLst/>
            </a:endParaRPr>
          </a:p>
        </p:txBody>
      </p:sp>
    </p:spTree>
    <p:extLst>
      <p:ext uri="{BB962C8B-B14F-4D97-AF65-F5344CB8AC3E}">
        <p14:creationId xmlns:p14="http://schemas.microsoft.com/office/powerpoint/2010/main" val="39579751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9050"/>
            <a:ext cx="9144000" cy="5010149"/>
          </a:xfrm>
        </p:spPr>
        <p:txBody>
          <a:bodyPr/>
          <a:lstStyle/>
          <a:p>
            <a:pPr algn="just" eaLnBrk="1" hangingPunct="1">
              <a:lnSpc>
                <a:spcPct val="105000"/>
              </a:lnSpc>
            </a:pPr>
            <a:r>
              <a:rPr lang="vi-VN" sz="5400" b="1" dirty="0" smtClean="0">
                <a:solidFill>
                  <a:srgbClr val="FF0000"/>
                </a:solidFill>
                <a:latin typeface="+mj-lt"/>
                <a:cs typeface="Times New Roman" pitchFamily="18" charset="0"/>
              </a:rPr>
              <a:t>ĐK</a:t>
            </a:r>
            <a:r>
              <a:rPr lang="vi-VN" sz="5400" b="1" dirty="0">
                <a:solidFill>
                  <a:srgbClr val="FF0000"/>
                </a:solidFill>
                <a:latin typeface="+mj-lt"/>
                <a:cs typeface="Times New Roman" pitchFamily="18" charset="0"/>
              </a:rPr>
              <a:t>: </a:t>
            </a:r>
            <a:r>
              <a:rPr lang="vi-VN" sz="5400" b="1" dirty="0" smtClean="0">
                <a:solidFill>
                  <a:schemeClr val="accent5">
                    <a:lumMod val="25000"/>
                  </a:schemeClr>
                </a:solidFill>
                <a:latin typeface="+mj-lt"/>
                <a:cs typeface="Times New Roman" pitchFamily="18" charset="0"/>
              </a:rPr>
              <a:t>Xin </a:t>
            </a:r>
            <a:r>
              <a:rPr lang="vi-VN" sz="5400" b="1" dirty="0">
                <a:solidFill>
                  <a:schemeClr val="accent5">
                    <a:lumMod val="25000"/>
                  </a:schemeClr>
                </a:solidFill>
                <a:latin typeface="+mj-lt"/>
                <a:cs typeface="Times New Roman" pitchFamily="18" charset="0"/>
              </a:rPr>
              <a:t>vâng. Mẹ dạy con hai tiếng </a:t>
            </a:r>
            <a:r>
              <a:rPr lang="vi-VN" sz="5400" b="1" dirty="0" smtClean="0">
                <a:solidFill>
                  <a:schemeClr val="accent5">
                    <a:lumMod val="25000"/>
                  </a:schemeClr>
                </a:solidFill>
                <a:latin typeface="+mj-lt"/>
                <a:cs typeface="Times New Roman" pitchFamily="18" charset="0"/>
              </a:rPr>
              <a:t>Xin Vâng</a:t>
            </a:r>
            <a:r>
              <a:rPr lang="vi-VN" sz="5400" b="1" dirty="0">
                <a:solidFill>
                  <a:schemeClr val="accent5">
                    <a:lumMod val="25000"/>
                  </a:schemeClr>
                </a:solidFill>
                <a:latin typeface="+mj-lt"/>
                <a:cs typeface="Times New Roman" pitchFamily="18" charset="0"/>
              </a:rPr>
              <a:t>. Hôm qua hôm nay và ngày mai </a:t>
            </a:r>
            <a:r>
              <a:rPr lang="vi-VN" sz="5400" b="1" dirty="0" smtClean="0">
                <a:solidFill>
                  <a:schemeClr val="accent5">
                    <a:lumMod val="25000"/>
                  </a:schemeClr>
                </a:solidFill>
                <a:latin typeface="+mj-lt"/>
                <a:cs typeface="Times New Roman" pitchFamily="18" charset="0"/>
              </a:rPr>
              <a:t>Xin Vâng</a:t>
            </a:r>
            <a:r>
              <a:rPr lang="vi-VN" sz="5400" b="1" dirty="0">
                <a:solidFill>
                  <a:schemeClr val="accent5">
                    <a:lumMod val="25000"/>
                  </a:schemeClr>
                </a:solidFill>
                <a:latin typeface="+mj-lt"/>
                <a:cs typeface="Times New Roman" pitchFamily="18" charset="0"/>
              </a:rPr>
              <a:t>. Mẹ dạy con hai tiếng </a:t>
            </a:r>
            <a:r>
              <a:rPr lang="vi-VN" sz="5400" b="1" dirty="0" smtClean="0">
                <a:solidFill>
                  <a:schemeClr val="accent5">
                    <a:lumMod val="25000"/>
                  </a:schemeClr>
                </a:solidFill>
                <a:latin typeface="+mj-lt"/>
                <a:cs typeface="Times New Roman" pitchFamily="18" charset="0"/>
              </a:rPr>
              <a:t>Xin Vâng</a:t>
            </a:r>
            <a:r>
              <a:rPr lang="vi-VN" sz="5400" b="1" dirty="0">
                <a:solidFill>
                  <a:schemeClr val="accent5">
                    <a:lumMod val="25000"/>
                  </a:schemeClr>
                </a:solidFill>
                <a:latin typeface="+mj-lt"/>
                <a:cs typeface="Times New Roman" pitchFamily="18" charset="0"/>
              </a:rPr>
              <a:t>. Hôm nay tương lai và suốt đời.</a:t>
            </a:r>
            <a:endParaRPr lang="en-US" sz="5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spTree>
    <p:extLst>
      <p:ext uri="{BB962C8B-B14F-4D97-AF65-F5344CB8AC3E}">
        <p14:creationId xmlns:p14="http://schemas.microsoft.com/office/powerpoint/2010/main" val="7528091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304801"/>
            <a:ext cx="9144000" cy="5010149"/>
          </a:xfrm>
        </p:spPr>
        <p:txBody>
          <a:bodyPr/>
          <a:lstStyle/>
          <a:p>
            <a:pPr algn="just" eaLnBrk="1" hangingPunct="1">
              <a:lnSpc>
                <a:spcPct val="105000"/>
              </a:lnSpc>
            </a:pPr>
            <a:r>
              <a:rPr lang="vi-VN" sz="4600" b="1" dirty="0" smtClean="0">
                <a:solidFill>
                  <a:srgbClr val="FF0000"/>
                </a:solidFill>
                <a:latin typeface="+mj-lt"/>
                <a:cs typeface="Times New Roman" pitchFamily="18" charset="0"/>
              </a:rPr>
              <a:t>Pk2</a:t>
            </a:r>
            <a:r>
              <a:rPr lang="vi-VN" sz="4600" b="1" dirty="0">
                <a:solidFill>
                  <a:srgbClr val="FF0000"/>
                </a:solidFill>
                <a:latin typeface="+mj-lt"/>
                <a:cs typeface="Times New Roman" pitchFamily="18" charset="0"/>
              </a:rPr>
              <a:t>: </a:t>
            </a:r>
            <a:r>
              <a:rPr lang="vi-VN" sz="4600" dirty="0" smtClean="0">
                <a:solidFill>
                  <a:srgbClr val="002060"/>
                </a:solidFill>
                <a:latin typeface="+mj-lt"/>
                <a:cs typeface="Times New Roman" pitchFamily="18" charset="0"/>
              </a:rPr>
              <a:t>Mẹ ơi, Đời </a:t>
            </a:r>
            <a:r>
              <a:rPr lang="vi-VN" sz="4600" dirty="0">
                <a:solidFill>
                  <a:srgbClr val="002060"/>
                </a:solidFill>
                <a:latin typeface="+mj-lt"/>
                <a:cs typeface="Times New Roman" pitchFamily="18" charset="0"/>
              </a:rPr>
              <a:t>con dõi bước theo Mẹ, lòng con quyết noi gương Mẹ, xin Mẹ dạy con hai tiếng </a:t>
            </a:r>
            <a:r>
              <a:rPr lang="vi-VN" sz="4600" dirty="0" smtClean="0">
                <a:solidFill>
                  <a:srgbClr val="002060"/>
                </a:solidFill>
                <a:latin typeface="+mj-lt"/>
                <a:cs typeface="Times New Roman" pitchFamily="18" charset="0"/>
              </a:rPr>
              <a:t>Xin </a:t>
            </a:r>
            <a:r>
              <a:rPr lang="vi-VN" sz="4600" dirty="0">
                <a:solidFill>
                  <a:srgbClr val="002060"/>
                </a:solidFill>
                <a:latin typeface="+mj-lt"/>
                <a:cs typeface="Times New Roman" pitchFamily="18" charset="0"/>
              </a:rPr>
              <a:t>Vâng. Mẹ </a:t>
            </a:r>
            <a:r>
              <a:rPr lang="vi-VN" sz="4600" dirty="0" smtClean="0">
                <a:solidFill>
                  <a:srgbClr val="002060"/>
                </a:solidFill>
                <a:latin typeface="+mj-lt"/>
                <a:cs typeface="Times New Roman" pitchFamily="18" charset="0"/>
              </a:rPr>
              <a:t>ơi, Đường </a:t>
            </a:r>
            <a:r>
              <a:rPr lang="vi-VN" sz="4600" dirty="0">
                <a:solidFill>
                  <a:srgbClr val="002060"/>
                </a:solidFill>
                <a:latin typeface="+mj-lt"/>
                <a:cs typeface="Times New Roman" pitchFamily="18" charset="0"/>
              </a:rPr>
              <a:t>đi phủ đầy bóng tối, bẫy chông </a:t>
            </a:r>
            <a:r>
              <a:rPr lang="vi-VN" sz="4600" dirty="0" smtClean="0">
                <a:solidFill>
                  <a:srgbClr val="002060"/>
                </a:solidFill>
                <a:latin typeface="+mj-lt"/>
                <a:cs typeface="Times New Roman" pitchFamily="18" charset="0"/>
              </a:rPr>
              <a:t>gai </a:t>
            </a:r>
            <a:r>
              <a:rPr lang="vi-VN" sz="4600" dirty="0">
                <a:solidFill>
                  <a:srgbClr val="002060"/>
                </a:solidFill>
                <a:latin typeface="+mj-lt"/>
                <a:cs typeface="Times New Roman" pitchFamily="18" charset="0"/>
              </a:rPr>
              <a:t>tràn muôn lối. </a:t>
            </a:r>
            <a:r>
              <a:rPr lang="vi-VN" sz="4600" dirty="0" smtClean="0">
                <a:solidFill>
                  <a:srgbClr val="002060"/>
                </a:solidFill>
                <a:latin typeface="+mj-lt"/>
                <a:cs typeface="Times New Roman" pitchFamily="18" charset="0"/>
              </a:rPr>
              <a:t>xin </a:t>
            </a:r>
            <a:r>
              <a:rPr lang="vi-VN" sz="4600" dirty="0">
                <a:solidFill>
                  <a:srgbClr val="002060"/>
                </a:solidFill>
                <a:latin typeface="+mj-lt"/>
                <a:cs typeface="Times New Roman" pitchFamily="18" charset="0"/>
              </a:rPr>
              <a:t>Mẹ dạy con hai tiếng </a:t>
            </a:r>
            <a:r>
              <a:rPr lang="vi-VN" sz="4600" dirty="0" smtClean="0">
                <a:solidFill>
                  <a:srgbClr val="002060"/>
                </a:solidFill>
                <a:latin typeface="+mj-lt"/>
                <a:cs typeface="Times New Roman" pitchFamily="18" charset="0"/>
              </a:rPr>
              <a:t>Xin </a:t>
            </a:r>
            <a:r>
              <a:rPr lang="vi-VN" sz="4600" dirty="0">
                <a:solidFill>
                  <a:srgbClr val="002060"/>
                </a:solidFill>
                <a:latin typeface="+mj-lt"/>
                <a:cs typeface="Times New Roman" pitchFamily="18" charset="0"/>
              </a:rPr>
              <a:t>V</a:t>
            </a:r>
            <a:r>
              <a:rPr lang="vi-VN" sz="4600" dirty="0" smtClean="0">
                <a:solidFill>
                  <a:srgbClr val="002060"/>
                </a:solidFill>
                <a:latin typeface="+mj-lt"/>
                <a:cs typeface="Times New Roman" pitchFamily="18" charset="0"/>
              </a:rPr>
              <a:t>âng.</a:t>
            </a:r>
            <a:endParaRPr lang="en-US" sz="4600"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spTree>
    <p:extLst>
      <p:ext uri="{BB962C8B-B14F-4D97-AF65-F5344CB8AC3E}">
        <p14:creationId xmlns:p14="http://schemas.microsoft.com/office/powerpoint/2010/main" val="20246073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9050"/>
            <a:ext cx="9144000" cy="5010149"/>
          </a:xfrm>
        </p:spPr>
        <p:txBody>
          <a:bodyPr/>
          <a:lstStyle/>
          <a:p>
            <a:pPr algn="just" eaLnBrk="1" hangingPunct="1">
              <a:lnSpc>
                <a:spcPct val="105000"/>
              </a:lnSpc>
            </a:pPr>
            <a:r>
              <a:rPr lang="vi-VN" sz="5400" b="1" dirty="0" smtClean="0">
                <a:solidFill>
                  <a:srgbClr val="FF0000"/>
                </a:solidFill>
                <a:latin typeface="+mj-lt"/>
                <a:cs typeface="Times New Roman" pitchFamily="18" charset="0"/>
              </a:rPr>
              <a:t>ĐK</a:t>
            </a:r>
            <a:r>
              <a:rPr lang="vi-VN" sz="5400" b="1" dirty="0">
                <a:solidFill>
                  <a:srgbClr val="FF0000"/>
                </a:solidFill>
                <a:latin typeface="+mj-lt"/>
                <a:cs typeface="Times New Roman" pitchFamily="18" charset="0"/>
              </a:rPr>
              <a:t>: </a:t>
            </a:r>
            <a:r>
              <a:rPr lang="vi-VN" sz="5400" dirty="0" smtClean="0">
                <a:solidFill>
                  <a:srgbClr val="002060"/>
                </a:solidFill>
                <a:latin typeface="+mj-lt"/>
                <a:cs typeface="Times New Roman" pitchFamily="18" charset="0"/>
              </a:rPr>
              <a:t>Xin </a:t>
            </a:r>
            <a:r>
              <a:rPr lang="vi-VN" sz="5400" dirty="0">
                <a:solidFill>
                  <a:srgbClr val="002060"/>
                </a:solidFill>
                <a:latin typeface="+mj-lt"/>
                <a:cs typeface="Times New Roman" pitchFamily="18" charset="0"/>
              </a:rPr>
              <a:t>vâng. Mẹ dạy con hai tiếng </a:t>
            </a:r>
            <a:r>
              <a:rPr lang="vi-VN" sz="5400" dirty="0" smtClean="0">
                <a:solidFill>
                  <a:srgbClr val="002060"/>
                </a:solidFill>
                <a:latin typeface="+mj-lt"/>
                <a:cs typeface="Times New Roman" pitchFamily="18" charset="0"/>
              </a:rPr>
              <a:t>Xin Vâng</a:t>
            </a:r>
            <a:r>
              <a:rPr lang="vi-VN" sz="5400" dirty="0">
                <a:solidFill>
                  <a:srgbClr val="002060"/>
                </a:solidFill>
                <a:latin typeface="+mj-lt"/>
                <a:cs typeface="Times New Roman" pitchFamily="18" charset="0"/>
              </a:rPr>
              <a:t>. Hôm qua hôm nay và ngày mai </a:t>
            </a:r>
            <a:r>
              <a:rPr lang="vi-VN" sz="5400" dirty="0" smtClean="0">
                <a:solidFill>
                  <a:srgbClr val="002060"/>
                </a:solidFill>
                <a:latin typeface="+mj-lt"/>
                <a:cs typeface="Times New Roman" pitchFamily="18" charset="0"/>
              </a:rPr>
              <a:t>Xin Vâng</a:t>
            </a:r>
            <a:r>
              <a:rPr lang="vi-VN" sz="5400" dirty="0">
                <a:solidFill>
                  <a:srgbClr val="002060"/>
                </a:solidFill>
                <a:latin typeface="+mj-lt"/>
                <a:cs typeface="Times New Roman" pitchFamily="18" charset="0"/>
              </a:rPr>
              <a:t>. Mẹ dạy con hai tiếng </a:t>
            </a:r>
            <a:r>
              <a:rPr lang="vi-VN" sz="5400" dirty="0" smtClean="0">
                <a:solidFill>
                  <a:srgbClr val="002060"/>
                </a:solidFill>
                <a:latin typeface="+mj-lt"/>
                <a:cs typeface="Times New Roman" pitchFamily="18" charset="0"/>
              </a:rPr>
              <a:t>Xin Vâng</a:t>
            </a:r>
            <a:r>
              <a:rPr lang="vi-VN" sz="5400" dirty="0">
                <a:solidFill>
                  <a:srgbClr val="002060"/>
                </a:solidFill>
                <a:latin typeface="+mj-lt"/>
                <a:cs typeface="Times New Roman" pitchFamily="18" charset="0"/>
              </a:rPr>
              <a:t>. Hôm nay tương lai và suốt đời.</a:t>
            </a:r>
            <a:endParaRPr lang="en-US" sz="5400"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spTree>
    <p:extLst>
      <p:ext uri="{BB962C8B-B14F-4D97-AF65-F5344CB8AC3E}">
        <p14:creationId xmlns:p14="http://schemas.microsoft.com/office/powerpoint/2010/main" val="34355108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0000"/>
                </a:solidFill>
                <a:effectLst/>
                <a:latin typeface="+mj-lt"/>
                <a:cs typeface="Times New Roman" pitchFamily="18" charset="0"/>
              </a:rPr>
              <a:t>Ca</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Kết</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Lễ</a:t>
            </a:r>
            <a:r>
              <a:rPr lang="en-US" sz="8000" b="0" dirty="0" smtClean="0">
                <a:solidFill>
                  <a:srgbClr val="FF0000"/>
                </a:solidFill>
                <a:effectLst/>
                <a:latin typeface="+mj-lt"/>
                <a:cs typeface="Times New Roman" pitchFamily="18" charset="0"/>
              </a:rPr>
              <a:t/>
            </a:r>
            <a:br>
              <a:rPr lang="en-US" sz="8000" b="0" dirty="0" smtClean="0">
                <a:solidFill>
                  <a:srgbClr val="FF0000"/>
                </a:solidFill>
                <a:effectLst/>
                <a:latin typeface="+mj-lt"/>
                <a:cs typeface="Times New Roman" pitchFamily="18" charset="0"/>
              </a:rPr>
            </a:br>
            <a:r>
              <a:rPr lang="en-US" sz="8000" b="0" dirty="0" err="1" smtClean="0">
                <a:solidFill>
                  <a:srgbClr val="FF0000"/>
                </a:solidFill>
                <a:effectLst/>
                <a:latin typeface="+mj-lt"/>
                <a:cs typeface="Times New Roman" pitchFamily="18" charset="0"/>
              </a:rPr>
              <a:t>Này</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Chính</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sz="4800" b="0" dirty="0" err="1" smtClean="0">
                <a:solidFill>
                  <a:srgbClr val="FF0000"/>
                </a:solidFill>
                <a:effectLst/>
                <a:latin typeface="+mj-lt"/>
                <a:cs typeface="Times New Roman" pitchFamily="18" charset="0"/>
              </a:rPr>
              <a:t>Đức</a:t>
            </a:r>
            <a:r>
              <a:rPr lang="en-US" sz="4800" b="0" dirty="0" smtClean="0">
                <a:solidFill>
                  <a:srgbClr val="FF0000"/>
                </a:solidFill>
                <a:effectLst/>
                <a:latin typeface="+mj-lt"/>
                <a:cs typeface="Times New Roman" pitchFamily="18" charset="0"/>
              </a:rPr>
              <a:t> </a:t>
            </a:r>
            <a:r>
              <a:rPr lang="en-US" sz="4800" b="0" dirty="0" err="1" smtClean="0">
                <a:solidFill>
                  <a:srgbClr val="FF0000"/>
                </a:solidFill>
                <a:effectLst/>
                <a:latin typeface="+mj-lt"/>
                <a:cs typeface="Times New Roman" pitchFamily="18" charset="0"/>
              </a:rPr>
              <a:t>Tuấn</a:t>
            </a:r>
            <a:endParaRPr lang="vi-VN" sz="3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Sai tôi đến với người nghèo khó. Sai tôi đến với người lao tù. Đem Tin Mừng giải thoát: Thiên Chúa đã cứu tôi</a:t>
            </a:r>
            <a:r>
              <a:rPr lang="vi-VN"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0000"/>
                </a:solidFill>
                <a:effectLst/>
                <a:latin typeface="+mj-lt"/>
                <a:cs typeface="Times New Roman" pitchFamily="18" charset="0"/>
              </a:rPr>
              <a:t>Tk2:</a:t>
            </a:r>
            <a:r>
              <a:rPr lang="en-US" sz="6600" b="0" dirty="0" smtClean="0">
                <a:solidFill>
                  <a:srgbClr val="003399"/>
                </a:solidFill>
                <a:effectLst/>
                <a:latin typeface="+mj-lt"/>
                <a:cs typeface="Times New Roman" pitchFamily="18" charset="0"/>
              </a:rPr>
              <a:t> </a:t>
            </a:r>
            <a:r>
              <a:rPr lang="vi-VN" sz="6600" b="0" dirty="0">
                <a:solidFill>
                  <a:srgbClr val="002060"/>
                </a:solidFill>
                <a:effectLst/>
                <a:latin typeface="+mj-lt"/>
                <a:cs typeface="Times New Roman" pitchFamily="18" charset="0"/>
              </a:rPr>
              <a:t>Sai tôi đến với người than khóc. Sai tôi đến với người âu sầu. Đem Tin Mừng an ủi: Thiên Chúa đã cứu tôi.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Sai tôi đến với người đau yếu. Sai tôi đến với người thất vọng. Đem Tin Mừng chân lý: Thiên Chúa đã cứu tôi.</a:t>
            </a:r>
          </a:p>
        </p:txBody>
      </p:sp>
    </p:spTree>
    <p:extLst>
      <p:ext uri="{BB962C8B-B14F-4D97-AF65-F5344CB8AC3E}">
        <p14:creationId xmlns:p14="http://schemas.microsoft.com/office/powerpoint/2010/main" val="2287310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dirty="0" err="1" smtClean="0">
                <a:solidFill>
                  <a:srgbClr val="C00000"/>
                </a:solidFill>
                <a:latin typeface="+mj-lt"/>
              </a:rPr>
              <a:t>Đ</a:t>
            </a:r>
            <a:r>
              <a:rPr lang="en-US" sz="6000" b="0" dirty="0" err="1" smtClean="0">
                <a:solidFill>
                  <a:srgbClr val="C00000"/>
                </a:solidFill>
                <a:effectLst/>
                <a:latin typeface="+mj-lt"/>
              </a:rPr>
              <a:t>k</a:t>
            </a:r>
            <a:r>
              <a:rPr lang="vi-VN" sz="4800" b="1" dirty="0" smtClean="0">
                <a:solidFill>
                  <a:srgbClr val="FF0000"/>
                </a:solidFill>
                <a:effectLst/>
                <a:latin typeface="+mj-lt"/>
              </a:rPr>
              <a:t>:</a:t>
            </a:r>
            <a:r>
              <a:rPr lang="en-US" sz="4800" b="1" dirty="0" smtClean="0">
                <a:solidFill>
                  <a:srgbClr val="FF0000"/>
                </a:solidFill>
                <a:effectLst/>
                <a:latin typeface="+mj-lt"/>
              </a:rPr>
              <a:t> </a:t>
            </a:r>
            <a:r>
              <a:rPr lang="vi-VN" sz="4800" b="1" dirty="0" smtClean="0">
                <a:solidFill>
                  <a:srgbClr val="002060"/>
                </a:solidFill>
              </a:rPr>
              <a:t>Các </a:t>
            </a:r>
            <a:r>
              <a:rPr lang="vi-VN" sz="4800" b="1" dirty="0">
                <a:solidFill>
                  <a:srgbClr val="002060"/>
                </a:solidFill>
              </a:rPr>
              <a:t>tầng trời mở ra mở ra </a:t>
            </a:r>
            <a:r>
              <a:rPr lang="vi-VN" sz="4800" b="1" dirty="0" smtClean="0">
                <a:solidFill>
                  <a:srgbClr val="002060"/>
                </a:solidFill>
              </a:rPr>
              <a:t>mở </a:t>
            </a:r>
            <a:r>
              <a:rPr lang="vi-VN" sz="4800" b="1" dirty="0">
                <a:solidFill>
                  <a:srgbClr val="002060"/>
                </a:solidFill>
              </a:rPr>
              <a:t>ra, Chúa Thánh Thần </a:t>
            </a:r>
            <a:r>
              <a:rPr lang="vi-VN" sz="4800" b="1" dirty="0" smtClean="0">
                <a:solidFill>
                  <a:srgbClr val="002060"/>
                </a:solidFill>
              </a:rPr>
              <a:t>ng</a:t>
            </a:r>
            <a:r>
              <a:rPr lang="en-US" sz="4800" b="1" dirty="0" smtClean="0">
                <a:solidFill>
                  <a:srgbClr val="002060"/>
                </a:solidFill>
              </a:rPr>
              <a:t>ự</a:t>
            </a:r>
            <a:r>
              <a:rPr lang="vi-VN" sz="4800" b="1" dirty="0" smtClean="0">
                <a:solidFill>
                  <a:srgbClr val="002060"/>
                </a:solidFill>
              </a:rPr>
              <a:t> </a:t>
            </a:r>
            <a:r>
              <a:rPr lang="vi-VN" sz="4800" b="1" dirty="0">
                <a:solidFill>
                  <a:srgbClr val="002060"/>
                </a:solidFill>
              </a:rPr>
              <a:t>đến như hình bồ câu đậu xuống </a:t>
            </a:r>
            <a:r>
              <a:rPr lang="en-US" sz="4800" b="1" dirty="0">
                <a:solidFill>
                  <a:srgbClr val="002060"/>
                </a:solidFill>
              </a:rPr>
              <a:t> </a:t>
            </a:r>
            <a:r>
              <a:rPr lang="vi-VN" sz="4800" b="1" dirty="0" smtClean="0">
                <a:solidFill>
                  <a:srgbClr val="002060"/>
                </a:solidFill>
              </a:rPr>
              <a:t>trên </a:t>
            </a:r>
            <a:r>
              <a:rPr lang="vi-VN" sz="4800" b="1" dirty="0" smtClean="0">
                <a:solidFill>
                  <a:srgbClr val="002060"/>
                </a:solidFill>
              </a:rPr>
              <a:t>Người</a:t>
            </a:r>
            <a:r>
              <a:rPr lang="vi-VN" sz="4800" b="1" dirty="0" smtClean="0">
                <a:solidFill>
                  <a:srgbClr val="002060"/>
                </a:solidFill>
              </a:rPr>
              <a:t>.</a:t>
            </a:r>
            <a:r>
              <a:rPr lang="en-US" sz="4800" b="1" dirty="0" smtClean="0">
                <a:solidFill>
                  <a:srgbClr val="002060"/>
                </a:solidFill>
              </a:rPr>
              <a:t> </a:t>
            </a:r>
            <a:r>
              <a:rPr lang="vi-VN" sz="4800" b="1" dirty="0" smtClean="0">
                <a:solidFill>
                  <a:srgbClr val="002060"/>
                </a:solidFill>
              </a:rPr>
              <a:t>Rồi</a:t>
            </a:r>
            <a:r>
              <a:rPr lang="en-US" sz="4800" b="1" dirty="0" smtClean="0">
                <a:solidFill>
                  <a:srgbClr val="002060"/>
                </a:solidFill>
              </a:rPr>
              <a:t> </a:t>
            </a:r>
            <a:r>
              <a:rPr lang="vi-VN" sz="4800" b="1" dirty="0" smtClean="0">
                <a:solidFill>
                  <a:srgbClr val="002060"/>
                </a:solidFill>
              </a:rPr>
              <a:t>tiếng</a:t>
            </a:r>
            <a:r>
              <a:rPr lang="vi-VN" sz="4800" b="1" dirty="0">
                <a:solidFill>
                  <a:srgbClr val="002060"/>
                </a:solidFill>
              </a:rPr>
              <a:t>  Chúa </a:t>
            </a:r>
            <a:r>
              <a:rPr lang="vi-VN" sz="4800" b="1" dirty="0" smtClean="0">
                <a:solidFill>
                  <a:srgbClr val="002060"/>
                </a:solidFill>
              </a:rPr>
              <a:t>Cha </a:t>
            </a:r>
            <a:r>
              <a:rPr lang="vi-VN" sz="4800" b="1" dirty="0">
                <a:solidFill>
                  <a:srgbClr val="002060"/>
                </a:solidFill>
              </a:rPr>
              <a:t>truyền phán</a:t>
            </a:r>
            <a:r>
              <a:rPr lang="vi-VN" sz="4800" b="1" dirty="0" smtClean="0">
                <a:solidFill>
                  <a:srgbClr val="002060"/>
                </a:solidFill>
              </a:rPr>
              <a:t>:</a:t>
            </a:r>
            <a:r>
              <a:rPr lang="en-US" sz="4800" b="1" dirty="0" smtClean="0">
                <a:solidFill>
                  <a:srgbClr val="002060"/>
                </a:solidFill>
              </a:rPr>
              <a:t> </a:t>
            </a:r>
            <a:r>
              <a:rPr lang="vi-VN" sz="4800" b="1" dirty="0" smtClean="0">
                <a:solidFill>
                  <a:srgbClr val="002060"/>
                </a:solidFill>
              </a:rPr>
              <a:t>“</a:t>
            </a:r>
            <a:r>
              <a:rPr lang="vi-VN" sz="4800" b="1" dirty="0">
                <a:solidFill>
                  <a:srgbClr val="002060"/>
                </a:solidFill>
              </a:rPr>
              <a:t>Đây là Con Ta yêu dấu, Con đẹp lòng Ta mọi đàng</a:t>
            </a:r>
            <a:r>
              <a:rPr lang="vi-VN" sz="4800" b="1" dirty="0" smtClean="0">
                <a:solidFill>
                  <a:srgbClr val="002060"/>
                </a:solidFill>
              </a:rPr>
              <a:t>”.</a:t>
            </a:r>
            <a:endParaRPr lang="vi-VN" sz="4800" b="1" dirty="0">
              <a:solidFill>
                <a:srgbClr val="002060"/>
              </a:solidFill>
              <a:latin typeface="+mj-lt"/>
            </a:endParaRPr>
          </a:p>
        </p:txBody>
      </p:sp>
    </p:spTree>
    <p:extLst>
      <p:ext uri="{BB962C8B-B14F-4D97-AF65-F5344CB8AC3E}">
        <p14:creationId xmlns:p14="http://schemas.microsoft.com/office/powerpoint/2010/main" val="127241202"/>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Tk4:</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Sai tôi đến với người tội lỗi. Sai tôi đến với người lao nhọc. Đem Tin Mừng cứu rỗi: Thiên Chúa đã cứu tôi.</a:t>
            </a:r>
          </a:p>
        </p:txBody>
      </p:sp>
    </p:spTree>
    <p:extLst>
      <p:ext uri="{BB962C8B-B14F-4D97-AF65-F5344CB8AC3E}">
        <p14:creationId xmlns:p14="http://schemas.microsoft.com/office/powerpoint/2010/main" val="1286465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C00000"/>
                </a:solidFill>
                <a:effectLst/>
                <a:latin typeface="+mj-lt"/>
              </a:rPr>
              <a:t>Ca </a:t>
            </a:r>
            <a:r>
              <a:rPr lang="en-US" sz="8000" b="0" dirty="0" err="1">
                <a:solidFill>
                  <a:srgbClr val="C00000"/>
                </a:solidFill>
                <a:effectLst/>
                <a:latin typeface="+mj-lt"/>
              </a:rPr>
              <a:t>Kết</a:t>
            </a:r>
            <a:r>
              <a:rPr lang="en-US" sz="8000" b="0" dirty="0">
                <a:solidFill>
                  <a:srgbClr val="C00000"/>
                </a:solidFill>
                <a:effectLst/>
                <a:latin typeface="+mj-lt"/>
              </a:rPr>
              <a:t> </a:t>
            </a:r>
            <a:r>
              <a:rPr lang="en-US" sz="8000" b="0" dirty="0" err="1">
                <a:solidFill>
                  <a:srgbClr val="C000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7200" b="1" dirty="0" smtClean="0">
                <a:solidFill>
                  <a:srgbClr val="002060"/>
                </a:solidFill>
              </a:rPr>
              <a:t>BÀI CA CẢM TẠ</a:t>
            </a:r>
            <a:r>
              <a:rPr lang="en-US" sz="7200" dirty="0" smtClean="0">
                <a:solidFill>
                  <a:srgbClr val="002060"/>
                </a:solidFill>
              </a:rPr>
              <a:t/>
            </a:r>
            <a:br>
              <a:rPr lang="en-US" sz="7200" dirty="0" smtClean="0">
                <a:solidFill>
                  <a:srgbClr val="002060"/>
                </a:solidFill>
              </a:rPr>
            </a:br>
            <a:r>
              <a:rPr lang="en-US" sz="4000" i="1" dirty="0" err="1" smtClean="0">
                <a:solidFill>
                  <a:srgbClr val="C00000"/>
                </a:solidFill>
              </a:rPr>
              <a:t>Anh</a:t>
            </a:r>
            <a:r>
              <a:rPr lang="en-US" sz="4000" i="1" dirty="0" smtClean="0">
                <a:solidFill>
                  <a:srgbClr val="C00000"/>
                </a:solidFill>
              </a:rPr>
              <a:t> </a:t>
            </a:r>
            <a:r>
              <a:rPr lang="en-US" sz="4000" i="1" dirty="0" err="1" smtClean="0">
                <a:solidFill>
                  <a:srgbClr val="C00000"/>
                </a:solidFill>
              </a:rPr>
              <a:t>Tuấn</a:t>
            </a:r>
            <a:endParaRPr lang="en-US" sz="4000" b="0" i="1" dirty="0">
              <a:solidFill>
                <a:srgbClr val="C00000"/>
              </a:solidFill>
              <a:effectLst/>
            </a:endParaRPr>
          </a:p>
        </p:txBody>
      </p:sp>
    </p:spTree>
    <p:extLst>
      <p:ext uri="{BB962C8B-B14F-4D97-AF65-F5344CB8AC3E}">
        <p14:creationId xmlns:p14="http://schemas.microsoft.com/office/powerpoint/2010/main" val="2492473221"/>
      </p:ext>
    </p:extLst>
  </p:cSld>
  <p:clrMapOvr>
    <a:masterClrMapping/>
  </p:clrMapOvr>
  <p:transition spd="slow"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0" dirty="0" err="1" smtClean="0">
                <a:solidFill>
                  <a:srgbClr val="C00000"/>
                </a:solidFill>
                <a:effectLst/>
              </a:rPr>
              <a:t>Đk</a:t>
            </a:r>
            <a:r>
              <a:rPr lang="en-US" sz="5000" b="0" dirty="0" smtClean="0">
                <a:solidFill>
                  <a:srgbClr val="C00000"/>
                </a:solidFill>
                <a:effectLst/>
              </a:rPr>
              <a:t>:</a:t>
            </a:r>
            <a:r>
              <a:rPr lang="vi-VN" sz="5000" dirty="0"/>
              <a:t> </a:t>
            </a:r>
            <a:r>
              <a:rPr lang="vi-VN" sz="5000" dirty="0" smtClean="0">
                <a:solidFill>
                  <a:srgbClr val="002060"/>
                </a:solidFill>
              </a:rPr>
              <a:t>Từng </a:t>
            </a:r>
            <a:r>
              <a:rPr lang="vi-VN" sz="5000" dirty="0">
                <a:solidFill>
                  <a:srgbClr val="002060"/>
                </a:solidFill>
              </a:rPr>
              <a:t>hồi chuông ngân vang, đoàn con cất tiếng hát, mừng năm thánh Chúa nay rộng ban. Đoàn con khắp thế giới, trên đường tiến về trời, cùng hát lên bài ca cảm tạ</a:t>
            </a:r>
            <a:r>
              <a:rPr lang="vi-VN" sz="5000" dirty="0" smtClean="0">
                <a:solidFill>
                  <a:srgbClr val="002060"/>
                </a:solidFill>
              </a:rPr>
              <a:t>.</a:t>
            </a:r>
            <a:endParaRPr lang="vi-VN" sz="5000" b="0" dirty="0">
              <a:solidFill>
                <a:srgbClr val="002060"/>
              </a:solidFill>
              <a:effectLst/>
            </a:endParaRPr>
          </a:p>
        </p:txBody>
      </p:sp>
    </p:spTree>
    <p:extLst>
      <p:ext uri="{BB962C8B-B14F-4D97-AF65-F5344CB8AC3E}">
        <p14:creationId xmlns:p14="http://schemas.microsoft.com/office/powerpoint/2010/main" val="111800520"/>
      </p:ext>
    </p:extLst>
  </p:cSld>
  <p:clrMapOvr>
    <a:masterClrMapping/>
  </p:clrMapOvr>
  <p:transition spd="slow"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50"/>
          </a:xfrm>
        </p:spPr>
        <p:txBody>
          <a:bodyPr>
            <a:noAutofit/>
          </a:bodyPr>
          <a:lstStyle/>
          <a:p>
            <a:pPr algn="just"/>
            <a:r>
              <a:rPr lang="en-US" sz="5000" dirty="0" smtClean="0">
                <a:solidFill>
                  <a:srgbClr val="C00000"/>
                </a:solidFill>
              </a:rPr>
              <a:t>T</a:t>
            </a:r>
            <a:r>
              <a:rPr lang="en-US" sz="5000" b="0" dirty="0" smtClean="0">
                <a:solidFill>
                  <a:srgbClr val="C00000"/>
                </a:solidFill>
                <a:effectLst/>
              </a:rPr>
              <a:t>k1</a:t>
            </a:r>
            <a:r>
              <a:rPr lang="en-US" sz="5000" b="0" dirty="0" smtClean="0">
                <a:solidFill>
                  <a:srgbClr val="C00000"/>
                </a:solidFill>
                <a:effectLst/>
              </a:rPr>
              <a:t>: </a:t>
            </a:r>
            <a:r>
              <a:rPr lang="vi-VN" sz="5000" dirty="0">
                <a:solidFill>
                  <a:srgbClr val="002060"/>
                </a:solidFill>
              </a:rPr>
              <a:t>Luôn trông cậy vào lòng Chúa xót thương. Luôn tin tưởng Ngài ở bên sớm hôm. Cất tiếng hát cảm tạ, Chúa đã xuống gian trần để mở lối đưa ta về Nước Trời</a:t>
            </a:r>
            <a:r>
              <a:rPr lang="vi-VN" sz="5000" dirty="0" smtClean="0">
                <a:solidFill>
                  <a:srgbClr val="002060"/>
                </a:solidFill>
              </a:rPr>
              <a:t>.</a:t>
            </a:r>
            <a:endParaRPr lang="vi-VN" sz="5000" b="0" dirty="0">
              <a:solidFill>
                <a:srgbClr val="002060"/>
              </a:solidFill>
              <a:effectLst/>
            </a:endParaRPr>
          </a:p>
        </p:txBody>
      </p:sp>
    </p:spTree>
    <p:extLst>
      <p:ext uri="{BB962C8B-B14F-4D97-AF65-F5344CB8AC3E}">
        <p14:creationId xmlns:p14="http://schemas.microsoft.com/office/powerpoint/2010/main" val="2202499538"/>
      </p:ext>
    </p:extLst>
  </p:cSld>
  <p:clrMapOvr>
    <a:masterClrMapping/>
  </p:clrMapOvr>
  <p:transition spd="slow"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dirty="0" err="1" smtClean="0">
                <a:solidFill>
                  <a:srgbClr val="C00000"/>
                </a:solidFill>
                <a:effectLst/>
              </a:rPr>
              <a:t>Đk</a:t>
            </a:r>
            <a:r>
              <a:rPr lang="en-US" sz="5400" b="0" dirty="0" smtClean="0">
                <a:solidFill>
                  <a:srgbClr val="C00000"/>
                </a:solidFill>
                <a:effectLst/>
              </a:rPr>
              <a:t>:</a:t>
            </a:r>
            <a:r>
              <a:rPr lang="vi-VN" sz="5400" dirty="0"/>
              <a:t>  </a:t>
            </a:r>
            <a:r>
              <a:rPr lang="vi-VN" sz="5400" dirty="0">
                <a:solidFill>
                  <a:srgbClr val="002060"/>
                </a:solidFill>
              </a:rPr>
              <a:t>Từng hồi chuông ngân vang, đoàn con cất tiếng hát, mừng năm thánh Chúa nay rộng ban. Đoàn con khắp thế giới, trên đường tiến về trời, cùng hát lên bài ca cảm tạ</a:t>
            </a:r>
            <a:r>
              <a:rPr lang="vi-VN" sz="5400" dirty="0" smtClean="0">
                <a:solidFill>
                  <a:srgbClr val="002060"/>
                </a:solidFill>
              </a:rPr>
              <a:t>.</a:t>
            </a:r>
            <a:endParaRPr lang="vi-VN" sz="5400" b="0" dirty="0">
              <a:solidFill>
                <a:srgbClr val="002060"/>
              </a:solidFill>
              <a:effectLst/>
            </a:endParaRPr>
          </a:p>
        </p:txBody>
      </p:sp>
    </p:spTree>
    <p:extLst>
      <p:ext uri="{BB962C8B-B14F-4D97-AF65-F5344CB8AC3E}">
        <p14:creationId xmlns:p14="http://schemas.microsoft.com/office/powerpoint/2010/main" val="704828571"/>
      </p:ext>
    </p:extLst>
  </p:cSld>
  <p:clrMapOvr>
    <a:masterClrMapping/>
  </p:clrMapOvr>
  <p:transition spd="slow"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50"/>
          </a:xfrm>
        </p:spPr>
        <p:txBody>
          <a:bodyPr>
            <a:noAutofit/>
          </a:bodyPr>
          <a:lstStyle/>
          <a:p>
            <a:pPr algn="just"/>
            <a:r>
              <a:rPr lang="en-US" sz="5400" dirty="0" smtClean="0">
                <a:solidFill>
                  <a:srgbClr val="C00000"/>
                </a:solidFill>
              </a:rPr>
              <a:t>Tk2</a:t>
            </a:r>
            <a:r>
              <a:rPr lang="en-US" sz="5400" dirty="0" smtClean="0">
                <a:solidFill>
                  <a:srgbClr val="002060"/>
                </a:solidFill>
              </a:rPr>
              <a:t>: </a:t>
            </a:r>
            <a:r>
              <a:rPr lang="vi-VN" sz="5400" dirty="0">
                <a:solidFill>
                  <a:srgbClr val="002060"/>
                </a:solidFill>
              </a:rPr>
              <a:t>Trong hy vọng cùng nhịp bước tiến đi, không lo gì dù hiểm nguy sá chi. Có Chúa bước đi cùng, Chúa dẫn lối soi đường, bàn tay Chúa luôn che chở giữ gìn.</a:t>
            </a:r>
            <a:endParaRPr lang="vi-VN" sz="5400" b="0" dirty="0">
              <a:solidFill>
                <a:srgbClr val="002060"/>
              </a:solidFill>
              <a:effectLst/>
            </a:endParaRPr>
          </a:p>
        </p:txBody>
      </p:sp>
    </p:spTree>
    <p:extLst>
      <p:ext uri="{BB962C8B-B14F-4D97-AF65-F5344CB8AC3E}">
        <p14:creationId xmlns:p14="http://schemas.microsoft.com/office/powerpoint/2010/main" val="4185408079"/>
      </p:ext>
    </p:extLst>
  </p:cSld>
  <p:clrMapOvr>
    <a:masterClrMapping/>
  </p:clrMapOvr>
  <p:transition spd="slow"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dirty="0" smtClean="0">
                <a:solidFill>
                  <a:srgbClr val="C00000"/>
                </a:solidFill>
                <a:latin typeface="+mj-lt"/>
              </a:rPr>
              <a:t>T</a:t>
            </a:r>
            <a:r>
              <a:rPr lang="en-US" sz="5200" b="0" dirty="0" smtClean="0">
                <a:solidFill>
                  <a:srgbClr val="C00000"/>
                </a:solidFill>
                <a:effectLst/>
                <a:latin typeface="+mj-lt"/>
              </a:rPr>
              <a:t>k2</a:t>
            </a:r>
            <a:r>
              <a:rPr lang="vi-VN" sz="5200" b="0" dirty="0" smtClean="0">
                <a:solidFill>
                  <a:srgbClr val="C00000"/>
                </a:solidFill>
                <a:effectLst/>
                <a:latin typeface="+mj-lt"/>
              </a:rPr>
              <a:t>:</a:t>
            </a:r>
            <a:r>
              <a:rPr lang="en-US" sz="5200" b="0" dirty="0" smtClean="0">
                <a:solidFill>
                  <a:srgbClr val="C00000"/>
                </a:solidFill>
                <a:effectLst/>
                <a:latin typeface="+mj-lt"/>
              </a:rPr>
              <a:t> </a:t>
            </a:r>
            <a:r>
              <a:rPr lang="vi-VN" sz="5200" b="1" dirty="0">
                <a:solidFill>
                  <a:srgbClr val="002060"/>
                </a:solidFill>
              </a:rPr>
              <a:t>Xin cho chúng con hết lòng lo sống đẹp ý Chúa. Để tình yêu dạt dào tháng năm luôn hằng tươi  thắm, cho chúng con nên được giống Chúa, sống trọn tình không úa phai.</a:t>
            </a:r>
            <a:endParaRPr lang="vi-VN" sz="5200" b="1" dirty="0">
              <a:solidFill>
                <a:srgbClr val="002060"/>
              </a:solidFill>
              <a:latin typeface="+mj-lt"/>
            </a:endParaRPr>
          </a:p>
        </p:txBody>
      </p:sp>
    </p:spTree>
    <p:extLst>
      <p:ext uri="{BB962C8B-B14F-4D97-AF65-F5344CB8AC3E}">
        <p14:creationId xmlns:p14="http://schemas.microsoft.com/office/powerpoint/2010/main" val="33838111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dirty="0" err="1" smtClean="0">
                <a:solidFill>
                  <a:srgbClr val="C00000"/>
                </a:solidFill>
                <a:latin typeface="+mj-lt"/>
              </a:rPr>
              <a:t>Đ</a:t>
            </a:r>
            <a:r>
              <a:rPr lang="en-US" sz="6000" b="0" dirty="0" err="1" smtClean="0">
                <a:solidFill>
                  <a:srgbClr val="C00000"/>
                </a:solidFill>
                <a:effectLst/>
                <a:latin typeface="+mj-lt"/>
              </a:rPr>
              <a:t>k</a:t>
            </a:r>
            <a:r>
              <a:rPr lang="vi-VN" sz="4800" b="1" dirty="0" smtClean="0">
                <a:solidFill>
                  <a:srgbClr val="FF0000"/>
                </a:solidFill>
                <a:effectLst/>
                <a:latin typeface="+mj-lt"/>
              </a:rPr>
              <a:t>:</a:t>
            </a:r>
            <a:r>
              <a:rPr lang="en-US" sz="4800" b="1" dirty="0" smtClean="0">
                <a:solidFill>
                  <a:srgbClr val="FF0000"/>
                </a:solidFill>
                <a:effectLst/>
                <a:latin typeface="+mj-lt"/>
              </a:rPr>
              <a:t> </a:t>
            </a:r>
            <a:r>
              <a:rPr lang="vi-VN" sz="4800" b="1" dirty="0" smtClean="0">
                <a:solidFill>
                  <a:srgbClr val="002060"/>
                </a:solidFill>
              </a:rPr>
              <a:t>Các </a:t>
            </a:r>
            <a:r>
              <a:rPr lang="vi-VN" sz="4800" b="1" dirty="0">
                <a:solidFill>
                  <a:srgbClr val="002060"/>
                </a:solidFill>
              </a:rPr>
              <a:t>tầng trời mở ra mở ra </a:t>
            </a:r>
            <a:r>
              <a:rPr lang="vi-VN" sz="4800" b="1" dirty="0" smtClean="0">
                <a:solidFill>
                  <a:srgbClr val="002060"/>
                </a:solidFill>
              </a:rPr>
              <a:t>mở </a:t>
            </a:r>
            <a:r>
              <a:rPr lang="vi-VN" sz="4800" b="1" dirty="0">
                <a:solidFill>
                  <a:srgbClr val="002060"/>
                </a:solidFill>
              </a:rPr>
              <a:t>ra, Chúa Thánh Thần </a:t>
            </a:r>
            <a:r>
              <a:rPr lang="vi-VN" sz="4800" b="1" dirty="0" smtClean="0">
                <a:solidFill>
                  <a:srgbClr val="002060"/>
                </a:solidFill>
              </a:rPr>
              <a:t>ng</a:t>
            </a:r>
            <a:r>
              <a:rPr lang="en-US" sz="4800" b="1" dirty="0" smtClean="0">
                <a:solidFill>
                  <a:srgbClr val="002060"/>
                </a:solidFill>
              </a:rPr>
              <a:t>ự</a:t>
            </a:r>
            <a:r>
              <a:rPr lang="vi-VN" sz="4800" b="1" dirty="0" smtClean="0">
                <a:solidFill>
                  <a:srgbClr val="002060"/>
                </a:solidFill>
              </a:rPr>
              <a:t> </a:t>
            </a:r>
            <a:r>
              <a:rPr lang="vi-VN" sz="4800" b="1" dirty="0">
                <a:solidFill>
                  <a:srgbClr val="002060"/>
                </a:solidFill>
              </a:rPr>
              <a:t>đến như hình bồ câu đậu xuống </a:t>
            </a:r>
            <a:r>
              <a:rPr lang="en-US" sz="4800" b="1" dirty="0">
                <a:solidFill>
                  <a:srgbClr val="002060"/>
                </a:solidFill>
              </a:rPr>
              <a:t> </a:t>
            </a:r>
            <a:r>
              <a:rPr lang="vi-VN" sz="4800" b="1" dirty="0" smtClean="0">
                <a:solidFill>
                  <a:srgbClr val="002060"/>
                </a:solidFill>
              </a:rPr>
              <a:t>trên </a:t>
            </a:r>
            <a:r>
              <a:rPr lang="vi-VN" sz="4800" b="1" dirty="0" smtClean="0">
                <a:solidFill>
                  <a:srgbClr val="002060"/>
                </a:solidFill>
              </a:rPr>
              <a:t>Người</a:t>
            </a:r>
            <a:r>
              <a:rPr lang="vi-VN" sz="4800" b="1" dirty="0" smtClean="0">
                <a:solidFill>
                  <a:srgbClr val="002060"/>
                </a:solidFill>
              </a:rPr>
              <a:t>.</a:t>
            </a:r>
            <a:r>
              <a:rPr lang="en-US" sz="4800" b="1" dirty="0" smtClean="0">
                <a:solidFill>
                  <a:srgbClr val="002060"/>
                </a:solidFill>
              </a:rPr>
              <a:t> </a:t>
            </a:r>
            <a:r>
              <a:rPr lang="vi-VN" sz="4800" b="1" dirty="0" smtClean="0">
                <a:solidFill>
                  <a:srgbClr val="002060"/>
                </a:solidFill>
              </a:rPr>
              <a:t>Rồi</a:t>
            </a:r>
            <a:r>
              <a:rPr lang="en-US" sz="4800" b="1" dirty="0" smtClean="0">
                <a:solidFill>
                  <a:srgbClr val="002060"/>
                </a:solidFill>
              </a:rPr>
              <a:t> </a:t>
            </a:r>
            <a:r>
              <a:rPr lang="vi-VN" sz="4800" b="1" dirty="0" smtClean="0">
                <a:solidFill>
                  <a:srgbClr val="002060"/>
                </a:solidFill>
              </a:rPr>
              <a:t>tiếng</a:t>
            </a:r>
            <a:r>
              <a:rPr lang="vi-VN" sz="4800" b="1" dirty="0">
                <a:solidFill>
                  <a:srgbClr val="002060"/>
                </a:solidFill>
              </a:rPr>
              <a:t>  Chúa </a:t>
            </a:r>
            <a:r>
              <a:rPr lang="vi-VN" sz="4800" b="1" dirty="0" smtClean="0">
                <a:solidFill>
                  <a:srgbClr val="002060"/>
                </a:solidFill>
              </a:rPr>
              <a:t>Cha </a:t>
            </a:r>
            <a:r>
              <a:rPr lang="vi-VN" sz="4800" b="1" dirty="0">
                <a:solidFill>
                  <a:srgbClr val="002060"/>
                </a:solidFill>
              </a:rPr>
              <a:t>truyền phán</a:t>
            </a:r>
            <a:r>
              <a:rPr lang="vi-VN" sz="4800" b="1" dirty="0" smtClean="0">
                <a:solidFill>
                  <a:srgbClr val="002060"/>
                </a:solidFill>
              </a:rPr>
              <a:t>:</a:t>
            </a:r>
            <a:r>
              <a:rPr lang="en-US" sz="4800" b="1" dirty="0" smtClean="0">
                <a:solidFill>
                  <a:srgbClr val="002060"/>
                </a:solidFill>
              </a:rPr>
              <a:t> </a:t>
            </a:r>
            <a:r>
              <a:rPr lang="vi-VN" sz="4800" b="1" dirty="0" smtClean="0">
                <a:solidFill>
                  <a:srgbClr val="002060"/>
                </a:solidFill>
              </a:rPr>
              <a:t>“</a:t>
            </a:r>
            <a:r>
              <a:rPr lang="vi-VN" sz="4800" b="1" dirty="0">
                <a:solidFill>
                  <a:srgbClr val="002060"/>
                </a:solidFill>
              </a:rPr>
              <a:t>Đây là Con Ta yêu dấu, Con đẹp lòng Ta mọi đàng</a:t>
            </a:r>
            <a:r>
              <a:rPr lang="vi-VN" sz="4800" b="1" dirty="0" smtClean="0">
                <a:solidFill>
                  <a:srgbClr val="002060"/>
                </a:solidFill>
              </a:rPr>
              <a:t>”.</a:t>
            </a:r>
            <a:endParaRPr lang="vi-VN" sz="4800" b="1" dirty="0">
              <a:solidFill>
                <a:srgbClr val="002060"/>
              </a:solidFill>
              <a:latin typeface="+mj-lt"/>
            </a:endParaRPr>
          </a:p>
        </p:txBody>
      </p:sp>
    </p:spTree>
    <p:extLst>
      <p:ext uri="{BB962C8B-B14F-4D97-AF65-F5344CB8AC3E}">
        <p14:creationId xmlns:p14="http://schemas.microsoft.com/office/powerpoint/2010/main" val="1272412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6098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9378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96385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009949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442254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0000"/>
                </a:solidFill>
                <a:effectLst/>
                <a:latin typeface="+mj-lt"/>
                <a:cs typeface="Times New Roman" pitchFamily="18" charset="0"/>
              </a:rPr>
              <a:t>Ca</a:t>
            </a:r>
            <a:r>
              <a:rPr lang="en-US" sz="6000" b="0" dirty="0" smtClean="0">
                <a:solidFill>
                  <a:srgbClr val="FF0000"/>
                </a:solidFill>
                <a:effectLst/>
                <a:latin typeface="+mj-lt"/>
                <a:cs typeface="Times New Roman" pitchFamily="18" charset="0"/>
              </a:rPr>
              <a:t> </a:t>
            </a:r>
            <a:r>
              <a:rPr lang="en-US" sz="6000" b="0" dirty="0" err="1" smtClean="0">
                <a:solidFill>
                  <a:srgbClr val="FF0000"/>
                </a:solidFill>
                <a:effectLst/>
                <a:latin typeface="+mj-lt"/>
                <a:cs typeface="Times New Roman" pitchFamily="18" charset="0"/>
              </a:rPr>
              <a:t>Nhập</a:t>
            </a:r>
            <a:r>
              <a:rPr lang="en-US" sz="6000" b="0" dirty="0" smtClean="0">
                <a:solidFill>
                  <a:srgbClr val="FF0000"/>
                </a:solidFill>
                <a:effectLst/>
                <a:latin typeface="+mj-lt"/>
                <a:cs typeface="Times New Roman" pitchFamily="18" charset="0"/>
              </a:rPr>
              <a:t> </a:t>
            </a:r>
            <a:r>
              <a:rPr lang="en-US" sz="6000" b="0" dirty="0" err="1" smtClean="0">
                <a:solidFill>
                  <a:srgbClr val="FF0000"/>
                </a:solidFill>
                <a:effectLst/>
                <a:latin typeface="+mj-lt"/>
                <a:cs typeface="Times New Roman" pitchFamily="18" charset="0"/>
              </a:rPr>
              <a:t>Lễ</a:t>
            </a:r>
            <a:r>
              <a:rPr lang="en-US" sz="6000" b="0" dirty="0" smtClean="0">
                <a:solidFill>
                  <a:srgbClr val="FF0000"/>
                </a:solidFill>
                <a:effectLst/>
                <a:latin typeface="+mj-lt"/>
                <a:cs typeface="Times New Roman" pitchFamily="18" charset="0"/>
              </a:rPr>
              <a:t/>
            </a:r>
            <a:br>
              <a:rPr lang="en-US" sz="6000" b="0" dirty="0" smtClean="0">
                <a:solidFill>
                  <a:srgbClr val="FF0000"/>
                </a:solidFill>
                <a:effectLst/>
                <a:latin typeface="+mj-lt"/>
                <a:cs typeface="Times New Roman" pitchFamily="18" charset="0"/>
              </a:rPr>
            </a:br>
            <a:r>
              <a:rPr lang="en-US" sz="6000" b="0" dirty="0" smtClean="0">
                <a:solidFill>
                  <a:srgbClr val="FF0000"/>
                </a:solidFill>
                <a:effectLst/>
                <a:latin typeface="+mj-lt"/>
                <a:cs typeface="Times New Roman" pitchFamily="18" charset="0"/>
              </a:rPr>
              <a:t>Con Ta </a:t>
            </a:r>
            <a:r>
              <a:rPr lang="en-US" sz="6000" b="0" dirty="0" err="1" smtClean="0">
                <a:solidFill>
                  <a:srgbClr val="FF0000"/>
                </a:solidFill>
                <a:effectLst/>
                <a:latin typeface="+mj-lt"/>
                <a:cs typeface="Times New Roman" pitchFamily="18" charset="0"/>
              </a:rPr>
              <a:t>Yếu</a:t>
            </a:r>
            <a:r>
              <a:rPr lang="en-US" sz="6000" b="0" dirty="0" smtClean="0">
                <a:solidFill>
                  <a:srgbClr val="FF0000"/>
                </a:solidFill>
                <a:effectLst/>
                <a:latin typeface="+mj-lt"/>
                <a:cs typeface="Times New Roman" pitchFamily="18" charset="0"/>
              </a:rPr>
              <a:t> </a:t>
            </a:r>
            <a:r>
              <a:rPr lang="en-US" sz="6000" b="0" dirty="0" err="1" smtClean="0">
                <a:solidFill>
                  <a:srgbClr val="FF0000"/>
                </a:solidFill>
                <a:effectLst/>
                <a:latin typeface="+mj-lt"/>
                <a:cs typeface="Times New Roman" pitchFamily="18" charset="0"/>
              </a:rPr>
              <a:t>Dấu</a:t>
            </a:r>
            <a:r>
              <a:rPr lang="en-US" sz="6000" b="0" dirty="0" smtClean="0">
                <a:solidFill>
                  <a:srgbClr val="FF0000"/>
                </a:solidFill>
                <a:effectLst/>
                <a:latin typeface="+mj-lt"/>
                <a:cs typeface="Times New Roman" pitchFamily="18" charset="0"/>
              </a:rPr>
              <a:t/>
            </a:r>
            <a:br>
              <a:rPr lang="en-US" sz="6000" b="0" dirty="0" smtClean="0">
                <a:solidFill>
                  <a:srgbClr val="FF0000"/>
                </a:solidFill>
                <a:effectLst/>
                <a:latin typeface="+mj-lt"/>
                <a:cs typeface="Times New Roman" pitchFamily="18" charset="0"/>
              </a:rPr>
            </a:br>
            <a:r>
              <a:rPr lang="en-US" sz="6000" b="0" i="1" dirty="0" err="1" smtClean="0">
                <a:solidFill>
                  <a:srgbClr val="002060"/>
                </a:solidFill>
                <a:effectLst/>
                <a:latin typeface="+mj-lt"/>
                <a:cs typeface="Times New Roman" pitchFamily="18" charset="0"/>
              </a:rPr>
              <a:t>Giang</a:t>
            </a:r>
            <a:r>
              <a:rPr lang="en-US" sz="6000" b="0" i="1" dirty="0" smtClean="0">
                <a:solidFill>
                  <a:srgbClr val="002060"/>
                </a:solidFill>
                <a:effectLst/>
                <a:latin typeface="+mj-lt"/>
                <a:cs typeface="Times New Roman" pitchFamily="18" charset="0"/>
              </a:rPr>
              <a:t> </a:t>
            </a:r>
            <a:r>
              <a:rPr lang="en-US" sz="6000" b="0" i="1" dirty="0" err="1" smtClean="0">
                <a:solidFill>
                  <a:srgbClr val="002060"/>
                </a:solidFill>
                <a:effectLst/>
                <a:latin typeface="+mj-lt"/>
                <a:cs typeface="Times New Roman" pitchFamily="18" charset="0"/>
              </a:rPr>
              <a:t>Ân</a:t>
            </a:r>
            <a:endParaRPr lang="vi-VN" sz="6000" b="0"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98695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10011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6237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cho người thiện tâm</a:t>
            </a:r>
            <a:r>
              <a:rPr lang="en-US" sz="5400" b="0" dirty="0">
                <a:solidFill>
                  <a:srgbClr val="002060"/>
                </a:solidFill>
                <a:effectLst/>
                <a:latin typeface="+mj-lt"/>
                <a:cs typeface="Times New Roman" panose="02020603050405020304" pitchFamily="18" charset="0"/>
              </a:rPr>
              <a:t>.</a:t>
            </a:r>
            <a:endParaRPr lang="vi-VN"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tôn</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vinh</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Giêsu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Kitô</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thương</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xót</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nhậm</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lời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 </a:t>
            </a:r>
            <a:r>
              <a:rPr lang="en-US" sz="5400" b="0" dirty="0" err="1">
                <a:solidFill>
                  <a:srgbClr val="002060"/>
                </a:solidFill>
                <a:effectLst/>
                <a:latin typeface="+mj-lt"/>
                <a:cs typeface="Times New Roman" panose="02020603050405020304" pitchFamily="18" charset="0"/>
              </a:rPr>
              <a:t>cầu</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khẩn</a:t>
            </a:r>
            <a:r>
              <a:rPr lang="en-US" sz="54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0" u="sng" dirty="0" smtClean="0">
                <a:solidFill>
                  <a:srgbClr val="C00000"/>
                </a:solidFill>
                <a:effectLst/>
                <a:cs typeface="Times New Roman" pitchFamily="18" charset="0"/>
              </a:rPr>
              <a:t>Đ</a:t>
            </a:r>
            <a:r>
              <a:rPr lang="en-US" sz="5400" b="0" u="sng" dirty="0" smtClean="0">
                <a:solidFill>
                  <a:srgbClr val="C00000"/>
                </a:solidFill>
                <a:effectLst/>
                <a:cs typeface="Times New Roman" pitchFamily="18" charset="0"/>
              </a:rPr>
              <a:t>k</a:t>
            </a:r>
            <a:r>
              <a:rPr lang="vi-VN" sz="5400" b="0" u="sng" dirty="0" smtClean="0">
                <a:solidFill>
                  <a:srgbClr val="C00000"/>
                </a:solidFill>
                <a:effectLst/>
                <a:cs typeface="Times New Roman" pitchFamily="18" charset="0"/>
              </a:rPr>
              <a:t>:</a:t>
            </a:r>
            <a:r>
              <a:rPr lang="vi-VN" sz="5400" b="0" dirty="0" smtClean="0">
                <a:solidFill>
                  <a:srgbClr val="002060"/>
                </a:solidFill>
                <a:effectLst/>
                <a:cs typeface="Times New Roman" pitchFamily="18" charset="0"/>
              </a:rPr>
              <a:t> </a:t>
            </a:r>
            <a:r>
              <a:rPr lang="vi-VN" sz="5400" dirty="0">
                <a:solidFill>
                  <a:srgbClr val="002060"/>
                </a:solidFill>
                <a:cs typeface="Times New Roman" pitchFamily="18" charset="0"/>
              </a:rPr>
              <a:t>Hãy đến tung hô Chúa, reo mừng Đấng cứu thoát ta. Nào cùng đến trước thiên nhan, nào cùng đến trước thiên nhan, dâng lời cảm tạ, và tung hô Chúa. </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ngự</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bên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hữu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Đức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Cha, </a:t>
            </a:r>
            <a:r>
              <a:rPr lang="en-US" sz="4800" b="0" dirty="0" err="1">
                <a:solidFill>
                  <a:srgbClr val="002060"/>
                </a:solidFill>
                <a:effectLst/>
                <a:latin typeface="+mj-lt"/>
                <a:cs typeface="Times New Roman" panose="02020603050405020304" pitchFamily="18" charset="0"/>
              </a:rPr>
              <a:t>xin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thương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xót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Vì lạy </a:t>
            </a:r>
            <a:r>
              <a:rPr lang="vi-VN" sz="4800" b="0" dirty="0">
                <a:solidFill>
                  <a:srgbClr val="C00000"/>
                </a:solidFill>
                <a:effectLst/>
                <a:latin typeface="+mj-lt"/>
                <a:cs typeface="Times New Roman" panose="02020603050405020304" pitchFamily="18" charset="0"/>
              </a:rPr>
              <a:t>Chúa Giêsu Kitô, </a:t>
            </a:r>
            <a:r>
              <a:rPr lang="vi-VN" sz="4800" b="0"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cao</a:t>
            </a:r>
            <a:r>
              <a:rPr lang="en-US" sz="44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185214"/>
          </a:xfrm>
          <a:prstGeom prst="rect">
            <a:avLst/>
          </a:prstGeom>
        </p:spPr>
        <p:txBody>
          <a:bodyPr wrap="square">
            <a:spAutoFit/>
          </a:bodyPr>
          <a:lstStyle/>
          <a:p>
            <a:pPr lvl="0"/>
            <a:r>
              <a:rPr lang="vi-VN" sz="3200" dirty="0">
                <a:solidFill>
                  <a:srgbClr val="FF0000"/>
                </a:solidFill>
              </a:rPr>
              <a:t>Bài đọc 1</a:t>
            </a:r>
          </a:p>
          <a:p>
            <a:pPr lvl="0"/>
            <a:r>
              <a:rPr lang="vi-VN" sz="3200" i="1" dirty="0">
                <a:solidFill>
                  <a:prstClr val="black"/>
                </a:solidFill>
              </a:rPr>
              <a:t>Vinh quang Đức Chúa sẽ tỏ hiện, và mọi người phàm sẽ cùng được thấy.</a:t>
            </a:r>
          </a:p>
          <a:p>
            <a:pPr lvl="0"/>
            <a:r>
              <a:rPr lang="vi-VN" sz="4000" dirty="0">
                <a:solidFill>
                  <a:srgbClr val="FF0000"/>
                </a:solidFill>
              </a:rPr>
              <a:t>Bài trích sách ngôn sứ I-sai-a.</a:t>
            </a:r>
          </a:p>
        </p:txBody>
      </p:sp>
    </p:spTree>
    <p:extLst>
      <p:ext uri="{BB962C8B-B14F-4D97-AF65-F5344CB8AC3E}">
        <p14:creationId xmlns:p14="http://schemas.microsoft.com/office/powerpoint/2010/main" val="4175808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0" dirty="0" err="1" smtClean="0">
                <a:solidFill>
                  <a:srgbClr val="003399"/>
                </a:solidFill>
                <a:effectLst/>
                <a:latin typeface="+mj-lt"/>
                <a:cs typeface="Times New Roman" pitchFamily="18" charset="0"/>
              </a:rPr>
              <a:t>Thánh</a:t>
            </a:r>
            <a:r>
              <a:rPr lang="en-US" b="0" dirty="0" smtClean="0">
                <a:solidFill>
                  <a:srgbClr val="003399"/>
                </a:solidFill>
                <a:effectLst/>
                <a:latin typeface="+mj-lt"/>
                <a:cs typeface="Times New Roman" pitchFamily="18" charset="0"/>
              </a:rPr>
              <a:t> </a:t>
            </a:r>
            <a:r>
              <a:rPr lang="en-US" b="0" dirty="0" err="1" smtClean="0">
                <a:solidFill>
                  <a:srgbClr val="003399"/>
                </a:solidFill>
                <a:effectLst/>
                <a:latin typeface="+mj-lt"/>
                <a:cs typeface="Times New Roman" pitchFamily="18" charset="0"/>
              </a:rPr>
              <a:t>Vịnh</a:t>
            </a:r>
            <a:r>
              <a:rPr lang="en-US" b="0" dirty="0" smtClean="0">
                <a:solidFill>
                  <a:srgbClr val="003399"/>
                </a:solidFill>
                <a:effectLst/>
                <a:latin typeface="+mj-lt"/>
                <a:cs typeface="Times New Roman" pitchFamily="18" charset="0"/>
              </a:rPr>
              <a:t> 103</a:t>
            </a:r>
            <a:br>
              <a:rPr lang="en-US" b="0" dirty="0" smtClean="0">
                <a:solidFill>
                  <a:srgbClr val="003399"/>
                </a:solidFill>
                <a:effectLst/>
                <a:latin typeface="+mj-lt"/>
                <a:cs typeface="Times New Roman" pitchFamily="18" charset="0"/>
              </a:rPr>
            </a:br>
            <a:r>
              <a:rPr lang="en-US"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Giêsu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Chịu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Phép</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Rửa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b="0" dirty="0" err="1" smtClean="0">
                <a:solidFill>
                  <a:srgbClr val="FF0000"/>
                </a:solidFill>
                <a:effectLst/>
                <a:latin typeface="+mj-lt"/>
                <a:cs typeface="Times New Roman" pitchFamily="18" charset="0"/>
              </a:rPr>
              <a:t>Năm</a:t>
            </a:r>
            <a:r>
              <a:rPr lang="en-US" b="0" dirty="0" smtClean="0">
                <a:solidFill>
                  <a:srgbClr val="FF0000"/>
                </a:solidFill>
                <a:effectLst/>
                <a:latin typeface="+mj-lt"/>
                <a:cs typeface="Times New Roman" pitchFamily="18" charset="0"/>
              </a:rPr>
              <a:t> C</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Lm Kim Long</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04 </a:t>
            </a:r>
            <a:r>
              <a:rPr lang="en-US" b="0" dirty="0" err="1" smtClean="0">
                <a:solidFill>
                  <a:srgbClr val="FF0000"/>
                </a:solidFill>
                <a:effectLst/>
                <a:latin typeface="+mj-lt"/>
                <a:cs typeface="Times New Roman" pitchFamily="18" charset="0"/>
              </a:rPr>
              <a:t>Câu</a:t>
            </a:r>
            <a:endParaRPr lang="en-US" b="0" dirty="0">
              <a:solidFill>
                <a:srgbClr val="FF0000"/>
              </a:solidFill>
              <a:effectLst/>
              <a:latin typeface="+mj-lt"/>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75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Hồn</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tôi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hỡi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hãy</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chúc</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tụng</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Chúa</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Trời</a:t>
            </a:r>
            <a:r>
              <a:rPr lang="en-US" sz="8000" b="0" dirty="0" smtClean="0">
                <a:solidFill>
                  <a:srgbClr val="002060"/>
                </a:solidFill>
                <a:effectLst/>
                <a:latin typeface="+mj-lt"/>
                <a:cs typeface="Times New Roman" pitchFamily="18" charset="0"/>
              </a:rPr>
              <a:t>.</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Tk1:</a:t>
            </a:r>
            <a:r>
              <a:rPr lang="en-US" sz="4800" b="0" dirty="0" smtClean="0">
                <a:solidFill>
                  <a:srgbClr val="003399"/>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Hồn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tôi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hỡi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tụng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lạy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Thiên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đấng</a:t>
            </a:r>
            <a:r>
              <a:rPr lang="en-US" sz="4800" b="0" dirty="0" smtClean="0">
                <a:solidFill>
                  <a:srgbClr val="002060"/>
                </a:solidFill>
                <a:effectLst/>
                <a:latin typeface="+mj-lt"/>
                <a:cs typeface="Times New Roman" pitchFamily="18" charset="0"/>
              </a:rPr>
              <a:t> con </a:t>
            </a:r>
            <a:r>
              <a:rPr lang="en-US" sz="4800" b="0" dirty="0" err="1" smtClean="0">
                <a:solidFill>
                  <a:srgbClr val="002060"/>
                </a:solidFill>
                <a:effectLst/>
                <a:latin typeface="+mj-lt"/>
                <a:cs typeface="Times New Roman" pitchFamily="18" charset="0"/>
              </a:rPr>
              <a:t>thờ</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kính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cao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cả</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trùng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Áo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mặc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toàn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oai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phong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lẫm</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liệt</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cầm</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bào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khoác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vạn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ánh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hào</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quang</a:t>
            </a:r>
            <a:r>
              <a:rPr lang="en-US" sz="4800" b="0" dirty="0" smtClean="0">
                <a:solidFill>
                  <a:srgbClr val="002060"/>
                </a:solidFill>
                <a:effectLst/>
                <a:latin typeface="+mj-lt"/>
                <a:cs typeface="Times New Roman" pitchFamily="18" charset="0"/>
              </a:rPr>
              <a:t>.</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Tk2:</a:t>
            </a:r>
            <a:r>
              <a:rPr lang="en-US" sz="4800" b="0" dirty="0" smtClean="0">
                <a:solidFill>
                  <a:srgbClr val="003399"/>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Kỳ</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công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quá</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nhiều</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ơi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thật</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phong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phú</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với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màu</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sắc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đầy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ắp</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dương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gian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này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Với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vạn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vật</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Ngài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khôn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ngoan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tác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thành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linh</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hồn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tôi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hỡi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tụng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trời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đi</a:t>
            </a:r>
            <a:r>
              <a:rPr lang="en-US" sz="4800" b="0" dirty="0" smtClean="0">
                <a:solidFill>
                  <a:srgbClr val="002060"/>
                </a:solidFill>
                <a:effectLst/>
                <a:latin typeface="+mj-lt"/>
                <a:cs typeface="Times New Roman" pitchFamily="18" charset="0"/>
              </a:rPr>
              <a:t>.</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Hồn</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tôi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hỡi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hãy</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chúc</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tụng</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Chúa</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Trời</a:t>
            </a:r>
            <a:r>
              <a:rPr lang="en-US" sz="8000" b="0" dirty="0" smtClean="0">
                <a:solidFill>
                  <a:srgbClr val="002060"/>
                </a:solidFill>
                <a:effectLst/>
                <a:latin typeface="+mj-lt"/>
                <a:cs typeface="Times New Roman" pitchFamily="18" charset="0"/>
              </a:rPr>
              <a:t>.</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Tk3:</a:t>
            </a:r>
            <a:r>
              <a:rPr lang="en-US" sz="4800" b="0" dirty="0" smtClean="0">
                <a:solidFill>
                  <a:srgbClr val="003399"/>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Kìa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muôn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thú</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ngước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nhìn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luôn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đợi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trông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dũ</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thương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nhìn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đến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dọn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bữa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cho</a:t>
            </a:r>
            <a:r>
              <a:rPr lang="en-US" sz="4800" b="0" dirty="0" smtClean="0">
                <a:solidFill>
                  <a:srgbClr val="002060"/>
                </a:solidFill>
                <a:effectLst/>
                <a:latin typeface="+mj-lt"/>
                <a:cs typeface="Times New Roman" pitchFamily="18" charset="0"/>
              </a:rPr>
              <a:t> no </a:t>
            </a:r>
            <a:r>
              <a:rPr lang="en-US" sz="4800" b="0" dirty="0" err="1" smtClean="0">
                <a:solidFill>
                  <a:srgbClr val="002060"/>
                </a:solidFill>
                <a:effectLst/>
                <a:latin typeface="+mj-lt"/>
                <a:cs typeface="Times New Roman" pitchFamily="18" charset="0"/>
              </a:rPr>
              <a:t>lòng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vội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vàng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lượm</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ngay</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khi</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tặng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thỏa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lòng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vì</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những</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ân</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lộc</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Chúa</a:t>
            </a:r>
            <a:r>
              <a:rPr lang="en-US" sz="4800" b="0" dirty="0" smtClean="0">
                <a:solidFill>
                  <a:srgbClr val="002060"/>
                </a:solidFill>
                <a:effectLst/>
                <a:latin typeface="+mj-lt"/>
                <a:cs typeface="Times New Roman" pitchFamily="18" charset="0"/>
              </a:rPr>
              <a:t> </a:t>
            </a:r>
            <a:r>
              <a:rPr lang="en-US" sz="4800" b="0" dirty="0" err="1" smtClean="0">
                <a:solidFill>
                  <a:srgbClr val="002060"/>
                </a:solidFill>
                <a:effectLst/>
                <a:latin typeface="+mj-lt"/>
                <a:cs typeface="Times New Roman" pitchFamily="18" charset="0"/>
              </a:rPr>
              <a:t>rộng</a:t>
            </a:r>
            <a:r>
              <a:rPr lang="en-US" sz="4800" b="0" dirty="0" smtClean="0">
                <a:solidFill>
                  <a:srgbClr val="002060"/>
                </a:solidFill>
                <a:effectLst/>
                <a:latin typeface="+mj-lt"/>
                <a:cs typeface="Times New Roman" pitchFamily="18" charset="0"/>
              </a:rPr>
              <a:t> ban.</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smtClean="0">
                <a:solidFill>
                  <a:srgbClr val="FF0000"/>
                </a:solidFill>
                <a:effectLst/>
                <a:latin typeface="+mj-lt"/>
                <a:cs typeface="Times New Roman" pitchFamily="18" charset="0"/>
              </a:rPr>
              <a:t>Tk</a:t>
            </a:r>
            <a:r>
              <a:rPr lang="vi-VN" b="0" u="sng" dirty="0" smtClean="0">
                <a:solidFill>
                  <a:srgbClr val="FF0000"/>
                </a:solidFill>
                <a:effectLst/>
                <a:latin typeface="+mj-lt"/>
                <a:cs typeface="Times New Roman" pitchFamily="18" charset="0"/>
              </a:rPr>
              <a:t>1.</a:t>
            </a:r>
            <a:r>
              <a:rPr lang="en-US" sz="5400" b="0" dirty="0" smtClean="0">
                <a:solidFill>
                  <a:srgbClr val="003399"/>
                </a:solidFill>
                <a:effectLst/>
                <a:cs typeface="Times New Roman" pitchFamily="18" charset="0"/>
              </a:rPr>
              <a:t> </a:t>
            </a:r>
            <a:r>
              <a:rPr lang="vi-VN" sz="5400" dirty="0">
                <a:solidFill>
                  <a:srgbClr val="002060"/>
                </a:solidFill>
                <a:cs typeface="Times New Roman" pitchFamily="18" charset="0"/>
              </a:rPr>
              <a:t>Chúa là, nguồn quang minh tâm trí con sáng soi, trên đường thế gian mịt mùng. Dìu con, tiến bước về nơi ước mong, dẫu ngàn, nguy khó rắc gieo trên đường. </a:t>
            </a:r>
            <a:endParaRPr lang="en-US" sz="5400" b="0" dirty="0">
              <a:solidFill>
                <a:srgbClr val="002060"/>
              </a:solidFill>
              <a:effectLs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Hồn</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tôi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hỡi</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hãy</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chúc</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tụng</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Chúa</a:t>
            </a:r>
            <a:r>
              <a:rPr lang="en-US" sz="8000" b="0" dirty="0" smtClean="0">
                <a:solidFill>
                  <a:srgbClr val="002060"/>
                </a:solidFill>
                <a:effectLst/>
                <a:latin typeface="+mj-lt"/>
                <a:cs typeface="Times New Roman" pitchFamily="18" charset="0"/>
              </a:rPr>
              <a:t> </a:t>
            </a:r>
            <a:r>
              <a:rPr lang="en-US" sz="8000" b="0" dirty="0" err="1" smtClean="0">
                <a:solidFill>
                  <a:srgbClr val="002060"/>
                </a:solidFill>
                <a:effectLst/>
                <a:latin typeface="+mj-lt"/>
                <a:cs typeface="Times New Roman" pitchFamily="18" charset="0"/>
              </a:rPr>
              <a:t>Trời</a:t>
            </a:r>
            <a:r>
              <a:rPr lang="en-US" sz="8000" b="0" dirty="0" smtClean="0">
                <a:solidFill>
                  <a:srgbClr val="002060"/>
                </a:solidFill>
                <a:effectLst/>
                <a:latin typeface="+mj-lt"/>
                <a:cs typeface="Times New Roman" pitchFamily="18" charset="0"/>
              </a:rPr>
              <a:t>.</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Tk4:</a:t>
            </a:r>
            <a:r>
              <a:rPr lang="en-US" sz="5400" b="0" dirty="0" smtClean="0">
                <a:solidFill>
                  <a:srgbClr val="003399"/>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Vừa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Chúa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rút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khí</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thiêng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là</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thân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chúng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trở</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lui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bụi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cát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vì</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tắt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hơi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thở</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rồi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Muốn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tạo</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Ngài</a:t>
            </a:r>
            <a:r>
              <a:rPr lang="en-US" sz="5400" b="0" dirty="0" smtClean="0">
                <a:solidFill>
                  <a:srgbClr val="002060"/>
                </a:solidFill>
                <a:effectLst/>
                <a:latin typeface="+mj-lt"/>
                <a:cs typeface="Times New Roman" pitchFamily="18" charset="0"/>
              </a:rPr>
              <a:t> ban </a:t>
            </a:r>
            <a:r>
              <a:rPr lang="en-US" sz="5400" b="0" dirty="0" err="1" smtClean="0">
                <a:solidFill>
                  <a:srgbClr val="002060"/>
                </a:solidFill>
                <a:effectLst/>
                <a:latin typeface="+mj-lt"/>
                <a:cs typeface="Times New Roman" pitchFamily="18" charset="0"/>
              </a:rPr>
              <a:t>sinh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khí</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vào</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bởi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Ngài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đổi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mới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bộ</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mặt</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của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trần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gian</a:t>
            </a:r>
            <a:r>
              <a:rPr lang="en-US" sz="5400" b="0" dirty="0" smtClean="0">
                <a:solidFill>
                  <a:srgbClr val="002060"/>
                </a:solidFill>
                <a:effectLst/>
                <a:latin typeface="+mj-lt"/>
                <a:cs typeface="Times New Roman" pitchFamily="18" charset="0"/>
              </a:rPr>
              <a:t>. </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43023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677656"/>
          </a:xfrm>
          <a:prstGeom prst="rect">
            <a:avLst/>
          </a:prstGeom>
        </p:spPr>
        <p:txBody>
          <a:bodyPr wrap="square">
            <a:spAutoFit/>
          </a:bodyPr>
          <a:lstStyle/>
          <a:p>
            <a:r>
              <a:rPr lang="vi-VN" sz="3200" dirty="0">
                <a:solidFill>
                  <a:srgbClr val="FF0000"/>
                </a:solidFill>
              </a:rPr>
              <a:t>Bài đọc </a:t>
            </a:r>
            <a:r>
              <a:rPr lang="en-US" sz="3200" dirty="0" smtClean="0">
                <a:solidFill>
                  <a:srgbClr val="FF0000"/>
                </a:solidFill>
              </a:rPr>
              <a:t>2</a:t>
            </a:r>
            <a:endParaRPr lang="vi-VN" sz="3200" dirty="0">
              <a:solidFill>
                <a:srgbClr val="FF0000"/>
              </a:solidFill>
            </a:endParaRPr>
          </a:p>
          <a:p>
            <a:r>
              <a:rPr lang="vi-VN" sz="2800" i="1" dirty="0">
                <a:solidFill>
                  <a:prstClr val="black"/>
                </a:solidFill>
              </a:rPr>
              <a:t>Thiên Chúa đã cứu chúng ta nhờ phép rửa ban ơn Thánh Thần, để chúng ta được tái sinh và đổi mới</a:t>
            </a:r>
            <a:r>
              <a:rPr lang="vi-VN" sz="2800" i="1" dirty="0" smtClean="0">
                <a:solidFill>
                  <a:prstClr val="black"/>
                </a:solidFill>
              </a:rPr>
              <a:t>.</a:t>
            </a:r>
            <a:endParaRPr lang="en-US" sz="2800" i="1" dirty="0" smtClean="0">
              <a:solidFill>
                <a:prstClr val="black"/>
              </a:solidFill>
            </a:endParaRPr>
          </a:p>
          <a:p>
            <a:r>
              <a:rPr lang="vi-VN" sz="4000" dirty="0">
                <a:solidFill>
                  <a:srgbClr val="FF0000"/>
                </a:solidFill>
              </a:rPr>
              <a:t>Bài trích thư của thánh Phao-lô tông đồ gửi ông Ti-tô.</a:t>
            </a:r>
          </a:p>
        </p:txBody>
      </p:sp>
    </p:spTree>
    <p:extLst>
      <p:ext uri="{BB962C8B-B14F-4D97-AF65-F5344CB8AC3E}">
        <p14:creationId xmlns:p14="http://schemas.microsoft.com/office/powerpoint/2010/main" val="1915984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Alleluia-alleluia:</a:t>
            </a:r>
            <a:r>
              <a:rPr lang="en-US" sz="5400" b="0" dirty="0" smtClean="0">
                <a:solidFill>
                  <a:srgbClr val="003399"/>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Gioan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nói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Đấng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sẽ</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đến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sau</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tôi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thì</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uy</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lực</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hơn</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tôi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Người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sẽ</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rửa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các</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ngươi</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trong</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lửa</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và</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Thánh</a:t>
            </a:r>
            <a:r>
              <a:rPr lang="en-US" sz="5400" b="0" dirty="0" smtClean="0">
                <a:solidFill>
                  <a:srgbClr val="002060"/>
                </a:solidFill>
                <a:effectLst/>
                <a:latin typeface="+mj-lt"/>
                <a:cs typeface="Times New Roman" pitchFamily="18" charset="0"/>
              </a:rPr>
              <a:t> </a:t>
            </a:r>
            <a:r>
              <a:rPr lang="en-US" sz="5400" b="0" dirty="0" err="1" smtClean="0">
                <a:solidFill>
                  <a:srgbClr val="002060"/>
                </a:solidFill>
                <a:effectLst/>
                <a:latin typeface="+mj-lt"/>
                <a:cs typeface="Times New Roman" pitchFamily="18" charset="0"/>
              </a:rPr>
              <a:t>Thần</a:t>
            </a:r>
            <a:r>
              <a:rPr lang="en-US" sz="5400" b="0" dirty="0" smtClean="0">
                <a:solidFill>
                  <a:srgbClr val="002060"/>
                </a:solidFill>
                <a:effectLst/>
                <a:latin typeface="+mj-lt"/>
                <a:cs typeface="Times New Roman" pitchFamily="18" charset="0"/>
              </a:rPr>
              <a:t>. </a:t>
            </a:r>
            <a:r>
              <a:rPr lang="en-US" sz="5400" b="0" u="sng" dirty="0" smtClean="0">
                <a:solidFill>
                  <a:srgbClr val="FF0000"/>
                </a:solidFill>
                <a:effectLst/>
                <a:latin typeface="+mj-lt"/>
                <a:cs typeface="Times New Roman" pitchFamily="18" charset="0"/>
              </a:rPr>
              <a:t>Alleluia.</a:t>
            </a:r>
            <a:endParaRPr lang="en-US" sz="54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0" u="sng" dirty="0" smtClean="0">
                <a:solidFill>
                  <a:srgbClr val="C00000"/>
                </a:solidFill>
                <a:effectLst/>
                <a:cs typeface="Times New Roman" pitchFamily="18" charset="0"/>
              </a:rPr>
              <a:t>Đ</a:t>
            </a:r>
            <a:r>
              <a:rPr lang="en-US" sz="5400" b="0" u="sng" dirty="0" smtClean="0">
                <a:solidFill>
                  <a:srgbClr val="C00000"/>
                </a:solidFill>
                <a:effectLst/>
                <a:cs typeface="Times New Roman" pitchFamily="18" charset="0"/>
              </a:rPr>
              <a:t>k</a:t>
            </a:r>
            <a:r>
              <a:rPr lang="vi-VN" sz="5400" b="0" u="sng" dirty="0" smtClean="0">
                <a:solidFill>
                  <a:srgbClr val="C00000"/>
                </a:solidFill>
                <a:effectLst/>
                <a:cs typeface="Times New Roman" pitchFamily="18" charset="0"/>
              </a:rPr>
              <a:t>:</a:t>
            </a:r>
            <a:r>
              <a:rPr lang="vi-VN" sz="5400" b="0" dirty="0" smtClean="0">
                <a:solidFill>
                  <a:srgbClr val="002060"/>
                </a:solidFill>
                <a:effectLst/>
                <a:cs typeface="Times New Roman" pitchFamily="18" charset="0"/>
              </a:rPr>
              <a:t> </a:t>
            </a:r>
            <a:r>
              <a:rPr lang="vi-VN" sz="5400" dirty="0">
                <a:solidFill>
                  <a:srgbClr val="002060"/>
                </a:solidFill>
                <a:cs typeface="Times New Roman" pitchFamily="18" charset="0"/>
              </a:rPr>
              <a:t>Hãy đến tung hô Chúa, reo mừng Đấng cứu thoát ta. Nào cùng đến trước thiên nhan, nào cùng đến trước thiên nhan, dâng lời cảm tạ, và tung hô Chúa. </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445572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2060"/>
                </a:solidFill>
                <a:effectLst/>
                <a:latin typeface="+mj-lt"/>
              </a:rPr>
              <a:t>Tôi tin Hội Thánh duy nhất thánh thiện công giáo và tông truyền.</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419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1132332"/>
            <a:ext cx="4572000" cy="1200329"/>
          </a:xfrm>
          <a:prstGeom prst="rect">
            <a:avLst/>
          </a:prstGeom>
        </p:spPr>
        <p:txBody>
          <a:bodyPr>
            <a:spAutoFit/>
          </a:bodyPr>
          <a:lstStyle/>
          <a:p>
            <a:pPr algn="ctr"/>
            <a:r>
              <a:rPr lang="en-US" sz="4400" dirty="0">
                <a:solidFill>
                  <a:srgbClr val="FFFF00"/>
                </a:solidFill>
                <a:ea typeface="+mj-ea"/>
                <a:cs typeface="Times New Roman" pitchFamily="18" charset="0"/>
              </a:rPr>
              <a:t>ĐÂY LỄ VẬT </a:t>
            </a:r>
            <a:br>
              <a:rPr lang="en-US" sz="4400" dirty="0">
                <a:solidFill>
                  <a:srgbClr val="FFFF00"/>
                </a:solidFill>
                <a:ea typeface="+mj-ea"/>
                <a:cs typeface="Times New Roman" pitchFamily="18" charset="0"/>
              </a:rPr>
            </a:br>
            <a:r>
              <a:rPr lang="vi-VN" sz="2800" i="1" dirty="0">
                <a:solidFill>
                  <a:schemeClr val="bg1"/>
                </a:solidFill>
                <a:latin typeface="+mj-lt"/>
                <a:ea typeface="+mj-ea"/>
                <a:cs typeface="Times New Roman" pitchFamily="18" charset="0"/>
              </a:rPr>
              <a:t>Lm. </a:t>
            </a:r>
            <a:r>
              <a:rPr lang="en-US" sz="2800" i="1" dirty="0" err="1">
                <a:solidFill>
                  <a:schemeClr val="bg1"/>
                </a:solidFill>
                <a:ea typeface="+mj-ea"/>
                <a:cs typeface="Times New Roman" pitchFamily="18" charset="0"/>
              </a:rPr>
              <a:t>Phương</a:t>
            </a:r>
            <a:r>
              <a:rPr lang="en-US" sz="2800" i="1" dirty="0">
                <a:solidFill>
                  <a:schemeClr val="bg1"/>
                </a:solidFill>
                <a:ea typeface="+mj-ea"/>
                <a:cs typeface="Times New Roman" pitchFamily="18" charset="0"/>
              </a:rPr>
              <a:t> </a:t>
            </a:r>
            <a:r>
              <a:rPr lang="en-US" sz="2800" i="1" dirty="0" err="1">
                <a:solidFill>
                  <a:schemeClr val="bg1"/>
                </a:solidFill>
                <a:ea typeface="+mj-ea"/>
                <a:cs typeface="Times New Roman" pitchFamily="18" charset="0"/>
              </a:rPr>
              <a:t>Anh</a:t>
            </a:r>
            <a:endParaRPr lang="en-US" sz="6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smtClean="0">
                <a:solidFill>
                  <a:srgbClr val="FF0000"/>
                </a:solidFill>
                <a:effectLst/>
                <a:latin typeface="+mj-lt"/>
                <a:cs typeface="Times New Roman" pitchFamily="18" charset="0"/>
              </a:rPr>
              <a:t>Tk</a:t>
            </a:r>
            <a:r>
              <a:rPr lang="vi-VN" sz="4800" b="0" u="sng" dirty="0" smtClean="0">
                <a:solidFill>
                  <a:srgbClr val="FF0000"/>
                </a:solidFill>
                <a:effectLst/>
                <a:latin typeface="+mj-lt"/>
                <a:cs typeface="Times New Roman" pitchFamily="18" charset="0"/>
              </a:rPr>
              <a:t>2</a:t>
            </a:r>
            <a:r>
              <a:rPr lang="vi-VN" sz="4800" b="0" u="sng" dirty="0">
                <a:solidFill>
                  <a:srgbClr val="FF0000"/>
                </a:solidFill>
                <a:effectLst/>
                <a:latin typeface="+mj-lt"/>
                <a:cs typeface="Times New Roman" pitchFamily="18" charset="0"/>
              </a:rPr>
              <a:t>.</a:t>
            </a:r>
            <a:r>
              <a:rPr lang="vi-VN" sz="5400" b="0" dirty="0">
                <a:solidFill>
                  <a:srgbClr val="003399"/>
                </a:solidFill>
                <a:effectLst/>
                <a:cs typeface="Times New Roman" pitchFamily="18" charset="0"/>
              </a:rPr>
              <a:t> </a:t>
            </a:r>
            <a:r>
              <a:rPr lang="vi-VN" sz="5400" dirty="0">
                <a:solidFill>
                  <a:srgbClr val="002060"/>
                </a:solidFill>
                <a:cs typeface="Times New Roman" pitchFamily="18" charset="0"/>
              </a:rPr>
              <a:t>Tiếng lòng, giờ đây vang lên thiết tha ngát thơm, như làn khói hương cao vời. Cùng chung, với đất trời muôn tiếng ca chúc tụng, danh Chúa đến muôn muôn đời.</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2095556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429000" y="798314"/>
            <a:ext cx="5715000" cy="2369880"/>
          </a:xfrm>
          <a:prstGeom prst="rect">
            <a:avLst/>
          </a:prstGeom>
        </p:spPr>
        <p:txBody>
          <a:bodyPr wrap="square">
            <a:spAutoFit/>
          </a:bodyPr>
          <a:lstStyle/>
          <a:p>
            <a:pPr algn="ctr"/>
            <a:r>
              <a:rPr lang="en-US" sz="5400" b="1" dirty="0" err="1" smtClean="0">
                <a:solidFill>
                  <a:srgbClr val="002060"/>
                </a:solidFill>
              </a:rPr>
              <a:t>Ca</a:t>
            </a:r>
            <a:r>
              <a:rPr lang="en-US" sz="5400" b="1" dirty="0" smtClean="0">
                <a:solidFill>
                  <a:srgbClr val="002060"/>
                </a:solidFill>
              </a:rPr>
              <a:t> </a:t>
            </a:r>
            <a:r>
              <a:rPr lang="en-US" sz="5400" b="1" dirty="0" err="1" smtClean="0">
                <a:solidFill>
                  <a:srgbClr val="002060"/>
                </a:solidFill>
              </a:rPr>
              <a:t>Dâng</a:t>
            </a:r>
            <a:r>
              <a:rPr lang="en-US" sz="5400" b="1" dirty="0" smtClean="0">
                <a:solidFill>
                  <a:srgbClr val="002060"/>
                </a:solidFill>
              </a:rPr>
              <a:t> </a:t>
            </a:r>
            <a:r>
              <a:rPr lang="en-US" sz="5400" b="1" dirty="0" err="1" smtClean="0">
                <a:solidFill>
                  <a:srgbClr val="002060"/>
                </a:solidFill>
              </a:rPr>
              <a:t>Lễ</a:t>
            </a:r>
            <a:endParaRPr lang="en-US" sz="5400" b="1" dirty="0" smtClean="0">
              <a:solidFill>
                <a:srgbClr val="002060"/>
              </a:solidFill>
            </a:endParaRPr>
          </a:p>
          <a:p>
            <a:pPr algn="ctr"/>
            <a:r>
              <a:rPr lang="vi-VN" sz="5400" b="1" dirty="0" smtClean="0">
                <a:solidFill>
                  <a:srgbClr val="002060"/>
                </a:solidFill>
              </a:rPr>
              <a:t>Lời T</a:t>
            </a:r>
            <a:r>
              <a:rPr lang="vi-VN" sz="5400" b="1" dirty="0">
                <a:solidFill>
                  <a:srgbClr val="002060"/>
                </a:solidFill>
              </a:rPr>
              <a:t>rầm </a:t>
            </a:r>
            <a:r>
              <a:rPr lang="vi-VN" sz="5400" b="1" dirty="0" smtClean="0">
                <a:solidFill>
                  <a:srgbClr val="002060"/>
                </a:solidFill>
              </a:rPr>
              <a:t>Hương</a:t>
            </a:r>
          </a:p>
          <a:p>
            <a:pPr algn="ctr"/>
            <a:r>
              <a:rPr lang="vi-VN" sz="4000" b="1" i="1" dirty="0" smtClean="0">
                <a:solidFill>
                  <a:srgbClr val="002060"/>
                </a:solidFill>
              </a:rPr>
              <a:t>Trăng </a:t>
            </a:r>
            <a:r>
              <a:rPr lang="vi-VN" sz="4000" b="1" i="1" dirty="0">
                <a:solidFill>
                  <a:srgbClr val="002060"/>
                </a:solidFill>
              </a:rPr>
              <a:t>Huyền </a:t>
            </a:r>
            <a:r>
              <a:rPr lang="vi-VN" sz="4000" b="1" i="1" dirty="0" smtClean="0">
                <a:solidFill>
                  <a:srgbClr val="002060"/>
                </a:solidFill>
              </a:rPr>
              <a:t>Thoại </a:t>
            </a:r>
            <a:r>
              <a:rPr lang="en-US" sz="4000" b="1" i="1" dirty="0" smtClean="0">
                <a:solidFill>
                  <a:srgbClr val="002060"/>
                </a:solidFill>
              </a:rPr>
              <a:t> </a:t>
            </a:r>
            <a:endParaRPr lang="en-US" sz="4000" b="1" i="1"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503324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cs typeface="Times New Roman" pitchFamily="18" charset="0"/>
              </a:rPr>
              <a:t>Đk</a:t>
            </a:r>
            <a:r>
              <a:rPr lang="en-US" sz="6000" b="0" u="sng" dirty="0" smtClean="0">
                <a:solidFill>
                  <a:srgbClr val="FF0000"/>
                </a:solidFill>
                <a:effectLst/>
                <a:cs typeface="Times New Roman" pitchFamily="18" charset="0"/>
              </a:rPr>
              <a:t>:</a:t>
            </a:r>
            <a:r>
              <a:rPr lang="en-US" sz="6000" b="0" dirty="0" smtClean="0">
                <a:solidFill>
                  <a:srgbClr val="003399"/>
                </a:solidFill>
                <a:effectLst/>
                <a:cs typeface="Times New Roman" pitchFamily="18" charset="0"/>
              </a:rPr>
              <a:t> </a:t>
            </a:r>
            <a:r>
              <a:rPr lang="vi-VN" sz="6000" dirty="0">
                <a:solidFill>
                  <a:srgbClr val="002060"/>
                </a:solidFill>
                <a:cs typeface="Times New Roman" pitchFamily="18" charset="0"/>
              </a:rPr>
              <a:t>(Lời ca bay cao) Lời ca bay cao như hương trầm nghi ngút bay lên toà cao sang. Trọn tâm tư dâng lên, xác hồn với đời ước mơ.</a:t>
            </a:r>
            <a:endParaRPr lang="en-US" sz="6000" b="0" dirty="0">
              <a:solidFill>
                <a:srgbClr val="002060"/>
              </a:solidFill>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smtClean="0">
                <a:solidFill>
                  <a:srgbClr val="FF0000"/>
                </a:solidFill>
                <a:effectLst/>
                <a:cs typeface="Times New Roman" pitchFamily="18" charset="0"/>
              </a:rPr>
              <a:t>Tk1:</a:t>
            </a:r>
            <a:r>
              <a:rPr lang="en-US" sz="5400" b="0" dirty="0" smtClean="0">
                <a:solidFill>
                  <a:srgbClr val="003399"/>
                </a:solidFill>
                <a:effectLst/>
                <a:cs typeface="Times New Roman" pitchFamily="18" charset="0"/>
              </a:rPr>
              <a:t> </a:t>
            </a:r>
            <a:r>
              <a:rPr lang="vi-VN" sz="5400" dirty="0">
                <a:solidFill>
                  <a:srgbClr val="002060"/>
                </a:solidFill>
                <a:cs typeface="Times New Roman" pitchFamily="18" charset="0"/>
              </a:rPr>
              <a:t>Trầm trầm tiếng ca tình yêu sốt mến. Vương vương câu hát ngất ngây hương lòng. Trọn một đời ước mơ, thành bài ca tuyệt vời, tiến dâng lên Ngài.</a:t>
            </a:r>
            <a:endParaRPr lang="vi-VN" sz="5400" dirty="0">
              <a:solidFill>
                <a:srgbClr val="002060"/>
              </a:solidFill>
              <a:cs typeface="Times New Roman" pitchFamily="18" charset="0"/>
            </a:endParaRPr>
          </a:p>
        </p:txBody>
      </p:sp>
    </p:spTree>
    <p:extLst>
      <p:ext uri="{BB962C8B-B14F-4D97-AF65-F5344CB8AC3E}">
        <p14:creationId xmlns:p14="http://schemas.microsoft.com/office/powerpoint/2010/main" val="44810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smtClean="0">
                <a:solidFill>
                  <a:srgbClr val="FF0000"/>
                </a:solidFill>
                <a:effectLst/>
                <a:cs typeface="Times New Roman" pitchFamily="18" charset="0"/>
              </a:rPr>
              <a:t>Tk2:</a:t>
            </a:r>
            <a:r>
              <a:rPr lang="en-US" sz="5400" b="0" dirty="0" smtClean="0">
                <a:solidFill>
                  <a:srgbClr val="003399"/>
                </a:solidFill>
                <a:effectLst/>
                <a:cs typeface="Times New Roman" pitchFamily="18" charset="0"/>
              </a:rPr>
              <a:t> </a:t>
            </a:r>
            <a:r>
              <a:rPr lang="vi-VN" sz="5400" dirty="0">
                <a:solidFill>
                  <a:srgbClr val="002060"/>
                </a:solidFill>
                <a:cs typeface="Times New Roman" pitchFamily="18" charset="0"/>
              </a:rPr>
              <a:t>Bừng bừng lửa cháy ngày đêm thiêu đốt. Say men khúc hát thánh ca tuyệt vời. Lòng này bao ước mơ, cuồn cuộn như suối nguồn, tiến dâng lên Ngài.</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438150"/>
            <a:ext cx="8610600" cy="4495799"/>
          </a:xfrm>
        </p:spPr>
        <p:txBody>
          <a:bodyPr>
            <a:normAutofit/>
          </a:bodyPr>
          <a:lstStyle/>
          <a:p>
            <a:r>
              <a:rPr lang="en-US" sz="7200" b="1" dirty="0">
                <a:solidFill>
                  <a:srgbClr val="C00000"/>
                </a:solidFill>
              </a:rPr>
              <a:t>Ca </a:t>
            </a:r>
            <a:r>
              <a:rPr lang="en-US" sz="7200" b="1" dirty="0" err="1" smtClean="0">
                <a:solidFill>
                  <a:srgbClr val="C00000"/>
                </a:solidFill>
              </a:rPr>
              <a:t>Dâng</a:t>
            </a:r>
            <a:r>
              <a:rPr lang="en-US" sz="7200" b="1" dirty="0" smtClean="0">
                <a:solidFill>
                  <a:srgbClr val="C00000"/>
                </a:solidFill>
              </a:rPr>
              <a:t> </a:t>
            </a:r>
            <a:r>
              <a:rPr lang="en-US" sz="7200" b="1" dirty="0" err="1">
                <a:solidFill>
                  <a:srgbClr val="C00000"/>
                </a:solidFill>
              </a:rPr>
              <a:t>Lễ</a:t>
            </a:r>
            <a:r>
              <a:rPr lang="en-US" sz="7200" b="1" dirty="0">
                <a:solidFill>
                  <a:srgbClr val="C00000"/>
                </a:solidFill>
              </a:rPr>
              <a:t/>
            </a:r>
            <a:br>
              <a:rPr lang="en-US" sz="7200" b="1" dirty="0">
                <a:solidFill>
                  <a:srgbClr val="C00000"/>
                </a:solidFill>
              </a:rPr>
            </a:br>
            <a:r>
              <a:rPr lang="en-US" sz="7200" b="1" dirty="0" smtClean="0">
                <a:solidFill>
                  <a:srgbClr val="002060"/>
                </a:solidFill>
              </a:rPr>
              <a:t>XIN DÂNG </a:t>
            </a:r>
            <a:r>
              <a:rPr lang="en-US" sz="7200" dirty="0">
                <a:solidFill>
                  <a:srgbClr val="002060"/>
                </a:solidFill>
              </a:rPr>
              <a:t/>
            </a:r>
            <a:br>
              <a:rPr lang="en-US" sz="7200" dirty="0">
                <a:solidFill>
                  <a:srgbClr val="002060"/>
                </a:solidFill>
              </a:rPr>
            </a:br>
            <a:r>
              <a:rPr lang="en-US" sz="5400" i="1" dirty="0" err="1" smtClean="0">
                <a:solidFill>
                  <a:srgbClr val="C00000"/>
                </a:solidFill>
              </a:rPr>
              <a:t>Đinh</a:t>
            </a:r>
            <a:r>
              <a:rPr lang="en-US" sz="5400" i="1" dirty="0" smtClean="0">
                <a:solidFill>
                  <a:srgbClr val="C00000"/>
                </a:solidFill>
              </a:rPr>
              <a:t> </a:t>
            </a:r>
            <a:r>
              <a:rPr lang="en-US" sz="5400" i="1" dirty="0" err="1" smtClean="0">
                <a:solidFill>
                  <a:srgbClr val="C00000"/>
                </a:solidFill>
              </a:rPr>
              <a:t>Thanh</a:t>
            </a:r>
            <a:r>
              <a:rPr lang="en-US" sz="5400" i="1" dirty="0" smtClean="0">
                <a:solidFill>
                  <a:srgbClr val="C00000"/>
                </a:solidFill>
              </a:rPr>
              <a:t> </a:t>
            </a:r>
            <a:r>
              <a:rPr lang="en-US" sz="5400" i="1" dirty="0" err="1" smtClean="0">
                <a:solidFill>
                  <a:srgbClr val="C00000"/>
                </a:solidFill>
              </a:rPr>
              <a:t>Hiền</a:t>
            </a:r>
            <a:endParaRPr lang="en-US" sz="5400" dirty="0">
              <a:solidFill>
                <a:srgbClr val="C00000"/>
              </a:solidFill>
            </a:endParaRPr>
          </a:p>
        </p:txBody>
      </p:sp>
    </p:spTree>
    <p:extLst>
      <p:ext uri="{BB962C8B-B14F-4D97-AF65-F5344CB8AC3E}">
        <p14:creationId xmlns:p14="http://schemas.microsoft.com/office/powerpoint/2010/main" val="2059808594"/>
      </p:ext>
    </p:extLst>
  </p:cSld>
  <p:clrMapOvr>
    <a:masterClrMapping/>
  </p:clrMapOvr>
  <p:transition spd="slow"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36642"/>
          </a:xfrm>
        </p:spPr>
        <p:txBody>
          <a:bodyPr>
            <a:noAutofit/>
          </a:bodyPr>
          <a:lstStyle/>
          <a:p>
            <a:pPr algn="just"/>
            <a:r>
              <a:rPr lang="en-US" sz="4600" b="1" dirty="0" smtClean="0">
                <a:solidFill>
                  <a:srgbClr val="C00000"/>
                </a:solidFill>
              </a:rPr>
              <a:t>T</a:t>
            </a:r>
            <a:r>
              <a:rPr lang="en-US" sz="4600" b="1" dirty="0" smtClean="0">
                <a:solidFill>
                  <a:srgbClr val="C00000"/>
                </a:solidFill>
                <a:effectLst/>
              </a:rPr>
              <a:t>k1</a:t>
            </a:r>
            <a:r>
              <a:rPr lang="en-US" sz="4600" b="1" dirty="0" smtClean="0">
                <a:solidFill>
                  <a:srgbClr val="C00000"/>
                </a:solidFill>
                <a:effectLst/>
              </a:rPr>
              <a:t>: </a:t>
            </a:r>
            <a:r>
              <a:rPr lang="vi-VN" sz="4600" dirty="0" smtClean="0">
                <a:solidFill>
                  <a:srgbClr val="002060"/>
                </a:solidFill>
              </a:rPr>
              <a:t>Xin </a:t>
            </a:r>
            <a:r>
              <a:rPr lang="vi-VN" sz="4600" dirty="0">
                <a:solidFill>
                  <a:srgbClr val="002060"/>
                </a:solidFill>
              </a:rPr>
              <a:t>dâng Ngài đây là hiến lễ tuyệt vời. Chẳng cao sang, chẳng quí giá, chỉ là tình yêu thái hòa. Yêu anh em như chính thân mình, yêu tha nhân với cả tâm tình. Nguyện xin, nguyện xin Chúa thương đoái nhìn</a:t>
            </a:r>
            <a:r>
              <a:rPr lang="vi-VN" sz="4600" dirty="0" smtClean="0">
                <a:solidFill>
                  <a:srgbClr val="002060"/>
                </a:solidFill>
              </a:rPr>
              <a:t>.</a:t>
            </a:r>
            <a:endParaRPr lang="en-US" sz="4600" b="0" i="1" dirty="0">
              <a:solidFill>
                <a:srgbClr val="002060"/>
              </a:solidFill>
              <a:effectLst/>
            </a:endParaRPr>
          </a:p>
        </p:txBody>
      </p:sp>
    </p:spTree>
    <p:extLst>
      <p:ext uri="{BB962C8B-B14F-4D97-AF65-F5344CB8AC3E}">
        <p14:creationId xmlns:p14="http://schemas.microsoft.com/office/powerpoint/2010/main" val="1726716801"/>
      </p:ext>
    </p:extLst>
  </p:cSld>
  <p:clrMapOvr>
    <a:masterClrMapping/>
  </p:clrMapOvr>
  <p:transition spd="slow"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220200" cy="5143500"/>
          </a:xfrm>
        </p:spPr>
        <p:txBody>
          <a:bodyPr>
            <a:noAutofit/>
          </a:bodyPr>
          <a:lstStyle/>
          <a:p>
            <a:pPr algn="just"/>
            <a:r>
              <a:rPr lang="en-US" sz="5000" b="1" dirty="0" smtClean="0">
                <a:solidFill>
                  <a:srgbClr val="C00000"/>
                </a:solidFill>
              </a:rPr>
              <a:t>ĐK: </a:t>
            </a:r>
            <a:r>
              <a:rPr lang="vi-VN" sz="5000" dirty="0" smtClean="0">
                <a:solidFill>
                  <a:srgbClr val="002060"/>
                </a:solidFill>
              </a:rPr>
              <a:t>Xin </a:t>
            </a:r>
            <a:r>
              <a:rPr lang="vi-VN" sz="5000" dirty="0">
                <a:solidFill>
                  <a:srgbClr val="002060"/>
                </a:solidFill>
              </a:rPr>
              <a:t>dâng lên bánh trắng lúa đồng làm nên và hy sinh nối kết tình mến lâu bền. Xin dâng lên chén rượu nho chín làm nên và đau thương vì Chúa tin yêu mọi người.</a:t>
            </a:r>
            <a:endParaRPr lang="en-US" sz="5000" i="1" dirty="0">
              <a:solidFill>
                <a:srgbClr val="002060"/>
              </a:solidFill>
            </a:endParaRPr>
          </a:p>
        </p:txBody>
      </p:sp>
    </p:spTree>
    <p:extLst>
      <p:ext uri="{BB962C8B-B14F-4D97-AF65-F5344CB8AC3E}">
        <p14:creationId xmlns:p14="http://schemas.microsoft.com/office/powerpoint/2010/main" val="215008023"/>
      </p:ext>
    </p:extLst>
  </p:cSld>
  <p:clrMapOvr>
    <a:masterClrMapping/>
  </p:clrMapOvr>
  <p:transition spd="slow"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47536"/>
          </a:xfrm>
          <a:prstGeom prst="rect">
            <a:avLst/>
          </a:prstGeom>
        </p:spPr>
        <p:txBody>
          <a:bodyPr wrap="square">
            <a:spAutoFit/>
          </a:bodyPr>
          <a:lstStyle/>
          <a:p>
            <a:pPr algn="just"/>
            <a:r>
              <a:rPr lang="en-US" sz="4600" b="1" dirty="0" smtClean="0">
                <a:solidFill>
                  <a:srgbClr val="C00000"/>
                </a:solidFill>
              </a:rPr>
              <a:t>TK2: </a:t>
            </a:r>
            <a:r>
              <a:rPr lang="vi-VN" sz="4600" dirty="0" smtClean="0">
                <a:solidFill>
                  <a:srgbClr val="002060"/>
                </a:solidFill>
              </a:rPr>
              <a:t>Xin </a:t>
            </a:r>
            <a:r>
              <a:rPr lang="vi-VN" sz="4600" dirty="0">
                <a:solidFill>
                  <a:srgbClr val="002060"/>
                </a:solidFill>
              </a:rPr>
              <a:t>dâng Ngài tâm tình bao tháng năm dài, đời chông gai, tình phôi phai một đời xin nương bóng Ngài. Dâng cao sang biết Chúa không màng. Dâng vinh quang biết Chúa không nhìn. Ngài mong, Ngài mong của lễ chân tình.</a:t>
            </a:r>
            <a:endParaRPr lang="en-US" sz="4600" dirty="0">
              <a:solidFill>
                <a:srgbClr val="002060"/>
              </a:solidFill>
            </a:endParaRPr>
          </a:p>
        </p:txBody>
      </p:sp>
    </p:spTree>
    <p:extLst>
      <p:ext uri="{BB962C8B-B14F-4D97-AF65-F5344CB8AC3E}">
        <p14:creationId xmlns:p14="http://schemas.microsoft.com/office/powerpoint/2010/main" val="2915945028"/>
      </p:ext>
    </p:extLst>
  </p:cSld>
  <p:clrMapOvr>
    <a:masterClrMapping/>
  </p:clrMapOvr>
  <p:transition spd="slow"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en-US" sz="5400" b="1" dirty="0" smtClean="0">
                <a:solidFill>
                  <a:srgbClr val="C00000"/>
                </a:solidFill>
              </a:rPr>
              <a:t>ĐK: </a:t>
            </a:r>
            <a:r>
              <a:rPr lang="vi-VN" sz="5400" dirty="0" smtClean="0">
                <a:solidFill>
                  <a:srgbClr val="002060"/>
                </a:solidFill>
              </a:rPr>
              <a:t>Xin </a:t>
            </a:r>
            <a:r>
              <a:rPr lang="vi-VN" sz="5400" dirty="0">
                <a:solidFill>
                  <a:srgbClr val="002060"/>
                </a:solidFill>
              </a:rPr>
              <a:t>dâng lên bánh trắng lúa đồng làm nên và hy sinh nối kết tình mến lâu bền. Xin dâng lên chén rượu nho chín làm nên và đau thương vì Chúa tin yêu mọi người.</a:t>
            </a:r>
            <a:endParaRPr lang="en-US" sz="5400" i="1" dirty="0">
              <a:solidFill>
                <a:srgbClr val="002060"/>
              </a:solidFill>
            </a:endParaRPr>
          </a:p>
        </p:txBody>
      </p:sp>
    </p:spTree>
    <p:extLst>
      <p:ext uri="{BB962C8B-B14F-4D97-AF65-F5344CB8AC3E}">
        <p14:creationId xmlns:p14="http://schemas.microsoft.com/office/powerpoint/2010/main" val="2315635627"/>
      </p:ext>
    </p:extLst>
  </p:cSld>
  <p:clrMapOvr>
    <a:masterClrMapping/>
  </p:clrMapOvr>
  <p:transition spd="slow"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0" u="sng" dirty="0" smtClean="0">
                <a:solidFill>
                  <a:srgbClr val="C00000"/>
                </a:solidFill>
                <a:effectLst/>
                <a:cs typeface="Times New Roman" pitchFamily="18" charset="0"/>
              </a:rPr>
              <a:t>Đ</a:t>
            </a:r>
            <a:r>
              <a:rPr lang="en-US" sz="5400" b="0" u="sng" dirty="0" smtClean="0">
                <a:solidFill>
                  <a:srgbClr val="C00000"/>
                </a:solidFill>
                <a:effectLst/>
                <a:cs typeface="Times New Roman" pitchFamily="18" charset="0"/>
              </a:rPr>
              <a:t>k</a:t>
            </a:r>
            <a:r>
              <a:rPr lang="vi-VN" sz="5400" b="0" u="sng" dirty="0" smtClean="0">
                <a:solidFill>
                  <a:srgbClr val="C00000"/>
                </a:solidFill>
                <a:effectLst/>
                <a:cs typeface="Times New Roman" pitchFamily="18" charset="0"/>
              </a:rPr>
              <a:t>:</a:t>
            </a:r>
            <a:r>
              <a:rPr lang="vi-VN" sz="5400" b="0" dirty="0" smtClean="0">
                <a:solidFill>
                  <a:srgbClr val="002060"/>
                </a:solidFill>
                <a:effectLst/>
                <a:cs typeface="Times New Roman" pitchFamily="18" charset="0"/>
              </a:rPr>
              <a:t> </a:t>
            </a:r>
            <a:r>
              <a:rPr lang="vi-VN" sz="5400" dirty="0">
                <a:solidFill>
                  <a:srgbClr val="002060"/>
                </a:solidFill>
                <a:cs typeface="Times New Roman" pitchFamily="18" charset="0"/>
              </a:rPr>
              <a:t>Hãy đến tung hô Chúa, reo mừng Đấng cứu thoát ta. Nào cùng đến trước thiên nhan, nào cùng đến trước thiên nhan, dâng lời cảm tạ, và tung hô Chúa. </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445572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695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1" dirty="0" err="1" smtClean="0">
                <a:solidFill>
                  <a:srgbClr val="FF0000"/>
                </a:solidFill>
                <a:effectLst/>
                <a:latin typeface="+mj-lt"/>
                <a:cs typeface="Tahoma" pitchFamily="34" charset="0"/>
              </a:rPr>
              <a:t>Ca</a:t>
            </a:r>
            <a:r>
              <a:rPr lang="en-US" sz="7200" b="1" dirty="0" smtClean="0">
                <a:solidFill>
                  <a:srgbClr val="FF0000"/>
                </a:solidFill>
                <a:effectLst/>
                <a:latin typeface="+mj-lt"/>
                <a:cs typeface="Tahoma" pitchFamily="34" charset="0"/>
              </a:rPr>
              <a:t> </a:t>
            </a:r>
            <a:r>
              <a:rPr lang="en-US" sz="7200" b="1" dirty="0" err="1" smtClean="0">
                <a:solidFill>
                  <a:srgbClr val="FF0000"/>
                </a:solidFill>
                <a:effectLst/>
                <a:latin typeface="+mj-lt"/>
                <a:cs typeface="Tahoma" pitchFamily="34" charset="0"/>
              </a:rPr>
              <a:t>Nguyện</a:t>
            </a:r>
            <a:r>
              <a:rPr lang="en-US" sz="7200" b="1" dirty="0" smtClean="0">
                <a:solidFill>
                  <a:srgbClr val="FF0000"/>
                </a:solidFill>
                <a:effectLst/>
                <a:latin typeface="+mj-lt"/>
                <a:cs typeface="Tahoma" pitchFamily="34" charset="0"/>
              </a:rPr>
              <a:t> </a:t>
            </a:r>
            <a:r>
              <a:rPr lang="en-US" sz="7200" b="1" dirty="0" err="1" smtClean="0">
                <a:solidFill>
                  <a:srgbClr val="FF0000"/>
                </a:solidFill>
                <a:effectLst/>
                <a:latin typeface="+mj-lt"/>
                <a:cs typeface="Tahoma" pitchFamily="34" charset="0"/>
              </a:rPr>
              <a:t>Hiệp</a:t>
            </a:r>
            <a:r>
              <a:rPr lang="vi-VN" sz="7200" b="1" dirty="0" smtClean="0">
                <a:solidFill>
                  <a:srgbClr val="FF0000"/>
                </a:solidFill>
                <a:effectLst/>
                <a:latin typeface="+mj-lt"/>
                <a:cs typeface="Tahoma" pitchFamily="34" charset="0"/>
              </a:rPr>
              <a:t> </a:t>
            </a:r>
            <a:r>
              <a:rPr lang="vi-VN" sz="7200" b="1" dirty="0">
                <a:solidFill>
                  <a:srgbClr val="FF0000"/>
                </a:solidFill>
                <a:latin typeface="+mj-lt"/>
                <a:cs typeface="Tahoma" pitchFamily="34" charset="0"/>
              </a:rPr>
              <a:t>L</a:t>
            </a:r>
            <a:r>
              <a:rPr lang="vi-VN" sz="7200" b="1" dirty="0" smtClean="0">
                <a:solidFill>
                  <a:srgbClr val="FF0000"/>
                </a:solidFill>
                <a:effectLst/>
                <a:latin typeface="+mj-lt"/>
                <a:cs typeface="Tahoma" pitchFamily="34" charset="0"/>
              </a:rPr>
              <a:t>ễ</a:t>
            </a:r>
            <a:endParaRPr lang="en-US" sz="7200" b="1" dirty="0">
              <a:solidFill>
                <a:srgbClr val="FF0000"/>
              </a:solidFill>
              <a:effectLst/>
              <a:latin typeface="+mj-lt"/>
              <a:cs typeface="Tahoma" pitchFamily="34" charset="0"/>
            </a:endParaRPr>
          </a:p>
          <a:p>
            <a:pPr eaLnBrk="1" hangingPunct="1">
              <a:lnSpc>
                <a:spcPct val="105000"/>
              </a:lnSpc>
            </a:pPr>
            <a:r>
              <a:rPr lang="en-US" sz="6600" b="1" dirty="0" err="1" smtClean="0">
                <a:solidFill>
                  <a:srgbClr val="FF0000"/>
                </a:solidFill>
              </a:rPr>
              <a:t>Ngỡ</a:t>
            </a:r>
            <a:r>
              <a:rPr lang="en-US" sz="6600" b="1" dirty="0" smtClean="0">
                <a:solidFill>
                  <a:srgbClr val="FF0000"/>
                </a:solidFill>
              </a:rPr>
              <a:t> </a:t>
            </a:r>
            <a:r>
              <a:rPr lang="en-US" sz="6600" b="1" dirty="0" err="1" smtClean="0">
                <a:solidFill>
                  <a:srgbClr val="FF0000"/>
                </a:solidFill>
              </a:rPr>
              <a:t>Ngàng</a:t>
            </a:r>
            <a:r>
              <a:rPr lang="en-US" sz="6600" b="1" dirty="0" smtClean="0">
                <a:solidFill>
                  <a:srgbClr val="FF0000"/>
                </a:solidFill>
              </a:rPr>
              <a:t> </a:t>
            </a:r>
            <a:r>
              <a:rPr lang="en-US" sz="6600" b="1" dirty="0" err="1" smtClean="0">
                <a:solidFill>
                  <a:srgbClr val="FF0000"/>
                </a:solidFill>
              </a:rPr>
              <a:t>Nhận</a:t>
            </a:r>
            <a:r>
              <a:rPr lang="en-US" sz="6600" b="1" dirty="0">
                <a:solidFill>
                  <a:srgbClr val="FF0000"/>
                </a:solidFill>
              </a:rPr>
              <a:t> </a:t>
            </a:r>
            <a:r>
              <a:rPr lang="en-US" sz="6600" b="1" dirty="0" smtClean="0">
                <a:solidFill>
                  <a:srgbClr val="FF0000"/>
                </a:solidFill>
              </a:rPr>
              <a:t>Ra</a:t>
            </a:r>
          </a:p>
          <a:p>
            <a:pPr eaLnBrk="1" hangingPunct="1">
              <a:lnSpc>
                <a:spcPct val="105000"/>
              </a:lnSpc>
            </a:pPr>
            <a:r>
              <a:rPr lang="en-US" sz="4800" b="1" i="1" dirty="0" err="1" smtClean="0">
                <a:solidFill>
                  <a:srgbClr val="002060"/>
                </a:solidFill>
              </a:rPr>
              <a:t>Thái</a:t>
            </a:r>
            <a:r>
              <a:rPr lang="en-US" sz="4800" b="1" i="1" dirty="0" smtClean="0">
                <a:solidFill>
                  <a:srgbClr val="002060"/>
                </a:solidFill>
              </a:rPr>
              <a:t> </a:t>
            </a:r>
            <a:r>
              <a:rPr lang="en-US" sz="4800" b="1" i="1" dirty="0" err="1" smtClean="0">
                <a:solidFill>
                  <a:srgbClr val="002060"/>
                </a:solidFill>
              </a:rPr>
              <a:t>Nguyên</a:t>
            </a:r>
            <a:endParaRPr lang="en-US" sz="4800" b="0" i="1" dirty="0">
              <a:solidFill>
                <a:srgbClr val="00206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spTree>
    <p:extLst>
      <p:ext uri="{BB962C8B-B14F-4D97-AF65-F5344CB8AC3E}">
        <p14:creationId xmlns:p14="http://schemas.microsoft.com/office/powerpoint/2010/main" val="2480299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Pk1</a:t>
            </a:r>
            <a:r>
              <a:rPr lang="vi-VN" sz="5400" b="1" dirty="0">
                <a:solidFill>
                  <a:srgbClr val="FF0000"/>
                </a:solidFill>
              </a:rPr>
              <a:t>: </a:t>
            </a:r>
            <a:r>
              <a:rPr lang="vi-VN" sz="5400" dirty="0" smtClean="0">
                <a:solidFill>
                  <a:srgbClr val="002060"/>
                </a:solidFill>
              </a:rPr>
              <a:t>Lòng </a:t>
            </a:r>
            <a:r>
              <a:rPr lang="vi-VN" sz="5400" dirty="0">
                <a:solidFill>
                  <a:srgbClr val="002060"/>
                </a:solidFill>
              </a:rPr>
              <a:t>con ngỡ ngàng khi nhận thấy </a:t>
            </a:r>
            <a:r>
              <a:rPr lang="vi-VN" sz="5400" dirty="0" smtClean="0">
                <a:solidFill>
                  <a:srgbClr val="002060"/>
                </a:solidFill>
              </a:rPr>
              <a:t>Chúa, </a:t>
            </a:r>
            <a:r>
              <a:rPr lang="vi-VN" sz="5400" dirty="0">
                <a:solidFill>
                  <a:srgbClr val="002060"/>
                </a:solidFill>
              </a:rPr>
              <a:t>là Đấng thánh thiện vô song,  mà lại đứng chung với hàng tội nhân, chờ đợi Gio-an làm Phép rửa cho. </a:t>
            </a:r>
            <a:endParaRPr lang="en-US" sz="5400" dirty="0">
              <a:solidFill>
                <a:srgbClr val="002060"/>
              </a:solidFill>
              <a:effectLst/>
            </a:endParaRPr>
          </a:p>
        </p:txBody>
      </p:sp>
    </p:spTree>
    <p:extLst>
      <p:ext uri="{BB962C8B-B14F-4D97-AF65-F5344CB8AC3E}">
        <p14:creationId xmlns:p14="http://schemas.microsoft.com/office/powerpoint/2010/main" val="1685263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dirty="0" smtClean="0">
                <a:solidFill>
                  <a:srgbClr val="002060"/>
                </a:solidFill>
              </a:rPr>
              <a:t>Xin </a:t>
            </a:r>
            <a:r>
              <a:rPr lang="vi-VN" sz="4800" dirty="0">
                <a:solidFill>
                  <a:srgbClr val="002060"/>
                </a:solidFill>
              </a:rPr>
              <a:t>cho con một lòng khiêm tốn, để nhận ra những lầm lỗi mình,  để đời con luôn biết sống tận tình.  Xin cho con một tình yêu mến, được tự do sống cho riêng Ngài,  để ngày mai đẹp mãi muôn ngàn </a:t>
            </a:r>
            <a:r>
              <a:rPr lang="vi-VN" sz="4800" dirty="0" smtClean="0">
                <a:solidFill>
                  <a:srgbClr val="002060"/>
                </a:solidFill>
              </a:rPr>
              <a:t>đời. </a:t>
            </a:r>
            <a:endParaRPr lang="en-US" sz="4800" dirty="0">
              <a:solidFill>
                <a:srgbClr val="002060"/>
              </a:solidFill>
              <a:effectLst/>
            </a:endParaRPr>
          </a:p>
        </p:txBody>
      </p:sp>
    </p:spTree>
    <p:extLst>
      <p:ext uri="{BB962C8B-B14F-4D97-AF65-F5344CB8AC3E}">
        <p14:creationId xmlns:p14="http://schemas.microsoft.com/office/powerpoint/2010/main" val="2968800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144000" cy="4284663"/>
          </a:xfrm>
        </p:spPr>
        <p:txBody>
          <a:bodyPr/>
          <a:lstStyle/>
          <a:p>
            <a:pPr algn="just" eaLnBrk="1" hangingPunct="1">
              <a:lnSpc>
                <a:spcPct val="105000"/>
              </a:lnSpc>
            </a:pPr>
            <a:r>
              <a:rPr lang="vi-VN" sz="5400" b="1" dirty="0" smtClean="0">
                <a:solidFill>
                  <a:srgbClr val="FF0000"/>
                </a:solidFill>
                <a:latin typeface="+mj-lt"/>
                <a:cs typeface="Times New Roman" pitchFamily="18" charset="0"/>
              </a:rPr>
              <a:t>Pk2</a:t>
            </a:r>
            <a:r>
              <a:rPr lang="vi-VN" sz="5400" b="1" dirty="0">
                <a:solidFill>
                  <a:srgbClr val="FF0000"/>
                </a:solidFill>
                <a:latin typeface="+mj-lt"/>
                <a:cs typeface="Times New Roman" pitchFamily="18" charset="0"/>
              </a:rPr>
              <a:t>: </a:t>
            </a:r>
            <a:r>
              <a:rPr lang="vi-VN" sz="5400" b="1" dirty="0" smtClean="0">
                <a:solidFill>
                  <a:schemeClr val="accent5">
                    <a:lumMod val="25000"/>
                  </a:schemeClr>
                </a:solidFill>
                <a:latin typeface="+mj-lt"/>
                <a:cs typeface="Times New Roman" pitchFamily="18" charset="0"/>
              </a:rPr>
              <a:t> </a:t>
            </a:r>
            <a:r>
              <a:rPr lang="vi-VN" sz="5400" dirty="0" smtClean="0">
                <a:solidFill>
                  <a:srgbClr val="002060"/>
                </a:solidFill>
                <a:latin typeface="+mj-lt"/>
                <a:cs typeface="Times New Roman" pitchFamily="18" charset="0"/>
              </a:rPr>
              <a:t>Lòng con </a:t>
            </a:r>
            <a:r>
              <a:rPr lang="vi-VN" sz="5400" dirty="0">
                <a:solidFill>
                  <a:srgbClr val="002060"/>
                </a:solidFill>
                <a:latin typeface="+mj-lt"/>
                <a:cs typeface="Times New Roman" pitchFamily="18" charset="0"/>
              </a:rPr>
              <a:t>ngỡ ngàng khi nhận thấy </a:t>
            </a:r>
            <a:r>
              <a:rPr lang="vi-VN" sz="5400" dirty="0" smtClean="0">
                <a:solidFill>
                  <a:srgbClr val="002060"/>
                </a:solidFill>
                <a:latin typeface="+mj-lt"/>
                <a:cs typeface="Times New Roman" pitchFamily="18" charset="0"/>
              </a:rPr>
              <a:t>Chúa, </a:t>
            </a:r>
            <a:r>
              <a:rPr lang="vi-VN" sz="5400" dirty="0">
                <a:solidFill>
                  <a:srgbClr val="002060"/>
                </a:solidFill>
                <a:latin typeface="+mj-lt"/>
                <a:cs typeface="Times New Roman" pitchFamily="18" charset="0"/>
              </a:rPr>
              <a:t>đã sống thân phận đời con,  để con sống như cuộc đời của Chúa, một đời hy sinh </a:t>
            </a:r>
            <a:r>
              <a:rPr lang="vi-VN" sz="5400" dirty="0" smtClean="0">
                <a:solidFill>
                  <a:srgbClr val="002060"/>
                </a:solidFill>
                <a:latin typeface="+mj-lt"/>
                <a:cs typeface="Times New Roman" pitchFamily="18" charset="0"/>
              </a:rPr>
              <a:t>khai </a:t>
            </a:r>
            <a:r>
              <a:rPr lang="vi-VN" sz="5400" dirty="0">
                <a:solidFill>
                  <a:srgbClr val="002060"/>
                </a:solidFill>
                <a:latin typeface="+mj-lt"/>
                <a:cs typeface="Times New Roman" pitchFamily="18" charset="0"/>
              </a:rPr>
              <a:t>sáng niềm </a:t>
            </a:r>
            <a:r>
              <a:rPr lang="vi-VN" sz="5400" dirty="0" smtClean="0">
                <a:solidFill>
                  <a:srgbClr val="002060"/>
                </a:solidFill>
                <a:latin typeface="+mj-lt"/>
                <a:cs typeface="Times New Roman" pitchFamily="18" charset="0"/>
              </a:rPr>
              <a:t>tin.</a:t>
            </a:r>
            <a:endParaRPr lang="en-US" sz="5400" dirty="0">
              <a:solidFill>
                <a:srgbClr val="002060"/>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spTree>
    <p:extLst>
      <p:ext uri="{BB962C8B-B14F-4D97-AF65-F5344CB8AC3E}">
        <p14:creationId xmlns:p14="http://schemas.microsoft.com/office/powerpoint/2010/main" val="2425036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dirty="0" smtClean="0">
                <a:solidFill>
                  <a:srgbClr val="002060"/>
                </a:solidFill>
              </a:rPr>
              <a:t>Xin </a:t>
            </a:r>
            <a:r>
              <a:rPr lang="vi-VN" sz="4800" dirty="0">
                <a:solidFill>
                  <a:srgbClr val="002060"/>
                </a:solidFill>
              </a:rPr>
              <a:t>cho con một lòng khiêm tốn, để nhận ra những lầm lỗi mình,  để đời con luôn biết sống tận tình.  Xin cho con một tình yêu mến, được tự do sống cho riêng Ngài,  để ngày mai đẹp mãi muôn ngàn </a:t>
            </a:r>
            <a:r>
              <a:rPr lang="vi-VN" sz="4800" dirty="0" smtClean="0">
                <a:solidFill>
                  <a:srgbClr val="002060"/>
                </a:solidFill>
              </a:rPr>
              <a:t>đời. </a:t>
            </a:r>
            <a:endParaRPr lang="en-US" sz="4800" dirty="0">
              <a:solidFill>
                <a:srgbClr val="002060"/>
              </a:solidFill>
              <a:effectLst/>
            </a:endParaRPr>
          </a:p>
        </p:txBody>
      </p:sp>
    </p:spTree>
    <p:extLst>
      <p:ext uri="{BB962C8B-B14F-4D97-AF65-F5344CB8AC3E}">
        <p14:creationId xmlns:p14="http://schemas.microsoft.com/office/powerpoint/2010/main" val="18639407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Pk3</a:t>
            </a:r>
            <a:r>
              <a:rPr lang="vi-VN" sz="5400" b="1" dirty="0">
                <a:solidFill>
                  <a:srgbClr val="FF0000"/>
                </a:solidFill>
              </a:rPr>
              <a:t>: </a:t>
            </a:r>
            <a:r>
              <a:rPr lang="vi-VN" sz="5400" dirty="0" smtClean="0">
                <a:solidFill>
                  <a:srgbClr val="002060"/>
                </a:solidFill>
              </a:rPr>
              <a:t>Lòng </a:t>
            </a:r>
            <a:r>
              <a:rPr lang="vi-VN" sz="5400" dirty="0">
                <a:solidFill>
                  <a:srgbClr val="002060"/>
                </a:solidFill>
              </a:rPr>
              <a:t>con ngỡ ngàng khi nhận thấy </a:t>
            </a:r>
            <a:r>
              <a:rPr lang="vi-VN" sz="5400" dirty="0" smtClean="0">
                <a:solidFill>
                  <a:srgbClr val="002060"/>
                </a:solidFill>
              </a:rPr>
              <a:t>Chúa, </a:t>
            </a:r>
            <a:r>
              <a:rPr lang="vi-VN" sz="5400" dirty="0">
                <a:solidFill>
                  <a:srgbClr val="002060"/>
                </a:solidFill>
              </a:rPr>
              <a:t>chỉ muốn sống đẹp lòng Cha,  một lòng tín trung không hề nao núng, để lại cho con một tấm lòng </a:t>
            </a:r>
            <a:r>
              <a:rPr lang="vi-VN" sz="5400" dirty="0" smtClean="0">
                <a:solidFill>
                  <a:srgbClr val="002060"/>
                </a:solidFill>
              </a:rPr>
              <a:t>son.</a:t>
            </a:r>
            <a:endParaRPr lang="en-US" sz="5400" dirty="0">
              <a:solidFill>
                <a:srgbClr val="002060"/>
              </a:solidFill>
              <a:effectLst/>
            </a:endParaRPr>
          </a:p>
        </p:txBody>
      </p:sp>
    </p:spTree>
    <p:extLst>
      <p:ext uri="{BB962C8B-B14F-4D97-AF65-F5344CB8AC3E}">
        <p14:creationId xmlns:p14="http://schemas.microsoft.com/office/powerpoint/2010/main" val="3400987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dirty="0" smtClean="0">
                <a:solidFill>
                  <a:srgbClr val="002060"/>
                </a:solidFill>
              </a:rPr>
              <a:t>Xin </a:t>
            </a:r>
            <a:r>
              <a:rPr lang="vi-VN" sz="4800" dirty="0">
                <a:solidFill>
                  <a:srgbClr val="002060"/>
                </a:solidFill>
              </a:rPr>
              <a:t>cho con một lòng khiêm tốn, để nhận ra những lầm lỗi mình,  để đời con luôn biết sống tận tình.  Xin cho con một tình yêu mến, được tự do sống cho riêng Ngài,  để ngày mai đẹp mãi muôn ngàn </a:t>
            </a:r>
            <a:r>
              <a:rPr lang="vi-VN" sz="4800" dirty="0" smtClean="0">
                <a:solidFill>
                  <a:srgbClr val="002060"/>
                </a:solidFill>
              </a:rPr>
              <a:t>đời. </a:t>
            </a:r>
            <a:endParaRPr lang="en-US" sz="4800" dirty="0">
              <a:solidFill>
                <a:srgbClr val="002060"/>
              </a:solidFill>
              <a:effectLst/>
            </a:endParaRPr>
          </a:p>
        </p:txBody>
      </p:sp>
    </p:spTree>
    <p:extLst>
      <p:ext uri="{BB962C8B-B14F-4D97-AF65-F5344CB8AC3E}">
        <p14:creationId xmlns:p14="http://schemas.microsoft.com/office/powerpoint/2010/main" val="34360565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smtClean="0">
                <a:solidFill>
                  <a:srgbClr val="FF0000"/>
                </a:solidFill>
              </a:rPr>
              <a:t>Pk4: </a:t>
            </a:r>
            <a:r>
              <a:rPr lang="vi-VN" sz="5400" dirty="0" smtClean="0">
                <a:solidFill>
                  <a:srgbClr val="002060"/>
                </a:solidFill>
              </a:rPr>
              <a:t>Lòng </a:t>
            </a:r>
            <a:r>
              <a:rPr lang="vi-VN" sz="5400" dirty="0">
                <a:solidFill>
                  <a:srgbClr val="002060"/>
                </a:solidFill>
              </a:rPr>
              <a:t>con vẫn còn bao điều tự mãn, đời sống vẫn còn dở dang,  còn bao trái ngang bao điều lo toan, còn nhiều bâng quơ bao nỗi thờ </a:t>
            </a:r>
            <a:r>
              <a:rPr lang="vi-VN" sz="5400" dirty="0" smtClean="0">
                <a:solidFill>
                  <a:srgbClr val="002060"/>
                </a:solidFill>
              </a:rPr>
              <a:t>ơ.</a:t>
            </a:r>
            <a:endParaRPr lang="en-US" sz="5400" dirty="0">
              <a:solidFill>
                <a:srgbClr val="002060"/>
              </a:solidFill>
              <a:effectLst/>
            </a:endParaRPr>
          </a:p>
        </p:txBody>
      </p:sp>
    </p:spTree>
    <p:extLst>
      <p:ext uri="{BB962C8B-B14F-4D97-AF65-F5344CB8AC3E}">
        <p14:creationId xmlns:p14="http://schemas.microsoft.com/office/powerpoint/2010/main" val="23852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C00000"/>
                </a:solidFill>
                <a:effectLst/>
              </a:rPr>
              <a:t>Ca </a:t>
            </a:r>
            <a:r>
              <a:rPr lang="en-US" sz="8000" b="1" dirty="0" err="1">
                <a:solidFill>
                  <a:srgbClr val="C00000"/>
                </a:solidFill>
                <a:effectLst/>
              </a:rPr>
              <a:t>Nhập</a:t>
            </a:r>
            <a:r>
              <a:rPr lang="en-US" sz="8000" b="1" dirty="0">
                <a:solidFill>
                  <a:srgbClr val="C00000"/>
                </a:solidFill>
                <a:effectLst/>
              </a:rPr>
              <a:t> </a:t>
            </a:r>
            <a:r>
              <a:rPr lang="en-US" sz="8000" b="1" dirty="0" err="1">
                <a:solidFill>
                  <a:srgbClr val="C00000"/>
                </a:solidFill>
                <a:effectLst/>
              </a:rPr>
              <a:t>Lễ</a:t>
            </a:r>
            <a:r>
              <a:rPr lang="en-US" sz="8000" b="1" dirty="0">
                <a:solidFill>
                  <a:srgbClr val="C00000"/>
                </a:solidFill>
                <a:effectLst/>
              </a:rPr>
              <a:t/>
            </a:r>
            <a:br>
              <a:rPr lang="en-US" sz="8000" b="1" dirty="0">
                <a:solidFill>
                  <a:srgbClr val="C00000"/>
                </a:solidFill>
                <a:effectLst/>
              </a:rPr>
            </a:br>
            <a:r>
              <a:rPr lang="en-US" sz="8000" b="1" dirty="0" smtClean="0">
                <a:solidFill>
                  <a:srgbClr val="002060"/>
                </a:solidFill>
                <a:effectLst/>
              </a:rPr>
              <a:t>CÁC TẦNG TRỜI MỞ RA </a:t>
            </a:r>
            <a:r>
              <a:rPr lang="en-US" sz="8000" b="1" dirty="0" smtClean="0">
                <a:solidFill>
                  <a:srgbClr val="002060"/>
                </a:solidFill>
              </a:rPr>
              <a:t> </a:t>
            </a:r>
            <a:r>
              <a:rPr lang="en-US" sz="8000" dirty="0" smtClean="0">
                <a:solidFill>
                  <a:srgbClr val="002060"/>
                </a:solidFill>
              </a:rPr>
              <a:t/>
            </a:r>
            <a:br>
              <a:rPr lang="en-US" sz="8000" dirty="0" smtClean="0">
                <a:solidFill>
                  <a:srgbClr val="002060"/>
                </a:solidFill>
              </a:rPr>
            </a:br>
            <a:r>
              <a:rPr lang="en-US" sz="4800" i="1" dirty="0" smtClean="0">
                <a:solidFill>
                  <a:srgbClr val="A50021"/>
                </a:solidFill>
              </a:rPr>
              <a:t>Lm. </a:t>
            </a:r>
            <a:r>
              <a:rPr lang="en-US" sz="4800" i="1" dirty="0" err="1" smtClean="0">
                <a:solidFill>
                  <a:srgbClr val="A50021"/>
                </a:solidFill>
              </a:rPr>
              <a:t>Thái</a:t>
            </a:r>
            <a:r>
              <a:rPr lang="en-US" sz="4800" i="1" dirty="0" smtClean="0">
                <a:solidFill>
                  <a:srgbClr val="A50021"/>
                </a:solidFill>
              </a:rPr>
              <a:t> </a:t>
            </a:r>
            <a:r>
              <a:rPr lang="en-US" sz="4800" i="1" dirty="0" err="1" smtClean="0">
                <a:solidFill>
                  <a:srgbClr val="A50021"/>
                </a:solidFill>
              </a:rPr>
              <a:t>Nguyên</a:t>
            </a:r>
            <a:endParaRPr lang="en-US" sz="4800" b="0" i="1" dirty="0">
              <a:solidFill>
                <a:srgbClr val="A50021"/>
              </a:solidFill>
              <a:effectLst/>
            </a:endParaRPr>
          </a:p>
        </p:txBody>
      </p:sp>
    </p:spTree>
    <p:extLst>
      <p:ext uri="{BB962C8B-B14F-4D97-AF65-F5344CB8AC3E}">
        <p14:creationId xmlns:p14="http://schemas.microsoft.com/office/powerpoint/2010/main" val="14533150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b="1" dirty="0" smtClean="0">
                <a:solidFill>
                  <a:srgbClr val="FF0000"/>
                </a:solidFill>
              </a:rPr>
              <a:t>ĐK</a:t>
            </a:r>
            <a:r>
              <a:rPr lang="vi-VN" sz="4800" b="1" dirty="0">
                <a:solidFill>
                  <a:srgbClr val="FF0000"/>
                </a:solidFill>
              </a:rPr>
              <a:t>: </a:t>
            </a:r>
            <a:r>
              <a:rPr lang="vi-VN" sz="4800" dirty="0" smtClean="0">
                <a:solidFill>
                  <a:srgbClr val="002060"/>
                </a:solidFill>
              </a:rPr>
              <a:t>Xin </a:t>
            </a:r>
            <a:r>
              <a:rPr lang="vi-VN" sz="4800" dirty="0">
                <a:solidFill>
                  <a:srgbClr val="002060"/>
                </a:solidFill>
              </a:rPr>
              <a:t>cho con một lòng khiêm tốn, để nhận ra những lầm lỗi mình,  để đời con luôn biết sống tận tình.  Xin cho con một tình yêu mến, được tự do sống cho riêng Ngài,  để ngày mai đẹp mãi muôn ngàn </a:t>
            </a:r>
            <a:r>
              <a:rPr lang="vi-VN" sz="4800" dirty="0" smtClean="0">
                <a:solidFill>
                  <a:srgbClr val="002060"/>
                </a:solidFill>
              </a:rPr>
              <a:t>đời. </a:t>
            </a:r>
            <a:endParaRPr lang="en-US" sz="4800" dirty="0">
              <a:solidFill>
                <a:srgbClr val="002060"/>
              </a:solidFill>
              <a:effectLst/>
            </a:endParaRPr>
          </a:p>
        </p:txBody>
      </p:sp>
    </p:spTree>
    <p:extLst>
      <p:ext uri="{BB962C8B-B14F-4D97-AF65-F5344CB8AC3E}">
        <p14:creationId xmlns:p14="http://schemas.microsoft.com/office/powerpoint/2010/main" val="39409575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FF0000"/>
                </a:solidFill>
                <a:effectLst/>
                <a:latin typeface="+mj-lt"/>
                <a:cs typeface="Times New Roman" pitchFamily="18" charset="0"/>
              </a:rPr>
              <a:t>Ca</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Nguyện</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Hiệp</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Lễ</a:t>
            </a:r>
            <a:r>
              <a:rPr lang="en-US" sz="5400" b="0" dirty="0" smtClean="0">
                <a:solidFill>
                  <a:srgbClr val="FF0000"/>
                </a:solidFill>
                <a:effectLst/>
                <a:latin typeface="+mj-lt"/>
                <a:cs typeface="Times New Roman" pitchFamily="18" charset="0"/>
              </a:rPr>
              <a:t/>
            </a:r>
            <a:br>
              <a:rPr lang="en-US" sz="5400" b="0" dirty="0" smtClean="0">
                <a:solidFill>
                  <a:srgbClr val="FF0000"/>
                </a:solidFill>
                <a:effectLst/>
                <a:latin typeface="+mj-lt"/>
                <a:cs typeface="Times New Roman" pitchFamily="18" charset="0"/>
              </a:rPr>
            </a:br>
            <a:r>
              <a:rPr lang="en-US" sz="5400" b="0" dirty="0" err="1" smtClean="0">
                <a:solidFill>
                  <a:srgbClr val="FF0000"/>
                </a:solidFill>
                <a:effectLst/>
                <a:latin typeface="+mj-lt"/>
                <a:cs typeface="Times New Roman" pitchFamily="18" charset="0"/>
              </a:rPr>
              <a:t>Trên</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Sông</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Gio-Đan</a:t>
            </a:r>
            <a:r>
              <a:rPr lang="en-US" sz="5400" b="0" dirty="0" smtClean="0">
                <a:solidFill>
                  <a:srgbClr val="FF0000"/>
                </a:solidFill>
                <a:effectLst/>
                <a:latin typeface="+mj-lt"/>
                <a:cs typeface="Times New Roman" pitchFamily="18" charset="0"/>
              </a:rPr>
              <a:t> </a:t>
            </a:r>
            <a:br>
              <a:rPr lang="en-US" sz="5400" b="0" dirty="0" smtClean="0">
                <a:solidFill>
                  <a:srgbClr val="FF0000"/>
                </a:solidFill>
                <a:effectLst/>
                <a:latin typeface="+mj-lt"/>
                <a:cs typeface="Times New Roman" pitchFamily="18" charset="0"/>
              </a:rPr>
            </a:br>
            <a:r>
              <a:rPr lang="vi-VN" b="0" dirty="0" smtClean="0">
                <a:solidFill>
                  <a:srgbClr val="FF0000"/>
                </a:solidFill>
                <a:effectLst/>
                <a:latin typeface="+mj-lt"/>
                <a:cs typeface="Times New Roman" pitchFamily="18" charset="0"/>
              </a:rPr>
              <a:t>Chúa Giêsu Chịu Phép Rửa - Năm C</a:t>
            </a:r>
            <a:endParaRPr lang="vi-VN"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sông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Gio-đan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thanh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tẩy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sông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Gio-đan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ngọt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ngào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Giê-su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phép</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rửa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83004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smtClean="0">
                <a:solidFill>
                  <a:srgbClr val="002060"/>
                </a:solidFill>
                <a:effectLst/>
                <a:latin typeface="+mj-lt"/>
                <a:cs typeface="Times New Roman" pitchFamily="18" charset="0"/>
              </a:rPr>
              <a:t>Thánh</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Thần</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ngự</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xuống</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trên</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Ngài</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và</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có</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tiếng</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Chúa</a:t>
            </a:r>
            <a:r>
              <a:rPr lang="en-US" sz="6600" b="0" dirty="0" smtClean="0">
                <a:solidFill>
                  <a:srgbClr val="002060"/>
                </a:solidFill>
                <a:effectLst/>
                <a:latin typeface="+mj-lt"/>
                <a:cs typeface="Times New Roman" pitchFamily="18" charset="0"/>
              </a:rPr>
              <a:t> Cha </a:t>
            </a:r>
            <a:r>
              <a:rPr lang="en-US" sz="6600" b="0" dirty="0" err="1" smtClean="0">
                <a:solidFill>
                  <a:srgbClr val="002060"/>
                </a:solidFill>
                <a:effectLst/>
                <a:latin typeface="+mj-lt"/>
                <a:cs typeface="Times New Roman" pitchFamily="18" charset="0"/>
              </a:rPr>
              <a:t>từ</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trời</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phán</a:t>
            </a:r>
            <a:r>
              <a:rPr lang="en-US" sz="6600" b="0" dirty="0" smtClean="0">
                <a:solidFill>
                  <a:srgbClr val="002060"/>
                </a:solidFill>
                <a:effectLst/>
                <a:latin typeface="+mj-lt"/>
                <a:cs typeface="Times New Roman" pitchFamily="18" charset="0"/>
              </a:rPr>
              <a:t>: Con </a:t>
            </a:r>
            <a:r>
              <a:rPr lang="en-US" sz="6600" b="0" dirty="0" err="1" smtClean="0">
                <a:solidFill>
                  <a:srgbClr val="002060"/>
                </a:solidFill>
                <a:effectLst/>
                <a:latin typeface="+mj-lt"/>
                <a:cs typeface="Times New Roman" pitchFamily="18" charset="0"/>
              </a:rPr>
              <a:t>là</a:t>
            </a:r>
            <a:r>
              <a:rPr lang="en-US" sz="6600" b="0" dirty="0" smtClean="0">
                <a:solidFill>
                  <a:srgbClr val="002060"/>
                </a:solidFill>
                <a:effectLst/>
                <a:latin typeface="+mj-lt"/>
                <a:cs typeface="Times New Roman" pitchFamily="18" charset="0"/>
              </a:rPr>
              <a:t> Con </a:t>
            </a:r>
            <a:r>
              <a:rPr lang="en-US" sz="6600" b="0" dirty="0" err="1" smtClean="0">
                <a:solidFill>
                  <a:srgbClr val="002060"/>
                </a:solidFill>
                <a:effectLst/>
                <a:latin typeface="+mj-lt"/>
                <a:cs typeface="Times New Roman" pitchFamily="18" charset="0"/>
              </a:rPr>
              <a:t>yếu</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dấu</a:t>
            </a:r>
            <a:r>
              <a:rPr lang="en-US" sz="6600" b="0" dirty="0" smtClean="0">
                <a:solidFill>
                  <a:srgbClr val="002060"/>
                </a:solidFill>
                <a:effectLst/>
                <a:latin typeface="+mj-lt"/>
                <a:cs typeface="Times New Roman" pitchFamily="18" charset="0"/>
              </a:rPr>
              <a:t> Cha Con </a:t>
            </a:r>
            <a:r>
              <a:rPr lang="en-US" sz="6600" b="0" dirty="0" err="1" smtClean="0">
                <a:solidFill>
                  <a:srgbClr val="002060"/>
                </a:solidFill>
                <a:effectLst/>
                <a:latin typeface="+mj-lt"/>
                <a:cs typeface="Times New Roman" pitchFamily="18" charset="0"/>
              </a:rPr>
              <a:t>thật</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đẹp</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lòng</a:t>
            </a:r>
            <a:r>
              <a:rPr lang="en-US" sz="6600" b="0" dirty="0" smtClean="0">
                <a:solidFill>
                  <a:srgbClr val="002060"/>
                </a:solidFill>
                <a:effectLst/>
                <a:latin typeface="+mj-lt"/>
                <a:cs typeface="Times New Roman" pitchFamily="18" charset="0"/>
              </a:rPr>
              <a:t> Cha.</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Khiêm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như</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Gioan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hôm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nào</a:t>
            </a:r>
            <a:r>
              <a:rPr lang="en-US" sz="6000" b="0" dirty="0" smtClean="0">
                <a:solidFill>
                  <a:srgbClr val="002060"/>
                </a:solidFill>
                <a:effectLst/>
                <a:latin typeface="+mj-lt"/>
                <a:cs typeface="Times New Roman" pitchFamily="18" charset="0"/>
              </a:rPr>
              <a:t>, loan tin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Ngài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sẽ</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đến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Bao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trôi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theo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dòng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nhớ</a:t>
            </a:r>
            <a:r>
              <a:rPr lang="en-US" sz="6000" b="0" dirty="0" smtClean="0">
                <a:solidFill>
                  <a:srgbClr val="002060"/>
                </a:solidFill>
                <a:effectLst/>
                <a:latin typeface="+mj-lt"/>
                <a:cs typeface="Times New Roman" pitchFamily="18" charset="0"/>
              </a:rPr>
              <a:t> loan tin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Ngài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cứu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độ</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0356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a:solidFill>
                  <a:srgbClr val="002060"/>
                </a:solidFill>
                <a:effectLst/>
                <a:latin typeface="+mj-lt"/>
                <a:cs typeface="Times New Roman" pitchFamily="18" charset="0"/>
              </a:rPr>
              <a:t>Sống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Lời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bằng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chính</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người</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là</a:t>
            </a:r>
            <a:r>
              <a:rPr lang="en-US" sz="6600" b="0" dirty="0" smtClean="0">
                <a:solidFill>
                  <a:srgbClr val="002060"/>
                </a:solidFill>
                <a:effectLst/>
                <a:latin typeface="+mj-lt"/>
                <a:cs typeface="Times New Roman" pitchFamily="18" charset="0"/>
              </a:rPr>
              <a:t> </a:t>
            </a:r>
            <a:r>
              <a:rPr lang="en-US" sz="6600" b="0" dirty="0" err="1" smtClean="0">
                <a:solidFill>
                  <a:srgbClr val="002060"/>
                </a:solidFill>
                <a:effectLst/>
                <a:latin typeface="+mj-lt"/>
                <a:cs typeface="Times New Roman" pitchFamily="18" charset="0"/>
              </a:rPr>
              <a:t>giúp</a:t>
            </a:r>
            <a:r>
              <a:rPr lang="en-US" sz="6600" b="0" dirty="0" smtClean="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kẻ</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cùng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khốn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ước</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gì</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bao</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nhiêu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thế</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nhân</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vào</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tình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thương</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29515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dirty="0" err="1" smtClean="0">
                <a:solidFill>
                  <a:srgbClr val="C00000"/>
                </a:solidFill>
                <a:latin typeface="+mj-lt"/>
              </a:rPr>
              <a:t>Đ</a:t>
            </a:r>
            <a:r>
              <a:rPr lang="en-US" sz="4800" b="0" dirty="0" err="1" smtClean="0">
                <a:solidFill>
                  <a:srgbClr val="C00000"/>
                </a:solidFill>
                <a:effectLst/>
                <a:latin typeface="+mj-lt"/>
              </a:rPr>
              <a:t>k</a:t>
            </a:r>
            <a:r>
              <a:rPr lang="vi-VN" sz="4800" b="1" dirty="0" smtClean="0">
                <a:solidFill>
                  <a:srgbClr val="FF0000"/>
                </a:solidFill>
                <a:effectLst/>
                <a:latin typeface="+mj-lt"/>
              </a:rPr>
              <a:t>:</a:t>
            </a:r>
            <a:r>
              <a:rPr lang="en-US" sz="4800" b="1" dirty="0" smtClean="0">
                <a:solidFill>
                  <a:srgbClr val="FF0000"/>
                </a:solidFill>
                <a:effectLst/>
                <a:latin typeface="+mj-lt"/>
              </a:rPr>
              <a:t> </a:t>
            </a:r>
            <a:r>
              <a:rPr lang="vi-VN" sz="4800" b="1" dirty="0" smtClean="0">
                <a:solidFill>
                  <a:srgbClr val="002060"/>
                </a:solidFill>
              </a:rPr>
              <a:t>Các </a:t>
            </a:r>
            <a:r>
              <a:rPr lang="vi-VN" sz="4800" b="1" dirty="0">
                <a:solidFill>
                  <a:srgbClr val="002060"/>
                </a:solidFill>
              </a:rPr>
              <a:t>tầng trời mở ra mở ra </a:t>
            </a:r>
            <a:r>
              <a:rPr lang="vi-VN" sz="4800" b="1" dirty="0" smtClean="0">
                <a:solidFill>
                  <a:srgbClr val="002060"/>
                </a:solidFill>
              </a:rPr>
              <a:t>mở </a:t>
            </a:r>
            <a:r>
              <a:rPr lang="vi-VN" sz="4800" b="1" dirty="0">
                <a:solidFill>
                  <a:srgbClr val="002060"/>
                </a:solidFill>
              </a:rPr>
              <a:t>ra, Chúa Thánh Thần </a:t>
            </a:r>
            <a:r>
              <a:rPr lang="vi-VN" sz="4800" b="1" dirty="0" smtClean="0">
                <a:solidFill>
                  <a:srgbClr val="002060"/>
                </a:solidFill>
              </a:rPr>
              <a:t>ng</a:t>
            </a:r>
            <a:r>
              <a:rPr lang="en-US" sz="4800" b="1" dirty="0" smtClean="0">
                <a:solidFill>
                  <a:srgbClr val="002060"/>
                </a:solidFill>
              </a:rPr>
              <a:t>ự</a:t>
            </a:r>
            <a:r>
              <a:rPr lang="vi-VN" sz="4800" b="1" dirty="0" smtClean="0">
                <a:solidFill>
                  <a:srgbClr val="002060"/>
                </a:solidFill>
              </a:rPr>
              <a:t> </a:t>
            </a:r>
            <a:r>
              <a:rPr lang="vi-VN" sz="4800" b="1" dirty="0">
                <a:solidFill>
                  <a:srgbClr val="002060"/>
                </a:solidFill>
              </a:rPr>
              <a:t>đến như hình bồ câu đậu </a:t>
            </a:r>
            <a:r>
              <a:rPr lang="vi-VN" sz="4800" b="1" dirty="0" smtClean="0">
                <a:solidFill>
                  <a:srgbClr val="002060"/>
                </a:solidFill>
              </a:rPr>
              <a:t>xuống</a:t>
            </a:r>
            <a:r>
              <a:rPr lang="en-US" sz="4800" b="1" dirty="0" smtClean="0">
                <a:solidFill>
                  <a:srgbClr val="002060"/>
                </a:solidFill>
              </a:rPr>
              <a:t> </a:t>
            </a:r>
            <a:r>
              <a:rPr lang="vi-VN" sz="4800" b="1" dirty="0" smtClean="0">
                <a:solidFill>
                  <a:srgbClr val="002060"/>
                </a:solidFill>
              </a:rPr>
              <a:t>trên Người.</a:t>
            </a:r>
            <a:r>
              <a:rPr lang="en-US" sz="4800" b="1" dirty="0">
                <a:solidFill>
                  <a:srgbClr val="002060"/>
                </a:solidFill>
              </a:rPr>
              <a:t> </a:t>
            </a:r>
            <a:r>
              <a:rPr lang="vi-VN" sz="4800" b="1" dirty="0" smtClean="0">
                <a:solidFill>
                  <a:srgbClr val="002060"/>
                </a:solidFill>
              </a:rPr>
              <a:t>Rồi</a:t>
            </a:r>
            <a:r>
              <a:rPr lang="en-US" sz="4800" b="1" dirty="0" smtClean="0">
                <a:solidFill>
                  <a:srgbClr val="002060"/>
                </a:solidFill>
              </a:rPr>
              <a:t> </a:t>
            </a:r>
            <a:r>
              <a:rPr lang="vi-VN" sz="4800" b="1" dirty="0" smtClean="0">
                <a:solidFill>
                  <a:srgbClr val="002060"/>
                </a:solidFill>
              </a:rPr>
              <a:t>tiếng</a:t>
            </a:r>
            <a:r>
              <a:rPr lang="vi-VN" sz="4800" b="1" dirty="0">
                <a:solidFill>
                  <a:srgbClr val="002060"/>
                </a:solidFill>
              </a:rPr>
              <a:t>  Chúa </a:t>
            </a:r>
            <a:r>
              <a:rPr lang="vi-VN" sz="4800" b="1" dirty="0" smtClean="0">
                <a:solidFill>
                  <a:srgbClr val="002060"/>
                </a:solidFill>
              </a:rPr>
              <a:t>Cha </a:t>
            </a:r>
            <a:r>
              <a:rPr lang="vi-VN" sz="4800" b="1" dirty="0">
                <a:solidFill>
                  <a:srgbClr val="002060"/>
                </a:solidFill>
              </a:rPr>
              <a:t>truyền phán</a:t>
            </a:r>
            <a:r>
              <a:rPr lang="vi-VN" sz="4800" b="1" dirty="0" smtClean="0">
                <a:solidFill>
                  <a:srgbClr val="002060"/>
                </a:solidFill>
              </a:rPr>
              <a:t>:</a:t>
            </a:r>
            <a:r>
              <a:rPr lang="en-US" sz="4800" b="1" dirty="0" smtClean="0">
                <a:solidFill>
                  <a:srgbClr val="002060"/>
                </a:solidFill>
              </a:rPr>
              <a:t> </a:t>
            </a:r>
            <a:r>
              <a:rPr lang="vi-VN" sz="4800" b="1" dirty="0" smtClean="0">
                <a:solidFill>
                  <a:srgbClr val="002060"/>
                </a:solidFill>
              </a:rPr>
              <a:t>“</a:t>
            </a:r>
            <a:r>
              <a:rPr lang="vi-VN" sz="4800" b="1" dirty="0">
                <a:solidFill>
                  <a:srgbClr val="002060"/>
                </a:solidFill>
              </a:rPr>
              <a:t>Đây là Con Ta yêu dấu, Con đẹp lòng Ta mọi đàng</a:t>
            </a:r>
            <a:r>
              <a:rPr lang="vi-VN" sz="4800" b="1" dirty="0" smtClean="0">
                <a:solidFill>
                  <a:srgbClr val="002060"/>
                </a:solidFill>
              </a:rPr>
              <a:t>”.</a:t>
            </a:r>
            <a:endParaRPr lang="vi-VN" sz="4800" b="1" dirty="0">
              <a:solidFill>
                <a:srgbClr val="002060"/>
              </a:solidFill>
              <a:latin typeface="+mj-lt"/>
            </a:endParaRPr>
          </a:p>
        </p:txBody>
      </p:sp>
    </p:spTree>
    <p:extLst>
      <p:ext uri="{BB962C8B-B14F-4D97-AF65-F5344CB8AC3E}">
        <p14:creationId xmlns:p14="http://schemas.microsoft.com/office/powerpoint/2010/main" val="361898001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dương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bao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người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chưa</a:t>
            </a:r>
            <a:r>
              <a:rPr lang="en-US" sz="6000" b="0" dirty="0" smtClean="0">
                <a:solidFill>
                  <a:srgbClr val="002060"/>
                </a:solidFill>
                <a:effectLst/>
                <a:latin typeface="+mj-lt"/>
                <a:cs typeface="Times New Roman" pitchFamily="18" charset="0"/>
              </a:rPr>
              <a:t> tin </a:t>
            </a:r>
            <a:r>
              <a:rPr lang="en-US" sz="6000" b="0" dirty="0" err="1" smtClean="0">
                <a:solidFill>
                  <a:srgbClr val="002060"/>
                </a:solidFill>
                <a:effectLst/>
                <a:latin typeface="+mj-lt"/>
                <a:cs typeface="Times New Roman" pitchFamily="18" charset="0"/>
              </a:rPr>
              <a:t>ngôi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đêm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nguyện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cầu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sẽ</a:t>
            </a:r>
            <a:r>
              <a:rPr lang="en-US" sz="6000" b="0" dirty="0" smtClean="0">
                <a:solidFill>
                  <a:srgbClr val="002060"/>
                </a:solidFill>
                <a:effectLst/>
                <a:latin typeface="+mj-lt"/>
                <a:cs typeface="Times New Roman" pitchFamily="18" charset="0"/>
              </a:rPr>
              <a:t> loan tin </a:t>
            </a:r>
            <a:r>
              <a:rPr lang="en-US" sz="6000" b="0" dirty="0" err="1" smtClean="0">
                <a:solidFill>
                  <a:srgbClr val="002060"/>
                </a:solidFill>
                <a:effectLst/>
                <a:latin typeface="+mj-lt"/>
                <a:cs typeface="Times New Roman" pitchFamily="18" charset="0"/>
              </a:rPr>
              <a:t>như</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ngọn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gió</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lùa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097233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dirty="0" err="1" smtClean="0">
                <a:solidFill>
                  <a:srgbClr val="002060"/>
                </a:solidFill>
                <a:effectLst/>
                <a:latin typeface="+mj-lt"/>
                <a:cs typeface="Times New Roman" pitchFamily="18" charset="0"/>
              </a:rPr>
              <a:t>Chính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ngọn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gió</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dịu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mát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tâm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hồn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giúp</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người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nghèo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đói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hằng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thế</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tin </a:t>
            </a:r>
            <a:r>
              <a:rPr lang="en-US" sz="6000" b="0" dirty="0" err="1" smtClean="0">
                <a:solidFill>
                  <a:srgbClr val="002060"/>
                </a:solidFill>
                <a:effectLst/>
                <a:latin typeface="+mj-lt"/>
                <a:cs typeface="Times New Roman" pitchFamily="18" charset="0"/>
              </a:rPr>
              <a:t>vào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tình</a:t>
            </a:r>
            <a:r>
              <a:rPr lang="en-US" sz="6000" b="0" dirty="0" smtClean="0">
                <a:solidFill>
                  <a:srgbClr val="002060"/>
                </a:solidFill>
                <a:effectLst/>
                <a:latin typeface="+mj-lt"/>
                <a:cs typeface="Times New Roman" pitchFamily="18" charset="0"/>
              </a:rPr>
              <a:t> Cha.</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93852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Tk4:</a:t>
            </a:r>
            <a:r>
              <a:rPr lang="en-US" sz="6000" b="0" dirty="0" smtClean="0">
                <a:solidFill>
                  <a:srgbClr val="003399"/>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Như</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mây</a:t>
            </a:r>
            <a:r>
              <a:rPr lang="en-US" sz="6000" b="0" dirty="0" smtClean="0">
                <a:solidFill>
                  <a:srgbClr val="002060"/>
                </a:solidFill>
                <a:effectLst/>
                <a:latin typeface="+mj-lt"/>
                <a:cs typeface="Times New Roman" pitchFamily="18" charset="0"/>
              </a:rPr>
              <a:t> bay </a:t>
            </a:r>
            <a:r>
              <a:rPr lang="en-US" sz="6000" b="0" dirty="0" err="1" smtClean="0">
                <a:solidFill>
                  <a:srgbClr val="002060"/>
                </a:solidFill>
                <a:effectLst/>
                <a:latin typeface="+mj-lt"/>
                <a:cs typeface="Times New Roman" pitchFamily="18" charset="0"/>
              </a:rPr>
              <a:t>trên</a:t>
            </a:r>
            <a:r>
              <a:rPr lang="en-US" sz="6000" b="0" dirty="0" smtClean="0">
                <a:solidFill>
                  <a:srgbClr val="002060"/>
                </a:solidFill>
                <a:effectLst/>
                <a:latin typeface="+mj-lt"/>
                <a:cs typeface="Times New Roman" pitchFamily="18" charset="0"/>
              </a:rPr>
              <a:t> non </a:t>
            </a:r>
            <a:r>
              <a:rPr lang="en-US" sz="6000" b="0" dirty="0" err="1" smtClean="0">
                <a:solidFill>
                  <a:srgbClr val="002060"/>
                </a:solidFill>
                <a:effectLst/>
                <a:latin typeface="+mj-lt"/>
                <a:cs typeface="Times New Roman" pitchFamily="18" charset="0"/>
              </a:rPr>
              <a:t>ngàn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đùa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gian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dối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Đâu</a:t>
            </a:r>
            <a:r>
              <a:rPr lang="en-US" sz="6000" b="0" dirty="0" smtClean="0">
                <a:solidFill>
                  <a:srgbClr val="002060"/>
                </a:solidFill>
                <a:effectLst/>
                <a:latin typeface="+mj-lt"/>
                <a:cs typeface="Times New Roman" pitchFamily="18" charset="0"/>
              </a:rPr>
              <a:t> hay </a:t>
            </a:r>
            <a:r>
              <a:rPr lang="en-US" sz="6000" b="0" dirty="0" err="1" smtClean="0">
                <a:solidFill>
                  <a:srgbClr val="002060"/>
                </a:solidFill>
                <a:effectLst/>
                <a:latin typeface="+mj-lt"/>
                <a:cs typeface="Times New Roman" pitchFamily="18" charset="0"/>
              </a:rPr>
              <a:t>mai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kia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sẽ</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tàn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có</a:t>
            </a:r>
            <a:r>
              <a:rPr lang="en-US" sz="6000" b="0" dirty="0" smtClean="0">
                <a:solidFill>
                  <a:srgbClr val="002060"/>
                </a:solidFill>
                <a:effectLst/>
                <a:latin typeface="+mj-lt"/>
                <a:cs typeface="Times New Roman" pitchFamily="18" charset="0"/>
              </a:rPr>
              <a:t> chi </a:t>
            </a:r>
            <a:r>
              <a:rPr lang="en-US" sz="6000" b="0" dirty="0" err="1" smtClean="0">
                <a:solidFill>
                  <a:srgbClr val="002060"/>
                </a:solidFill>
                <a:effectLst/>
                <a:latin typeface="+mj-lt"/>
                <a:cs typeface="Times New Roman" pitchFamily="18" charset="0"/>
              </a:rPr>
              <a:t>đâu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những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gì</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của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27319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err="1" smtClean="0">
                <a:solidFill>
                  <a:srgbClr val="002060"/>
                </a:solidFill>
                <a:effectLst/>
                <a:latin typeface="+mj-lt"/>
                <a:cs typeface="Times New Roman" pitchFamily="18" charset="0"/>
              </a:rPr>
              <a:t>Hãy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biết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tình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cao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hãy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hiến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trọn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cuộc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sống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Trở</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thành</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yêu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dấu</a:t>
            </a:r>
            <a:r>
              <a:rPr lang="en-US" sz="6000" b="0" dirty="0" smtClean="0">
                <a:solidFill>
                  <a:srgbClr val="002060"/>
                </a:solidFill>
                <a:effectLst/>
                <a:latin typeface="+mj-lt"/>
                <a:cs typeface="Times New Roman" pitchFamily="18" charset="0"/>
              </a:rPr>
              <a:t> Cha, </a:t>
            </a:r>
            <a:r>
              <a:rPr lang="en-US" sz="6000" b="0" dirty="0" err="1" smtClean="0">
                <a:solidFill>
                  <a:srgbClr val="002060"/>
                </a:solidFill>
                <a:effectLst/>
                <a:latin typeface="+mj-lt"/>
                <a:cs typeface="Times New Roman" pitchFamily="18" charset="0"/>
              </a:rPr>
              <a:t>quê</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niềm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vui</a:t>
            </a:r>
            <a:r>
              <a:rPr lang="en-US" sz="6000" b="0" dirty="0" smtClean="0">
                <a:solidFill>
                  <a:srgbClr val="002060"/>
                </a:solidFill>
                <a:effectLst/>
                <a:latin typeface="+mj-lt"/>
                <a:cs typeface="Times New Roman" pitchFamily="18" charset="0"/>
              </a:rPr>
              <a:t>.</a:t>
            </a:r>
            <a:endParaRPr lang="vi-VN" sz="6000" b="0" dirty="0" smtClean="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94462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đất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này</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luôn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đổi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mới</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hết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nhân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được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Thần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soi</a:t>
            </a:r>
            <a:r>
              <a:rPr lang="en-US" sz="6000" b="0" dirty="0" smtClean="0">
                <a:solidFill>
                  <a:srgbClr val="002060"/>
                </a:solidFill>
                <a:effectLst/>
                <a:latin typeface="+mj-lt"/>
                <a:cs typeface="Times New Roman" pitchFamily="18" charset="0"/>
              </a:rPr>
              <a:t>. </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2060"/>
                </a:solidFill>
                <a:effectLst/>
                <a:latin typeface="+mj-lt"/>
                <a:cs typeface="Times New Roman" pitchFamily="18" charset="0"/>
              </a:rPr>
              <a:t>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tạ</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đã</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nhận</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làm</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năm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trong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đời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tôn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là</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Vua</a:t>
            </a:r>
            <a:r>
              <a:rPr lang="en-US" sz="6000" b="0" dirty="0" smtClean="0">
                <a:solidFill>
                  <a:srgbClr val="002060"/>
                </a:solidFill>
                <a:effectLst/>
                <a:latin typeface="+mj-lt"/>
                <a:cs typeface="Times New Roman" pitchFamily="18" charset="0"/>
              </a:rPr>
              <a:t>.</a:t>
            </a:r>
            <a:endParaRPr lang="vi-VN"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6600" b="0" dirty="0" err="1" smtClean="0">
                <a:solidFill>
                  <a:srgbClr val="FF0000"/>
                </a:solidFill>
                <a:effectLst/>
                <a:latin typeface="+mj-lt"/>
                <a:cs typeface="Tahoma" pitchFamily="34" charset="0"/>
              </a:rPr>
              <a:t>Ca</a:t>
            </a:r>
            <a:r>
              <a:rPr lang="en-US" sz="6600" b="0" dirty="0" smtClean="0">
                <a:solidFill>
                  <a:srgbClr val="FF0000"/>
                </a:solidFill>
                <a:effectLst/>
                <a:latin typeface="+mj-lt"/>
                <a:cs typeface="Tahoma" pitchFamily="34" charset="0"/>
              </a:rPr>
              <a:t> </a:t>
            </a:r>
            <a:r>
              <a:rPr lang="vi-VN" sz="6600" b="0" dirty="0" smtClean="0">
                <a:solidFill>
                  <a:srgbClr val="FF0000"/>
                </a:solidFill>
                <a:effectLst/>
                <a:latin typeface="+mj-lt"/>
                <a:cs typeface="Tahoma" pitchFamily="34" charset="0"/>
              </a:rPr>
              <a:t>Kết </a:t>
            </a:r>
            <a:r>
              <a:rPr lang="en-US" sz="6600" b="0" dirty="0" smtClean="0">
                <a:solidFill>
                  <a:srgbClr val="FF0000"/>
                </a:solidFill>
                <a:effectLst/>
                <a:latin typeface="+mj-lt"/>
                <a:cs typeface="Tahoma" pitchFamily="34" charset="0"/>
              </a:rPr>
              <a:t>L</a:t>
            </a:r>
            <a:r>
              <a:rPr lang="vi-VN" sz="6600" b="0" dirty="0" smtClean="0">
                <a:solidFill>
                  <a:srgbClr val="FF0000"/>
                </a:solidFill>
                <a:effectLst/>
                <a:latin typeface="+mj-lt"/>
                <a:cs typeface="Tahoma" pitchFamily="34" charset="0"/>
              </a:rPr>
              <a:t>ễ</a:t>
            </a:r>
            <a:endParaRPr lang="en-US" sz="6600" b="0" dirty="0">
              <a:solidFill>
                <a:srgbClr val="FF0000"/>
              </a:solidFill>
              <a:effectLst/>
              <a:latin typeface="+mj-lt"/>
              <a:cs typeface="Tahoma" pitchFamily="34" charset="0"/>
            </a:endParaRPr>
          </a:p>
          <a:p>
            <a:pPr eaLnBrk="1" hangingPunct="1">
              <a:lnSpc>
                <a:spcPct val="105000"/>
              </a:lnSpc>
            </a:pPr>
            <a:r>
              <a:rPr lang="vi-VN" sz="6600" dirty="0">
                <a:solidFill>
                  <a:srgbClr val="FF0000"/>
                </a:solidFill>
                <a:latin typeface="+mj-lt"/>
                <a:cs typeface="Tahoma" pitchFamily="34" charset="0"/>
              </a:rPr>
              <a:t>Xin </a:t>
            </a:r>
            <a:r>
              <a:rPr lang="vi-VN" sz="6600" dirty="0" smtClean="0">
                <a:solidFill>
                  <a:srgbClr val="FF0000"/>
                </a:solidFill>
                <a:latin typeface="+mj-lt"/>
                <a:cs typeface="Tahoma" pitchFamily="34" charset="0"/>
              </a:rPr>
              <a:t>Vâng</a:t>
            </a:r>
          </a:p>
          <a:p>
            <a:pPr eaLnBrk="1" hangingPunct="1">
              <a:lnSpc>
                <a:spcPct val="105000"/>
              </a:lnSpc>
            </a:pPr>
            <a:r>
              <a:rPr lang="vi-VN" sz="4800" i="1" dirty="0" smtClean="0">
                <a:solidFill>
                  <a:srgbClr val="002060"/>
                </a:solidFill>
                <a:latin typeface="+mj-lt"/>
                <a:cs typeface="Tahoma" pitchFamily="34" charset="0"/>
              </a:rPr>
              <a:t>Lm. Mi Trầm</a:t>
            </a:r>
            <a:endParaRPr lang="en-US" sz="4800" i="1" dirty="0" smtClean="0">
              <a:solidFill>
                <a:srgbClr val="00206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Arial" charset="0"/>
              </a:rPr>
              <a:t>  </a:t>
            </a:r>
          </a:p>
        </p:txBody>
      </p:sp>
    </p:spTree>
    <p:extLst>
      <p:ext uri="{BB962C8B-B14F-4D97-AF65-F5344CB8AC3E}">
        <p14:creationId xmlns:p14="http://schemas.microsoft.com/office/powerpoint/2010/main" val="4293178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3023</Words>
  <Application>Microsoft Office PowerPoint</Application>
  <PresentationFormat>On-screen Show (16:9)</PresentationFormat>
  <Paragraphs>175</Paragraphs>
  <Slides>117</Slides>
  <Notes>18</Notes>
  <HiddenSlides>0</HiddenSlides>
  <MMClips>0</MMClips>
  <ScaleCrop>false</ScaleCrop>
  <HeadingPairs>
    <vt:vector size="4" baseType="variant">
      <vt:variant>
        <vt:lpstr>Theme</vt:lpstr>
      </vt:variant>
      <vt:variant>
        <vt:i4>17</vt:i4>
      </vt:variant>
      <vt:variant>
        <vt:lpstr>Slide Titles</vt:lpstr>
      </vt:variant>
      <vt:variant>
        <vt:i4>117</vt:i4>
      </vt:variant>
    </vt:vector>
  </HeadingPairs>
  <TitlesOfParts>
    <vt:vector size="134" baseType="lpstr">
      <vt:lpstr>Office Theme</vt:lpstr>
      <vt:lpstr>3_Office Theme</vt:lpstr>
      <vt:lpstr>5_Office Theme</vt:lpstr>
      <vt:lpstr>36_Default Design</vt:lpstr>
      <vt:lpstr>2_Office Theme</vt:lpstr>
      <vt:lpstr>4_Office Theme</vt:lpstr>
      <vt:lpstr>6_Office Theme</vt:lpstr>
      <vt:lpstr>7_Office Theme</vt:lpstr>
      <vt:lpstr>8_Office Theme</vt:lpstr>
      <vt:lpstr>37_Default Design</vt:lpstr>
      <vt:lpstr>1_Office Theme</vt:lpstr>
      <vt:lpstr>9_Office Theme</vt:lpstr>
      <vt:lpstr>10_Office Theme</vt:lpstr>
      <vt:lpstr>18_Office Theme</vt:lpstr>
      <vt:lpstr>Default Design</vt:lpstr>
      <vt:lpstr>1_Default Design</vt:lpstr>
      <vt:lpstr>11_Office Theme</vt:lpstr>
      <vt:lpstr>PowerPoint Presentation</vt:lpstr>
      <vt:lpstr>Ca Nhập Lễ Con Ta Yếu Dấu Giang Ân</vt:lpstr>
      <vt:lpstr>Đk: Hãy đến tung hô Chúa, reo mừng Đấng cứu thoát ta. Nào cùng đến trước thiên nhan, nào cùng đến trước thiên nhan, dâng lời cảm tạ, và tung hô Chúa. </vt:lpstr>
      <vt:lpstr>Tk1. Chúa là, nguồn quang minh tâm trí con sáng soi, trên đường thế gian mịt mùng. Dìu con, tiến bước về nơi ước mong, dẫu ngàn, nguy khó rắc gieo trên đường. </vt:lpstr>
      <vt:lpstr>Đk: Hãy đến tung hô Chúa, reo mừng Đấng cứu thoát ta. Nào cùng đến trước thiên nhan, nào cùng đến trước thiên nhan, dâng lời cảm tạ, và tung hô Chúa. </vt:lpstr>
      <vt:lpstr>Tk2. Tiếng lòng, giờ đây vang lên thiết tha ngát thơm, như làn khói hương cao vời. Cùng chung, với đất trời muôn tiếng ca chúc tụng, danh Chúa đến muôn muôn đời.</vt:lpstr>
      <vt:lpstr>Đk: Hãy đến tung hô Chúa, reo mừng Đấng cứu thoát ta. Nào cùng đến trước thiên nhan, nào cùng đến trước thiên nhan, dâng lời cảm tạ, và tung hô Chúa. </vt:lpstr>
      <vt:lpstr>Ca Nhập Lễ CÁC TẦNG TRỜI MỞ RA   Lm. Thái Nguyên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103 Chúa Giêsu Chịu Phép Rửa  Năm C Lm Kim Long 04 Câu</vt:lpstr>
      <vt:lpstr>Đk: Hồn tôi hỡi hãy chúc tụng Chúa Trời.</vt:lpstr>
      <vt:lpstr>Tk1: Hồn tôi hỡi chúc tụng Chúa đi, lạy Thiên Chúa đấng con thờ kính, Ngài cao cả muôn trùng. Áo Ngài mặc toàn oai phong lẫm liệt, cầm bào Ngài khoác muôn vạn ánh hào quang.</vt:lpstr>
      <vt:lpstr>Đk: Hồn tôi hỡi hãy chúc tụng Chúa Trời.</vt:lpstr>
      <vt:lpstr>Tk2: Kỳ công Chúa, quá nhiều Chúa ơi, thật phong phú với muôn màu sắc đầy ắp dương gian này. Với vạn vật Ngài khôn ngoan tác thành, linh hồn tôi hỡi, ca tụng Chúa trời đi.</vt:lpstr>
      <vt:lpstr>Đk: Hồn tôi hỡi hãy chúc tụng Chúa Trời.</vt:lpstr>
      <vt:lpstr>Tk3: Kìa muôn thú ngước nhìn Chúa luôn, đợi trông Chúa dũ thương nhìn đến dọn bữa cho no lòng. Chúng vội vàng lượm ngay khi Chúa tặng, thỏa lòng vì những ân lộc Chúa rộng ban.</vt:lpstr>
      <vt:lpstr>Đk: Hồn tôi hỡi hãy chúc tụng Chúa Trời.</vt:lpstr>
      <vt:lpstr>Tk4: Vừa khi Chúa rút lại khí thiêng, là thân chúng trở lui bụi cát vì tắt hơi thở rồi. Muốn tạo lại Ngài ban sinh khí vào, bởi Ngài đổi mới bộ mặt của trần gian. </vt:lpstr>
      <vt:lpstr>Đk: Hồn tôi hỡi hãy chúc tụng Chúa Trời.</vt:lpstr>
      <vt:lpstr>PowerPoint Presentation</vt:lpstr>
      <vt:lpstr>Alleluia-alleluia: Gioan nói: Đấng sẽ đến sau tôi thì uy lực hơn tôi. Người sẽ rửa các ngươi trong lửa và Thánh Thần.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Đk: (Lời ca bay cao) Lời ca bay cao như hương trầm nghi ngút bay lên toà cao sang. Trọn tâm tư dâng lên, xác hồn với đời ước mơ.</vt:lpstr>
      <vt:lpstr>Tk1: Trầm trầm tiếng ca tình yêu sốt mến. Vương vương câu hát ngất ngây hương lòng. Trọn một đời ước mơ, thành bài ca tuyệt vời, tiến dâng lên Ngài.</vt:lpstr>
      <vt:lpstr>Tk2: Bừng bừng lửa cháy ngày đêm thiêu đốt. Say men khúc hát thánh ca tuyệt vời. Lòng này bao ước mơ, cuồn cuộn như suối nguồn, tiến dâng lên Ngài.</vt:lpstr>
      <vt:lpstr>Ca Dâng Lễ XIN DÂNG  Đinh Thanh Hiền</vt:lpstr>
      <vt:lpstr>Tk1: Xin dâng Ngài đây là hiến lễ tuyệt vời. Chẳng cao sang, chẳng quí giá, chỉ là tình yêu thái hòa. Yêu anh em như chính thân mình, yêu tha nhân với cả tâm tình. Nguyện xin, nguyện xin Chúa thương đoái nhìn.</vt:lpstr>
      <vt:lpstr>ĐK: Xin dâng lên bánh trắng lúa đồng làm nên và hy sinh nối kết tình mến lâu bền. Xin dâng lên chén rượu nho chín làm nên và đau thương vì Chúa tin yêu mọi người.</vt:lpstr>
      <vt:lpstr>PowerPoint Presentation</vt:lpstr>
      <vt:lpstr>ĐK: Xin dâng lên bánh trắng lúa đồng làm nên và hy sinh nối kết tình mến lâu bền. Xin dâng lên chén rượu nho chín làm nên và đau thương vì Chúa tin yêu mọi người.</vt:lpstr>
      <vt:lpstr>PowerPoint Presentation</vt:lpstr>
      <vt:lpstr>PowerPoint Presentation</vt:lpstr>
      <vt:lpstr>PowerPoint Presentation</vt:lpstr>
      <vt:lpstr> </vt:lpstr>
      <vt:lpstr>Pk1: Lòng con ngỡ ngàng khi nhận thấy Chúa, là Đấng thánh thiện vô song,  mà lại đứng chung với hàng tội nhân, chờ đợi Gio-an làm Phép rửa cho. </vt:lpstr>
      <vt:lpstr>ĐK: Xin cho con một lòng khiêm tốn, để nhận ra những lầm lỗi mình,  để đời con luôn biết sống tận tình.  Xin cho con một tình yêu mến, được tự do sống cho riêng Ngài,  để ngày mai đẹp mãi muôn ngàn đời. </vt:lpstr>
      <vt:lpstr> </vt:lpstr>
      <vt:lpstr>ĐK: Xin cho con một lòng khiêm tốn, để nhận ra những lầm lỗi mình,  để đời con luôn biết sống tận tình.  Xin cho con một tình yêu mến, được tự do sống cho riêng Ngài,  để ngày mai đẹp mãi muôn ngàn đời. </vt:lpstr>
      <vt:lpstr>Pk3: Lòng con ngỡ ngàng khi nhận thấy Chúa, chỉ muốn sống đẹp lòng Cha,  một lòng tín trung không hề nao núng, để lại cho con một tấm lòng son.</vt:lpstr>
      <vt:lpstr>ĐK: Xin cho con một lòng khiêm tốn, để nhận ra những lầm lỗi mình,  để đời con luôn biết sống tận tình.  Xin cho con một tình yêu mến, được tự do sống cho riêng Ngài,  để ngày mai đẹp mãi muôn ngàn đời. </vt:lpstr>
      <vt:lpstr>Pk4: Lòng con vẫn còn bao điều tự mãn, đời sống vẫn còn dở dang,  còn bao trái ngang bao điều lo toan, còn nhiều bâng quơ bao nỗi thờ ơ.</vt:lpstr>
      <vt:lpstr>ĐK: Xin cho con một lòng khiêm tốn, để nhận ra những lầm lỗi mình,  để đời con luôn biết sống tận tình.  Xin cho con một tình yêu mến, được tự do sống cho riêng Ngài,  để ngày mai đẹp mãi muôn ngàn đời. </vt:lpstr>
      <vt:lpstr>Ca Nguyện Hiệp Lễ Trên Sông Gio-Đan  Chúa Giêsu Chịu Phép Rửa - Năm C</vt:lpstr>
      <vt:lpstr>Tk1: Trên sông Gio-đan năm nào, Gioan thanh tẩy dân chúng. Bên bờ sông Gio-đan ngọt ngào, Chúa Giê-su đã làm phép rửa.</vt:lpstr>
      <vt:lpstr>Thánh Thần ngự xuống trên Ngài, và có tiếng Chúa Cha từ trời phán: Con là Con yếu dấu Cha Con thật đẹp lòng Cha.</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Tk2: Khiêm nhu như Gioan hôm nào, loan tin cho Ngài sẽ đến. Bao năm trôi theo dòng đời, nhớ loan tin ơn Ngài cứu độ. </vt:lpstr>
      <vt:lpstr>Sống Lời Chúa bằng chính con người, là giúp kẻ cùng khốn, ước gì bao nhiêu thế nhân tin vào một tình thương</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Tk3: Trên nơi dương gian bao người, chưa tin ngôi lời Thiên Chúa, trong đêm con xin nguyện cầu, sẽ loan tin như ngọn gió lùa.</vt:lpstr>
      <vt:lpstr>Chính ngọn gió dịu mát tâm hồn, là giúp người nghèo đói, con hằng xin cho thế nhân tin vào tình Cha.</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Tk4: Như mây bay trên non ngàn, nhân gian vui đùa gian dối. Đâu hay mai kia sẽ tàn, có chi đâu những gì của đời!</vt:lpstr>
      <vt:lpstr>Hãy nhận biết tình Chúa cao vời, và hãy hiến trọn cuộc sống. Trở thành con yêu dấu Cha, quê trời là niềm vui.</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PowerPoint Presentation</vt:lpstr>
      <vt:lpstr> </vt:lpstr>
      <vt:lpstr>Pk1: Mẹ ơi, Đời con dõi bước theo Mẹ, lòng con quyết noi gương Mẹ, xin Mẹ dạy con hai tiếng Xin Vâng. Mẹ ơi, Đường đi trăm ngàn nguy khó, hiểm nguy dâng tràn đây dó. xin Mẹ dạy con hai tiếng Xin Vâng.</vt:lpstr>
      <vt:lpstr> </vt:lpstr>
      <vt:lpstr> </vt:lpstr>
      <vt:lpstr> </vt:lpstr>
      <vt:lpstr>Ca Kết Lễ Này Chính Chúa  Đức Tuấn</vt:lpstr>
      <vt:lpstr>Đk: Này chính Chúa đã sai tôi đi. Sai tôi đi loan báo Tin Mừng. Này chính Chúa đã thánh hiến tôi. Sai tôi đi Người sai tôi đi.</vt:lpstr>
      <vt:lpstr>Tk1: Sai tôi đến với người nghèo khó. Sai tôi đến với người lao tù. Đem Tin Mừng giải thoát: Thiên Chúa đã cứu tôi.</vt:lpstr>
      <vt:lpstr>Tk2: Sai tôi đến với người than khóc. Sai tôi đến với người âu sầu. Đem Tin Mừng an ủi: Thiên Chúa đã cứu tôi.</vt:lpstr>
      <vt:lpstr>Đk: Này chính Chúa đã sai tôi đi. Sai tôi đi loan báo Tin Mừng. Này chính Chúa đã thánh hiến tôi. Sai tôi đi Người sai tôi đi.</vt:lpstr>
      <vt:lpstr>Tk3: Sai tôi đến với người đau yếu. Sai tôi đến với người thất vọng. Đem Tin Mừng chân lý: Thiên Chúa đã cứu tôi.</vt:lpstr>
      <vt:lpstr>Tk4: Sai tôi đến với người tội lỗi. Sai tôi đến với người lao nhọc. Đem Tin Mừng cứu rỗi: Thiên Chúa đã cứu tôi.</vt:lpstr>
      <vt:lpstr>Đk: Này chính Chúa đã sai tôi đi. Sai tôi đi loan báo Tin Mừng. Này chính Chúa đã thánh hiến tôi. Sai tôi đi Người sai tôi đi.</vt:lpstr>
      <vt:lpstr>Ca Kết Lễ BÀI CA CẢM TẠ Anh Tuấn</vt:lpstr>
      <vt:lpstr>Đk: Từng hồi chuông ngân vang, đoàn con cất tiếng hát, mừng năm thánh Chúa nay rộng ban. Đoàn con khắp thế giới, trên đường tiến về trời, cùng hát lên bài ca cảm tạ.</vt:lpstr>
      <vt:lpstr>Tk1: Luôn trông cậy vào lòng Chúa xót thương. Luôn tin tưởng Ngài ở bên sớm hôm. Cất tiếng hát cảm tạ, Chúa đã xuống gian trần để mở lối đưa ta về Nước Trời.</vt:lpstr>
      <vt:lpstr>Đk:  Từng hồi chuông ngân vang, đoàn con cất tiếng hát, mừng năm thánh Chúa nay rộng ban. Đoàn con khắp thế giới, trên đường tiến về trời, cùng hát lên bài ca cảm tạ.</vt:lpstr>
      <vt:lpstr>Tk2: Trong hy vọng cùng nhịp bước tiến đi, không lo gì dù hiểm nguy sá chi. Có Chúa bước đi cùng, Chúa dẫn lối soi đường, bàn tay Chúa luôn che chở giữ gìn.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35</cp:revision>
  <dcterms:created xsi:type="dcterms:W3CDTF">2021-12-05T01:20:54Z</dcterms:created>
  <dcterms:modified xsi:type="dcterms:W3CDTF">2025-01-10T08:33:06Z</dcterms:modified>
</cp:coreProperties>
</file>