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32" r:id="rId6"/>
    <p:sldMasterId id="2147483740" r:id="rId7"/>
    <p:sldMasterId id="2147483752" r:id="rId8"/>
    <p:sldMasterId id="2147483764" r:id="rId9"/>
    <p:sldMasterId id="2147483772" r:id="rId10"/>
    <p:sldMasterId id="2147483784" r:id="rId11"/>
    <p:sldMasterId id="2147483796" r:id="rId12"/>
    <p:sldMasterId id="2147483808" r:id="rId13"/>
  </p:sldMasterIdLst>
  <p:notesMasterIdLst>
    <p:notesMasterId r:id="rId79"/>
  </p:notesMasterIdLst>
  <p:sldIdLst>
    <p:sldId id="810" r:id="rId14"/>
    <p:sldId id="804" r:id="rId15"/>
    <p:sldId id="805" r:id="rId16"/>
    <p:sldId id="807" r:id="rId17"/>
    <p:sldId id="918" r:id="rId18"/>
    <p:sldId id="922" r:id="rId19"/>
    <p:sldId id="911" r:id="rId20"/>
    <p:sldId id="912" r:id="rId21"/>
    <p:sldId id="913" r:id="rId22"/>
    <p:sldId id="914" r:id="rId23"/>
    <p:sldId id="915" r:id="rId24"/>
    <p:sldId id="916" r:id="rId25"/>
    <p:sldId id="917" r:id="rId26"/>
    <p:sldId id="925" r:id="rId27"/>
    <p:sldId id="819" r:id="rId28"/>
    <p:sldId id="859" r:id="rId29"/>
    <p:sldId id="860" r:id="rId30"/>
    <p:sldId id="861" r:id="rId31"/>
    <p:sldId id="862" r:id="rId32"/>
    <p:sldId id="863" r:id="rId33"/>
    <p:sldId id="864" r:id="rId34"/>
    <p:sldId id="865" r:id="rId35"/>
    <p:sldId id="866" r:id="rId36"/>
    <p:sldId id="867" r:id="rId37"/>
    <p:sldId id="868" r:id="rId38"/>
    <p:sldId id="869" r:id="rId39"/>
    <p:sldId id="870" r:id="rId40"/>
    <p:sldId id="871" r:id="rId41"/>
    <p:sldId id="872" r:id="rId42"/>
    <p:sldId id="926" r:id="rId43"/>
    <p:sldId id="873" r:id="rId44"/>
    <p:sldId id="919" r:id="rId45"/>
    <p:sldId id="811" r:id="rId46"/>
    <p:sldId id="927" r:id="rId47"/>
    <p:sldId id="928" r:id="rId48"/>
    <p:sldId id="929" r:id="rId49"/>
    <p:sldId id="930" r:id="rId50"/>
    <p:sldId id="931" r:id="rId51"/>
    <p:sldId id="932" r:id="rId52"/>
    <p:sldId id="933" r:id="rId53"/>
    <p:sldId id="934" r:id="rId54"/>
    <p:sldId id="935" r:id="rId55"/>
    <p:sldId id="936" r:id="rId56"/>
    <p:sldId id="937" r:id="rId57"/>
    <p:sldId id="799" r:id="rId58"/>
    <p:sldId id="876" r:id="rId59"/>
    <p:sldId id="938" r:id="rId60"/>
    <p:sldId id="939" r:id="rId61"/>
    <p:sldId id="940" r:id="rId62"/>
    <p:sldId id="941" r:id="rId63"/>
    <p:sldId id="825" r:id="rId64"/>
    <p:sldId id="924" r:id="rId65"/>
    <p:sldId id="850" r:id="rId66"/>
    <p:sldId id="942" r:id="rId67"/>
    <p:sldId id="844" r:id="rId68"/>
    <p:sldId id="897" r:id="rId69"/>
    <p:sldId id="847" r:id="rId70"/>
    <p:sldId id="898" r:id="rId71"/>
    <p:sldId id="849" r:id="rId72"/>
    <p:sldId id="851" r:id="rId73"/>
    <p:sldId id="883" r:id="rId74"/>
    <p:sldId id="884" r:id="rId75"/>
    <p:sldId id="885" r:id="rId76"/>
    <p:sldId id="887" r:id="rId77"/>
    <p:sldId id="920"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66"/>
    <a:srgbClr val="0080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48" y="1200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8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8813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27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3641939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051534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2315607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8860765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36739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932383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80464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3864195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756313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294738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5045316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532121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551520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163899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717210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571967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75031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952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9788354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2718344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302353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7255626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4982658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186705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495909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9751681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377741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872831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378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860688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23471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68232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810451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40435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11476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25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602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263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019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5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35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7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826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557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837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870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65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2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97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5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0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277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93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4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233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015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814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00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3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40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92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43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7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918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220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77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694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284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897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727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9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3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63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91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764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914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58280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5662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73531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2859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138747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04973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4815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1BBE4B-DDC6-408A-84CB-C98CB3A71C00}" type="slidenum">
              <a:rPr lang="en-US"/>
              <a:pPr>
                <a:defRPr/>
              </a:pPr>
              <a:t>‹#›</a:t>
            </a:fld>
            <a:endParaRPr lang="en-US"/>
          </a:p>
        </p:txBody>
      </p:sp>
    </p:spTree>
    <p:extLst>
      <p:ext uri="{BB962C8B-B14F-4D97-AF65-F5344CB8AC3E}">
        <p14:creationId xmlns:p14="http://schemas.microsoft.com/office/powerpoint/2010/main" val="824243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D7C97F-92C0-4C95-BBD7-E6EE556300FD}" type="slidenum">
              <a:rPr lang="en-US"/>
              <a:pPr>
                <a:defRPr/>
              </a:pPr>
              <a:t>‹#›</a:t>
            </a:fld>
            <a:endParaRPr lang="en-US"/>
          </a:p>
        </p:txBody>
      </p:sp>
    </p:spTree>
    <p:extLst>
      <p:ext uri="{BB962C8B-B14F-4D97-AF65-F5344CB8AC3E}">
        <p14:creationId xmlns:p14="http://schemas.microsoft.com/office/powerpoint/2010/main" val="2606201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FC1750E-1C69-4D38-ADE2-276492E8DB8C}" type="slidenum">
              <a:rPr lang="en-US"/>
              <a:pPr>
                <a:defRPr/>
              </a:pPr>
              <a:t>‹#›</a:t>
            </a:fld>
            <a:endParaRPr lang="en-US"/>
          </a:p>
        </p:txBody>
      </p:sp>
    </p:spTree>
    <p:extLst>
      <p:ext uri="{BB962C8B-B14F-4D97-AF65-F5344CB8AC3E}">
        <p14:creationId xmlns:p14="http://schemas.microsoft.com/office/powerpoint/2010/main" val="993442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9D456F-AC3F-4C8C-9672-8BFA02F0B5A7}" type="slidenum">
              <a:rPr lang="en-US"/>
              <a:pPr>
                <a:defRPr/>
              </a:pPr>
              <a:t>‹#›</a:t>
            </a:fld>
            <a:endParaRPr lang="en-US"/>
          </a:p>
        </p:txBody>
      </p:sp>
    </p:spTree>
    <p:extLst>
      <p:ext uri="{BB962C8B-B14F-4D97-AF65-F5344CB8AC3E}">
        <p14:creationId xmlns:p14="http://schemas.microsoft.com/office/powerpoint/2010/main" val="42589063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53273C0-CE94-4891-BDAB-99ECC1556CD2}" type="slidenum">
              <a:rPr lang="en-US"/>
              <a:pPr>
                <a:defRPr/>
              </a:pPr>
              <a:t>‹#›</a:t>
            </a:fld>
            <a:endParaRPr lang="en-US"/>
          </a:p>
        </p:txBody>
      </p:sp>
    </p:spTree>
    <p:extLst>
      <p:ext uri="{BB962C8B-B14F-4D97-AF65-F5344CB8AC3E}">
        <p14:creationId xmlns:p14="http://schemas.microsoft.com/office/powerpoint/2010/main" val="2948270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C6ED727-E4AB-4C55-9846-1C4F6BFA3BC4}" type="slidenum">
              <a:rPr lang="en-US"/>
              <a:pPr>
                <a:defRPr/>
              </a:pPr>
              <a:t>‹#›</a:t>
            </a:fld>
            <a:endParaRPr lang="en-US"/>
          </a:p>
        </p:txBody>
      </p:sp>
    </p:spTree>
    <p:extLst>
      <p:ext uri="{BB962C8B-B14F-4D97-AF65-F5344CB8AC3E}">
        <p14:creationId xmlns:p14="http://schemas.microsoft.com/office/powerpoint/2010/main" val="404229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3FACFF7-37C3-4EA9-A783-4B3FED2C951C}" type="slidenum">
              <a:rPr lang="en-US"/>
              <a:pPr>
                <a:defRPr/>
              </a:pPr>
              <a:t>‹#›</a:t>
            </a:fld>
            <a:endParaRPr lang="en-US"/>
          </a:p>
        </p:txBody>
      </p:sp>
    </p:spTree>
    <p:extLst>
      <p:ext uri="{BB962C8B-B14F-4D97-AF65-F5344CB8AC3E}">
        <p14:creationId xmlns:p14="http://schemas.microsoft.com/office/powerpoint/2010/main" val="2422004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088FCB9-CBA8-49E7-8976-93757577B76D}" type="slidenum">
              <a:rPr lang="en-US"/>
              <a:pPr>
                <a:defRPr/>
              </a:pPr>
              <a:t>‹#›</a:t>
            </a:fld>
            <a:endParaRPr lang="en-US"/>
          </a:p>
        </p:txBody>
      </p:sp>
    </p:spTree>
    <p:extLst>
      <p:ext uri="{BB962C8B-B14F-4D97-AF65-F5344CB8AC3E}">
        <p14:creationId xmlns:p14="http://schemas.microsoft.com/office/powerpoint/2010/main" val="251452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3436CFD-3D19-4798-8F21-FBC31B812E22}" type="slidenum">
              <a:rPr lang="en-US"/>
              <a:pPr>
                <a:defRPr/>
              </a:pPr>
              <a:t>‹#›</a:t>
            </a:fld>
            <a:endParaRPr lang="en-US"/>
          </a:p>
        </p:txBody>
      </p:sp>
    </p:spTree>
    <p:extLst>
      <p:ext uri="{BB962C8B-B14F-4D97-AF65-F5344CB8AC3E}">
        <p14:creationId xmlns:p14="http://schemas.microsoft.com/office/powerpoint/2010/main" val="266530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E2AA4E2-729F-4A4E-BA47-DE2F41F22D7C}" type="slidenum">
              <a:rPr lang="en-US"/>
              <a:pPr>
                <a:defRPr/>
              </a:pPr>
              <a:t>‹#›</a:t>
            </a:fld>
            <a:endParaRPr lang="en-US"/>
          </a:p>
        </p:txBody>
      </p:sp>
    </p:spTree>
    <p:extLst>
      <p:ext uri="{BB962C8B-B14F-4D97-AF65-F5344CB8AC3E}">
        <p14:creationId xmlns:p14="http://schemas.microsoft.com/office/powerpoint/2010/main" val="1280927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F6C77B-00E7-4994-BB8A-C1AC83A3908E}" type="slidenum">
              <a:rPr lang="en-US"/>
              <a:pPr>
                <a:defRPr/>
              </a:pPr>
              <a:t>‹#›</a:t>
            </a:fld>
            <a:endParaRPr lang="en-US"/>
          </a:p>
        </p:txBody>
      </p:sp>
    </p:spTree>
    <p:extLst>
      <p:ext uri="{BB962C8B-B14F-4D97-AF65-F5344CB8AC3E}">
        <p14:creationId xmlns:p14="http://schemas.microsoft.com/office/powerpoint/2010/main" val="1976726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61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28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1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721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46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66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51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81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18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275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37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68161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89355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40762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34141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12211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505871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824089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89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3547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054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313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495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1322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075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3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3.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3.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238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96935300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91328297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541D7A-A722-4418-B681-645180D6FAB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03FEEA-878E-401B-BBC1-BAE592054421}"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9955664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36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87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17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7137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29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204550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66D2ED09-2C32-4D65-998D-1F04EB70CD3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13245556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308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1346112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3.jpg"/></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6.xml"/><Relationship Id="rId4" Type="http://schemas.openxmlformats.org/officeDocument/2006/relationships/image" Target="../media/image16.jpg"/></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9330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418456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63767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245789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183184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1754326"/>
          </a:xfrm>
          <a:prstGeom prst="rect">
            <a:avLst/>
          </a:prstGeom>
        </p:spPr>
        <p:txBody>
          <a:bodyPr wrap="square">
            <a:spAutoFit/>
          </a:bodyPr>
          <a:lstStyle/>
          <a:p>
            <a:r>
              <a:rPr lang="vi-VN" sz="3600" u="sng" dirty="0">
                <a:solidFill>
                  <a:srgbClr val="C00000"/>
                </a:solidFill>
              </a:rPr>
              <a:t>Bài đọc </a:t>
            </a:r>
            <a:r>
              <a:rPr lang="vi-VN" sz="3600" u="sng" dirty="0" smtClean="0">
                <a:solidFill>
                  <a:srgbClr val="C00000"/>
                </a:solidFill>
              </a:rPr>
              <a:t>1</a:t>
            </a:r>
            <a:endParaRPr lang="vi-VN" sz="3600" u="sng" dirty="0">
              <a:solidFill>
                <a:srgbClr val="C00000"/>
              </a:solidFill>
            </a:endParaRPr>
          </a:p>
          <a:p>
            <a:r>
              <a:rPr lang="vi-VN" sz="3200" i="1" dirty="0">
                <a:solidFill>
                  <a:schemeClr val="accent2">
                    <a:lumMod val="50000"/>
                  </a:schemeClr>
                </a:solidFill>
              </a:rPr>
              <a:t>Vinh quang của Đức Chúa chiếu toả trên ngươi</a:t>
            </a:r>
            <a:r>
              <a:rPr lang="vi-VN" sz="3200" i="1" dirty="0" smtClean="0">
                <a:solidFill>
                  <a:schemeClr val="accent2">
                    <a:lumMod val="50000"/>
                  </a:schemeClr>
                </a:solidFill>
              </a:rPr>
              <a:t>.</a:t>
            </a:r>
            <a:endParaRPr lang="vi-VN" sz="3200" i="1" dirty="0">
              <a:solidFill>
                <a:schemeClr val="accent2">
                  <a:lumMod val="50000"/>
                </a:schemeClr>
              </a:solidFill>
            </a:endParaRPr>
          </a:p>
          <a:p>
            <a:r>
              <a:rPr lang="vi-VN" sz="4000" dirty="0">
                <a:solidFill>
                  <a:schemeClr val="accent2">
                    <a:lumMod val="50000"/>
                  </a:schemeClr>
                </a:solidFill>
              </a:rPr>
              <a:t>Bài trích sách ngôn sứ I-sai-a.</a:t>
            </a:r>
          </a:p>
        </p:txBody>
      </p:sp>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111523" y="285750"/>
            <a:ext cx="4323621" cy="2585323"/>
          </a:xfrm>
          <a:prstGeom prst="rect">
            <a:avLst/>
          </a:prstGeom>
          <a:noFill/>
        </p:spPr>
        <p:txBody>
          <a:bodyPr wrap="none" lIns="91440" tIns="45720" rIns="91440" bIns="45720">
            <a:spAutoFit/>
          </a:bodyPr>
          <a:lstStyle/>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Thánh Vịnh 71</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Lm Kim Long</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03 Câu</a:t>
            </a:r>
            <a:endParaRPr lang="en-US" sz="5400" b="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5970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1785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60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Pk1</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Thượng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Đế</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xin</a:t>
            </a:r>
            <a:r>
              <a:rPr lang="en-US" sz="6000" b="0" dirty="0">
                <a:solidFill>
                  <a:schemeClr val="bg1"/>
                </a:solidFill>
                <a:effectLst/>
                <a:latin typeface="+mj-lt"/>
                <a:cs typeface="Times New Roman" panose="02020603050405020304" pitchFamily="18" charset="0"/>
              </a:rPr>
              <a:t> ban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trao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trong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hoàng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tử</a:t>
            </a:r>
            <a:r>
              <a:rPr lang="en-US" sz="6000" b="0" dirty="0">
                <a:solidFill>
                  <a:schemeClr val="bg1"/>
                </a:solidFill>
                <a:effectLst/>
                <a:latin typeface="+mj-lt"/>
                <a:cs typeface="Times New Roman" panose="02020603050405020304" pitchFamily="18" charset="0"/>
              </a:rPr>
              <a:t>,</a:t>
            </a: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52319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257800"/>
          </a:xfrm>
        </p:spPr>
        <p:txBody>
          <a:bodyPr>
            <a:noAutofit/>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Để</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vương</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theo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xét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xử</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bênh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lợi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kẻ</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nghèo</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luôn</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75090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49565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b="0" dirty="0" smtClean="0">
                <a:solidFill>
                  <a:srgbClr val="FFFF00"/>
                </a:solidFill>
                <a:effectLst/>
                <a:latin typeface="+mj-lt"/>
                <a:cs typeface="Times New Roman" pitchFamily="18" charset="0"/>
              </a:rPr>
              <a:t>CA NHẬP LỄ</a:t>
            </a:r>
            <a:br>
              <a:rPr lang="en-US" b="0" dirty="0" smtClean="0">
                <a:solidFill>
                  <a:srgbClr val="FFFF00"/>
                </a:solidFill>
                <a:effectLst/>
                <a:latin typeface="+mj-lt"/>
                <a:cs typeface="Times New Roman" pitchFamily="18" charset="0"/>
              </a:rPr>
            </a:br>
            <a:r>
              <a:rPr lang="en-US" dirty="0" err="1" smtClean="0">
                <a:solidFill>
                  <a:srgbClr val="FFFF00"/>
                </a:solidFill>
                <a:cs typeface="Times New Roman" pitchFamily="18" charset="0"/>
              </a:rPr>
              <a:t>LỄ</a:t>
            </a:r>
            <a:r>
              <a:rPr lang="en-US" dirty="0" smtClean="0">
                <a:solidFill>
                  <a:srgbClr val="FFFF00"/>
                </a:solidFill>
                <a:cs typeface="Times New Roman" pitchFamily="18" charset="0"/>
              </a:rPr>
              <a:t> HIỂN LINH</a:t>
            </a:r>
            <a:br>
              <a:rPr lang="en-US" dirty="0" smtClean="0">
                <a:solidFill>
                  <a:srgbClr val="FFFF00"/>
                </a:solidFill>
                <a:cs typeface="Times New Roman" pitchFamily="18" charset="0"/>
              </a:rPr>
            </a:br>
            <a:r>
              <a:rPr lang="en-US" sz="2800" i="1" dirty="0" err="1" smtClean="0">
                <a:solidFill>
                  <a:srgbClr val="FFFF00"/>
                </a:solidFill>
                <a:cs typeface="Times New Roman" pitchFamily="18" charset="0"/>
              </a:rPr>
              <a:t>Phanxico</a:t>
            </a:r>
            <a:r>
              <a:rPr lang="en-US" sz="2800" i="1" dirty="0" smtClean="0">
                <a:solidFill>
                  <a:srgbClr val="FFFF00"/>
                </a:solidFill>
                <a:cs typeface="Times New Roman" pitchFamily="18" charset="0"/>
              </a:rPr>
              <a:t> </a:t>
            </a:r>
            <a:r>
              <a:rPr lang="en-US" sz="2800" i="1" dirty="0" err="1" smtClean="0">
                <a:solidFill>
                  <a:srgbClr val="FFFF00"/>
                </a:solidFill>
                <a:cs typeface="Times New Roman" pitchFamily="18" charset="0"/>
              </a:rPr>
              <a:t>Nguyễn</a:t>
            </a:r>
            <a:r>
              <a:rPr lang="en-US" sz="2800" i="1" dirty="0" smtClean="0">
                <a:solidFill>
                  <a:srgbClr val="FFFF00"/>
                </a:solidFill>
                <a:cs typeface="Times New Roman" pitchFamily="18" charset="0"/>
              </a:rPr>
              <a:t> </a:t>
            </a:r>
            <a:r>
              <a:rPr lang="en-US" sz="2800" i="1" dirty="0" err="1" smtClean="0">
                <a:solidFill>
                  <a:srgbClr val="FFFF00"/>
                </a:solidFill>
                <a:cs typeface="Times New Roman" pitchFamily="18" charset="0"/>
              </a:rPr>
              <a:t>Đình</a:t>
            </a:r>
            <a:r>
              <a:rPr lang="en-US" sz="2800" i="1" dirty="0" smtClean="0">
                <a:solidFill>
                  <a:srgbClr val="FFFF00"/>
                </a:solidFill>
                <a:cs typeface="Times New Roman" pitchFamily="18" charset="0"/>
              </a:rPr>
              <a:t> </a:t>
            </a:r>
            <a:r>
              <a:rPr lang="en-US" sz="2800" i="1" dirty="0" err="1" smtClean="0">
                <a:solidFill>
                  <a:srgbClr val="FFFF00"/>
                </a:solidFill>
                <a:cs typeface="Times New Roman" pitchFamily="18" charset="0"/>
              </a:rPr>
              <a:t>Diễn</a:t>
            </a:r>
            <a:endParaRPr lang="vi-VN" sz="2800" b="0" i="1" dirty="0">
              <a:solidFill>
                <a:srgbClr val="FFFF00"/>
              </a:solidFill>
              <a:effectLst/>
              <a:cs typeface="Times New Roman" pitchFamily="18" charset="0"/>
            </a:endParaRPr>
          </a:p>
        </p:txBody>
      </p:sp>
    </p:spTree>
    <p:extLst>
      <p:ext uri="{BB962C8B-B14F-4D97-AF65-F5344CB8AC3E}">
        <p14:creationId xmlns:p14="http://schemas.microsoft.com/office/powerpoint/2010/main" val="2195266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38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Pk2</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triều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đua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nở</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thắm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minh, </a:t>
            </a:r>
            <a:r>
              <a:rPr lang="en-US" sz="6000" b="0" dirty="0" err="1">
                <a:solidFill>
                  <a:schemeClr val="bg1"/>
                </a:solidFill>
                <a:effectLst/>
                <a:latin typeface="+mj-lt"/>
                <a:cs typeface="Times New Roman" panose="02020603050405020304" pitchFamily="18" charset="0"/>
              </a:rPr>
              <a:t>thiên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mãi</a:t>
            </a:r>
            <a:r>
              <a:rPr lang="en-US" sz="6000" b="0" dirty="0">
                <a:solidFill>
                  <a:schemeClr val="bg1"/>
                </a:solidFill>
                <a:effectLst/>
                <a:latin typeface="+mj-lt"/>
                <a:cs typeface="Times New Roman" panose="02020603050405020304" pitchFamily="18" charset="0"/>
              </a:rPr>
              <a:t> an </a:t>
            </a:r>
            <a:r>
              <a:rPr lang="en-US" sz="6000" b="0" dirty="0" err="1">
                <a:solidFill>
                  <a:schemeClr val="bg1"/>
                </a:solidFill>
                <a:effectLst/>
                <a:latin typeface="+mj-lt"/>
                <a:cs typeface="Times New Roman" panose="02020603050405020304" pitchFamily="18" charset="0"/>
              </a:rPr>
              <a:t>ninh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thịnh</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trị</a:t>
            </a:r>
            <a:r>
              <a:rPr lang="en-US" sz="6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43774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029200"/>
          </a:xfrm>
        </p:spPr>
        <p:txBody>
          <a:bodyPr>
            <a:noAutofit/>
          </a:bodyPr>
          <a:lstStyle/>
          <a:p>
            <a:pPr marL="0" indent="0" algn="just">
              <a:lnSpc>
                <a:spcPct val="140000"/>
              </a:lnSpc>
              <a:buFontTx/>
              <a:buNone/>
              <a:defRPr/>
            </a:pPr>
            <a:r>
              <a:rPr lang="en-US" sz="6000" b="0" dirty="0" err="1">
                <a:solidFill>
                  <a:schemeClr val="bg1"/>
                </a:solidFill>
                <a:effectLst/>
                <a:latin typeface="+mj-lt"/>
                <a:cs typeface="Times New Roman" panose="02020603050405020304" pitchFamily="18" charset="0"/>
              </a:rPr>
              <a:t>Người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quản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cai</a:t>
            </a:r>
            <a:r>
              <a:rPr lang="en-US" sz="6000" b="0" dirty="0">
                <a:solidFill>
                  <a:schemeClr val="bg1"/>
                </a:solidFill>
                <a:effectLst/>
                <a:latin typeface="+mj-lt"/>
                <a:cs typeface="Times New Roman" panose="02020603050405020304" pitchFamily="18" charset="0"/>
              </a:rPr>
              <a:t> qua </a:t>
            </a:r>
            <a:r>
              <a:rPr lang="en-US" sz="6000" b="0" dirty="0" err="1">
                <a:solidFill>
                  <a:schemeClr val="bg1"/>
                </a:solidFill>
                <a:effectLst/>
                <a:latin typeface="+mj-lt"/>
                <a:cs typeface="Times New Roman" panose="02020603050405020304" pitchFamily="18" charset="0"/>
              </a:rPr>
              <a:t>sông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cái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đến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tận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địa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cầu</a:t>
            </a:r>
            <a:r>
              <a:rPr lang="en-US" sz="6000" b="0" dirty="0">
                <a:solidFill>
                  <a:schemeClr val="bg1"/>
                </a:solidFill>
                <a:effectLst/>
                <a:latin typeface="+mj-lt"/>
                <a:cs typeface="Times New Roman" panose="02020603050405020304" pitchFamily="18" charset="0"/>
              </a:rPr>
              <a:t>, Qua </a:t>
            </a:r>
            <a:r>
              <a:rPr lang="en-US" sz="6000" b="0" dirty="0" err="1">
                <a:solidFill>
                  <a:schemeClr val="bg1"/>
                </a:solidFill>
                <a:effectLst/>
                <a:latin typeface="+mj-lt"/>
                <a:cs typeface="Times New Roman" panose="02020603050405020304" pitchFamily="18" charset="0"/>
              </a:rPr>
              <a:t>biển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này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và</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tới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biển</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kia</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9175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2566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Pk3</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smtClean="0">
                <a:solidFill>
                  <a:schemeClr val="bg1"/>
                </a:solidFill>
                <a:effectLst/>
                <a:latin typeface="+mj-lt"/>
                <a:cs typeface="Times New Roman" panose="02020603050405020304" pitchFamily="18" charset="0"/>
              </a:rPr>
              <a:t>Ai </a:t>
            </a:r>
            <a:r>
              <a:rPr lang="en-US" sz="6000" b="0" dirty="0" err="1" smtClean="0">
                <a:solidFill>
                  <a:schemeClr val="bg1"/>
                </a:solidFill>
                <a:effectLst/>
                <a:latin typeface="+mj-lt"/>
                <a:cs typeface="Times New Roman" panose="02020603050405020304" pitchFamily="18" charset="0"/>
              </a:rPr>
              <a:t>nghèo</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khấn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vái</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nghe</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ra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cứu</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cùng</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khổ</a:t>
            </a:r>
            <a:r>
              <a:rPr lang="en-US" sz="6000" b="0" dirty="0" smtClean="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649401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972050"/>
          </a:xfrm>
        </p:spPr>
        <p:txBody>
          <a:bodyPr>
            <a:normAutofit fontScale="70000" lnSpcReduction="20000"/>
          </a:bodyPr>
          <a:lstStyle/>
          <a:p>
            <a:pPr marL="0" indent="0" algn="just">
              <a:lnSpc>
                <a:spcPct val="140000"/>
              </a:lnSpc>
              <a:buFontTx/>
              <a:buNone/>
              <a:defRPr/>
            </a:pPr>
            <a:r>
              <a:rPr lang="vi-VN" sz="8800" b="0" dirty="0">
                <a:solidFill>
                  <a:schemeClr val="bg1"/>
                </a:solidFill>
                <a:effectLst/>
                <a:latin typeface="+mj-lt"/>
                <a:cs typeface="Times New Roman" panose="02020603050405020304" pitchFamily="18" charset="0"/>
              </a:rPr>
              <a:t>Chạnh lòng thương ai nguy khốn bé nhỏ đơn </a:t>
            </a:r>
            <a:r>
              <a:rPr lang="vi-VN" sz="8800" b="0" dirty="0" smtClean="0">
                <a:solidFill>
                  <a:schemeClr val="bg1"/>
                </a:solidFill>
                <a:effectLst/>
                <a:latin typeface="+mj-lt"/>
                <a:cs typeface="Times New Roman" panose="02020603050405020304" pitchFamily="18" charset="0"/>
              </a:rPr>
              <a:t>hèn</a:t>
            </a:r>
            <a:r>
              <a:rPr lang="en-US" sz="8800" b="0" dirty="0" smtClean="0">
                <a:solidFill>
                  <a:schemeClr val="bg1"/>
                </a:solidFill>
                <a:effectLst/>
                <a:latin typeface="+mj-lt"/>
                <a:cs typeface="Times New Roman" panose="02020603050405020304" pitchFamily="18" charset="0"/>
              </a:rPr>
              <a:t>.</a:t>
            </a:r>
            <a:r>
              <a:rPr lang="en-US" sz="8800" b="0" dirty="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Dân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bần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cùng</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Người</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tế</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độ</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cho</a:t>
            </a:r>
            <a:endParaRPr lang="en-US" sz="88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67455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3489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Pk4:</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Người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chói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cùng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thái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dương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lan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xa</a:t>
            </a:r>
            <a:r>
              <a:rPr lang="en-US" sz="6000" b="0" dirty="0" smtClean="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qua muôn kiếp muôn năm trường </a:t>
            </a:r>
            <a:r>
              <a:rPr lang="vi-VN" sz="6000" b="0" dirty="0" smtClean="0">
                <a:solidFill>
                  <a:schemeClr val="bg1"/>
                </a:solidFill>
                <a:effectLst/>
                <a:latin typeface="+mj-lt"/>
                <a:cs typeface="Times New Roman" panose="02020603050405020304" pitchFamily="18" charset="0"/>
              </a:rPr>
              <a:t>cửu</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50611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lnSpcReduction="10000"/>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Nhờ</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muôn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cõi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thế</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được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chúc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lành</a:t>
            </a:r>
            <a:r>
              <a:rPr lang="en-US" sz="6000" b="0" dirty="0" smtClean="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cs typeface="Times New Roman" panose="02020603050405020304" pitchFamily="18" charset="0"/>
              </a:rPr>
              <a:t>thiên hạ cùng cầu  phúc Người luôn</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97547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15465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lstStyle/>
          <a:p>
            <a:pPr eaLnBrk="1" hangingPunct="1"/>
            <a:r>
              <a:rPr lang="en-US" altLang="vi-VN" b="0" dirty="0" smtClean="0">
                <a:solidFill>
                  <a:srgbClr val="003399"/>
                </a:solidFill>
                <a:effectLst/>
                <a:latin typeface="+mj-lt"/>
              </a:rPr>
              <a:t/>
            </a:r>
            <a:br>
              <a:rPr lang="en-US" altLang="vi-VN" b="0" dirty="0" smtClean="0">
                <a:solidFill>
                  <a:srgbClr val="003399"/>
                </a:solidFill>
                <a:effectLst/>
                <a:latin typeface="+mj-lt"/>
              </a:rPr>
            </a:br>
            <a:endParaRPr lang="en-US" altLang="vi-VN" b="0" dirty="0" smtClean="0">
              <a:solidFill>
                <a:srgbClr val="003399"/>
              </a:solidFill>
              <a:effectLst/>
              <a:latin typeface="+mj-lt"/>
            </a:endParaRPr>
          </a:p>
        </p:txBody>
      </p:sp>
      <p:sp>
        <p:nvSpPr>
          <p:cNvPr id="6861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vi-VN" altLang="vi-VN" sz="2800" b="1" smtClean="0">
              <a:solidFill>
                <a:srgbClr val="FFFF00"/>
              </a:solidFill>
              <a:latin typeface="Times New Roman" panose="02020603050405020304" pitchFamily="18" charset="0"/>
              <a:cs typeface="Times New Roman" panose="02020603050405020304" pitchFamily="18" charset="0"/>
            </a:endParaRPr>
          </a:p>
        </p:txBody>
      </p:sp>
      <p:sp>
        <p:nvSpPr>
          <p:cNvPr id="68612" name="Rectangle 4"/>
          <p:cNvSpPr>
            <a:spLocks noChangeArrowheads="1"/>
          </p:cNvSpPr>
          <p:nvPr/>
        </p:nvSpPr>
        <p:spPr bwMode="auto">
          <a:xfrm>
            <a:off x="3524250" y="166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vi-VN" sz="1800" smtClean="0">
                <a:solidFill>
                  <a:srgbClr val="000000"/>
                </a:solidFill>
              </a:rPr>
              <a:t>  </a:t>
            </a:r>
          </a:p>
        </p:txBody>
      </p:sp>
      <p:sp>
        <p:nvSpPr>
          <p:cNvPr id="68613" name="TextBox 3"/>
          <p:cNvSpPr txBox="1">
            <a:spLocks noChangeArrowheads="1"/>
          </p:cNvSpPr>
          <p:nvPr/>
        </p:nvSpPr>
        <p:spPr bwMode="auto">
          <a:xfrm>
            <a:off x="4570414" y="291704"/>
            <a:ext cx="1906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sz="1800" smtClean="0">
                <a:solidFill>
                  <a:srgbClr val="000000"/>
                </a:solidFill>
              </a:rPr>
              <a:t>LLLLEG</a:t>
            </a:r>
          </a:p>
        </p:txBody>
      </p:sp>
      <p:sp>
        <p:nvSpPr>
          <p:cNvPr id="68614" name="TextBox 4"/>
          <p:cNvSpPr txBox="1">
            <a:spLocks noChangeArrowheads="1"/>
          </p:cNvSpPr>
          <p:nvPr/>
        </p:nvSpPr>
        <p:spPr bwMode="auto">
          <a:xfrm>
            <a:off x="2286000" y="4000500"/>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b="1" smtClean="0">
                <a:solidFill>
                  <a:srgbClr val="00B0F0"/>
                </a:solidFill>
              </a:rPr>
              <a:t> </a:t>
            </a:r>
            <a:r>
              <a:rPr lang="en-US" b="1" smtClean="0">
                <a:solidFill>
                  <a:srgbClr val="000000"/>
                </a:solidFill>
              </a:rPr>
              <a:t> </a:t>
            </a:r>
          </a:p>
        </p:txBody>
      </p:sp>
    </p:spTree>
    <p:extLst>
      <p:ext uri="{BB962C8B-B14F-4D97-AF65-F5344CB8AC3E}">
        <p14:creationId xmlns:p14="http://schemas.microsoft.com/office/powerpoint/2010/main" val="503352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u="sng" dirty="0" smtClean="0">
                <a:solidFill>
                  <a:srgbClr val="FFFF00"/>
                </a:solidFill>
                <a:effectLst/>
                <a:latin typeface="+mj-lt"/>
                <a:cs typeface="Times New Roman" pitchFamily="18" charset="0"/>
              </a:rPr>
              <a:t>Đ</a:t>
            </a:r>
            <a:r>
              <a:rPr lang="en-US" sz="5600" b="0" u="sng" dirty="0" smtClean="0">
                <a:solidFill>
                  <a:srgbClr val="FFFF00"/>
                </a:solidFill>
                <a:effectLst/>
                <a:latin typeface="+mj-lt"/>
                <a:cs typeface="Times New Roman" pitchFamily="18" charset="0"/>
              </a:rPr>
              <a:t>k</a:t>
            </a:r>
            <a:r>
              <a:rPr lang="en-US" sz="5600" b="0" dirty="0" smtClean="0">
                <a:solidFill>
                  <a:srgbClr val="FFFF00"/>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Kìa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trông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bầu</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cao</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cao</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có</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sao</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soi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rạng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ngời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nào</a:t>
            </a:r>
            <a:r>
              <a:rPr lang="en-US" sz="5600" b="0" dirty="0" smtClean="0">
                <a:solidFill>
                  <a:schemeClr val="bg1"/>
                </a:solidFill>
                <a:effectLst/>
                <a:latin typeface="+mj-lt"/>
                <a:cs typeface="Times New Roman" pitchFamily="18" charset="0"/>
              </a:rPr>
              <a:t> ta </a:t>
            </a:r>
            <a:r>
              <a:rPr lang="en-US" sz="5600" b="0" dirty="0" err="1" smtClean="0">
                <a:solidFill>
                  <a:schemeClr val="bg1"/>
                </a:solidFill>
                <a:effectLst/>
                <a:latin typeface="+mj-lt"/>
                <a:cs typeface="Times New Roman" pitchFamily="18" charset="0"/>
              </a:rPr>
              <a:t>đi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nào</a:t>
            </a:r>
            <a:r>
              <a:rPr lang="en-US" sz="5600" b="0" dirty="0" smtClean="0">
                <a:solidFill>
                  <a:schemeClr val="bg1"/>
                </a:solidFill>
                <a:effectLst/>
                <a:latin typeface="+mj-lt"/>
                <a:cs typeface="Times New Roman" pitchFamily="18" charset="0"/>
              </a:rPr>
              <a:t> ta </a:t>
            </a:r>
            <a:r>
              <a:rPr lang="en-US" sz="5600" b="0" dirty="0" err="1" smtClean="0">
                <a:solidFill>
                  <a:schemeClr val="bg1"/>
                </a:solidFill>
                <a:effectLst/>
                <a:latin typeface="+mj-lt"/>
                <a:cs typeface="Times New Roman" pitchFamily="18" charset="0"/>
              </a:rPr>
              <a:t>đi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tìm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Hài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Nhi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đã</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sinh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cho</a:t>
            </a:r>
            <a:r>
              <a:rPr lang="en-US" sz="5600" b="0" dirty="0" smtClean="0">
                <a:solidFill>
                  <a:schemeClr val="bg1"/>
                </a:solidFill>
                <a:effectLst/>
                <a:latin typeface="+mj-lt"/>
                <a:cs typeface="Times New Roman" pitchFamily="18" charset="0"/>
              </a:rPr>
              <a:t> ta, </a:t>
            </a:r>
            <a:r>
              <a:rPr lang="en-US" sz="5600" dirty="0" err="1" smtClean="0">
                <a:solidFill>
                  <a:schemeClr val="bg1"/>
                </a:solidFill>
                <a:cs typeface="Times New Roman" pitchFamily="18" charset="0"/>
              </a:rPr>
              <a:t>ìm</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hài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Nhi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đã</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sinh</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cho</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đời</a:t>
            </a:r>
            <a:r>
              <a:rPr lang="en-US" sz="5600" dirty="0" smtClean="0">
                <a:solidFill>
                  <a:schemeClr val="bg1"/>
                </a:solidFill>
                <a:cs typeface="Times New Roman" pitchFamily="18" charset="0"/>
              </a:rPr>
              <a:t>. </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700090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2677656"/>
          </a:xfrm>
          <a:prstGeom prst="rect">
            <a:avLst/>
          </a:prstGeom>
        </p:spPr>
        <p:txBody>
          <a:bodyPr wrap="square">
            <a:spAutoFit/>
          </a:bodyPr>
          <a:lstStyle/>
          <a:p>
            <a:r>
              <a:rPr lang="vi-VN" sz="4000" u="sng" dirty="0">
                <a:solidFill>
                  <a:srgbClr val="C00000"/>
                </a:solidFill>
              </a:rPr>
              <a:t>Bài </a:t>
            </a:r>
            <a:r>
              <a:rPr lang="vi-VN" sz="4000" u="sng" dirty="0" smtClean="0">
                <a:solidFill>
                  <a:srgbClr val="C00000"/>
                </a:solidFill>
              </a:rPr>
              <a:t>đọc</a:t>
            </a:r>
            <a:r>
              <a:rPr lang="en-US" sz="4000" u="sng" dirty="0" smtClean="0">
                <a:solidFill>
                  <a:srgbClr val="C00000"/>
                </a:solidFill>
              </a:rPr>
              <a:t> 2</a:t>
            </a:r>
            <a:endParaRPr lang="vi-VN" sz="4000" u="sng" dirty="0">
              <a:solidFill>
                <a:srgbClr val="C00000"/>
              </a:solidFill>
            </a:endParaRPr>
          </a:p>
          <a:p>
            <a:r>
              <a:rPr lang="vi-VN" sz="3200" i="1" dirty="0">
                <a:solidFill>
                  <a:srgbClr val="C0504D">
                    <a:lumMod val="50000"/>
                  </a:srgbClr>
                </a:solidFill>
              </a:rPr>
              <a:t>Nay mầu nhiệm được mặc khải là các dân ngoại được cùng thừa kế gia nghiệp</a:t>
            </a:r>
            <a:r>
              <a:rPr lang="vi-VN" sz="3200" i="1" dirty="0" smtClean="0">
                <a:solidFill>
                  <a:srgbClr val="C0504D">
                    <a:lumMod val="50000"/>
                  </a:srgbClr>
                </a:solidFill>
              </a:rPr>
              <a:t>.</a:t>
            </a:r>
            <a:endParaRPr lang="vi-VN" sz="3200" i="1" dirty="0">
              <a:solidFill>
                <a:srgbClr val="C0504D">
                  <a:lumMod val="50000"/>
                </a:srgbClr>
              </a:solidFill>
            </a:endParaRPr>
          </a:p>
          <a:p>
            <a:r>
              <a:rPr lang="vi-VN" sz="3200" dirty="0">
                <a:solidFill>
                  <a:srgbClr val="C0504D">
                    <a:lumMod val="50000"/>
                  </a:srgbClr>
                </a:solidFill>
              </a:rPr>
              <a:t>Bài trích thư của thánh Phao-lô tông đồ gửi tín hữu Ê-phê-xô.</a:t>
            </a:r>
            <a:endParaRPr lang="vi-VN" sz="4000" dirty="0">
              <a:solidFill>
                <a:srgbClr val="C0504D">
                  <a:lumMod val="50000"/>
                </a:srgbClr>
              </a:solidFill>
            </a:endParaRPr>
          </a:p>
        </p:txBody>
      </p:sp>
    </p:spTree>
    <p:extLst>
      <p:ext uri="{BB962C8B-B14F-4D97-AF65-F5344CB8AC3E}">
        <p14:creationId xmlns:p14="http://schemas.microsoft.com/office/powerpoint/2010/main" val="714850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5400" b="0" u="sng" dirty="0" err="1" smtClean="0">
                <a:solidFill>
                  <a:srgbClr val="FFFF00"/>
                </a:solidFill>
                <a:effectLst/>
                <a:latin typeface="+mj-lt"/>
                <a:cs typeface="Times New Roman" panose="02020603050405020304" pitchFamily="18" charset="0"/>
              </a:rPr>
              <a:t>Allrluia</a:t>
            </a:r>
            <a:r>
              <a:rPr lang="en-US" sz="5400" b="0" u="sng" dirty="0" smtClean="0">
                <a:solidFill>
                  <a:srgbClr val="FFFF00"/>
                </a:solidFill>
                <a:effectLst/>
                <a:latin typeface="+mj-lt"/>
                <a:cs typeface="Times New Roman" panose="02020603050405020304" pitchFamily="18" charset="0"/>
              </a:rPr>
              <a:t>-alleluia:</a:t>
            </a:r>
            <a:r>
              <a:rPr lang="en-US" sz="5400" b="0" dirty="0" smtClean="0">
                <a:solidFill>
                  <a:schemeClr val="bg1"/>
                </a:solidFill>
                <a:effectLst/>
                <a:latin typeface="+mj-lt"/>
                <a:cs typeface="Times New Roman" panose="02020603050405020304" pitchFamily="18" charset="0"/>
              </a:rPr>
              <a:t> </a:t>
            </a:r>
            <a:r>
              <a:rPr lang="en-US" sz="5400" b="0" dirty="0" err="1" smtClean="0">
                <a:solidFill>
                  <a:schemeClr val="bg1"/>
                </a:solidFill>
                <a:effectLst/>
                <a:latin typeface="+mj-lt"/>
                <a:cs typeface="Times New Roman" panose="02020603050405020304" pitchFamily="18" charset="0"/>
              </a:rPr>
              <a:t>Chúng</a:t>
            </a:r>
            <a:r>
              <a:rPr lang="en-US" sz="5400" b="0" dirty="0" smtClean="0">
                <a:solidFill>
                  <a:schemeClr val="bg1"/>
                </a:solidFill>
                <a:effectLst/>
                <a:latin typeface="+mj-lt"/>
                <a:cs typeface="Times New Roman" panose="02020603050405020304" pitchFamily="18" charset="0"/>
              </a:rPr>
              <a:t> </a:t>
            </a:r>
            <a:r>
              <a:rPr lang="en-US" sz="5400" b="0" dirty="0" err="1" smtClean="0">
                <a:solidFill>
                  <a:schemeClr val="bg1"/>
                </a:solidFill>
                <a:effectLst/>
                <a:latin typeface="+mj-lt"/>
                <a:cs typeface="Times New Roman" panose="02020603050405020304" pitchFamily="18" charset="0"/>
              </a:rPr>
              <a:t>tôi</a:t>
            </a:r>
            <a:r>
              <a:rPr lang="en-US" sz="5400" b="0" dirty="0" smtClean="0">
                <a:solidFill>
                  <a:schemeClr val="bg1"/>
                </a:solidFill>
                <a:effectLst/>
                <a:latin typeface="+mj-lt"/>
                <a:cs typeface="Times New Roman" panose="02020603050405020304" pitchFamily="18" charset="0"/>
              </a:rPr>
              <a:t> </a:t>
            </a:r>
            <a:r>
              <a:rPr lang="en-US" sz="5400" b="0" dirty="0" err="1" smtClean="0">
                <a:solidFill>
                  <a:schemeClr val="bg1"/>
                </a:solidFill>
                <a:effectLst/>
                <a:latin typeface="+mj-lt"/>
                <a:cs typeface="Times New Roman" panose="02020603050405020304" pitchFamily="18" charset="0"/>
              </a:rPr>
              <a:t>đã</a:t>
            </a:r>
            <a:r>
              <a:rPr lang="en-US" sz="5400" b="0" dirty="0" smtClean="0">
                <a:solidFill>
                  <a:schemeClr val="bg1"/>
                </a:solidFill>
                <a:effectLst/>
                <a:latin typeface="+mj-lt"/>
                <a:cs typeface="Times New Roman" panose="02020603050405020304" pitchFamily="18" charset="0"/>
              </a:rPr>
              <a:t> </a:t>
            </a:r>
            <a:r>
              <a:rPr lang="en-US" sz="5400" b="0" dirty="0" err="1" smtClean="0">
                <a:solidFill>
                  <a:schemeClr val="bg1"/>
                </a:solidFill>
                <a:effectLst/>
                <a:latin typeface="+mj-lt"/>
                <a:cs typeface="Times New Roman" panose="02020603050405020304" pitchFamily="18" charset="0"/>
              </a:rPr>
              <a:t>thấy</a:t>
            </a:r>
            <a:r>
              <a:rPr lang="en-US" sz="5400" b="0" dirty="0" smtClean="0">
                <a:solidFill>
                  <a:schemeClr val="bg1"/>
                </a:solidFill>
                <a:effectLst/>
                <a:latin typeface="+mj-lt"/>
                <a:cs typeface="Times New Roman" panose="02020603050405020304" pitchFamily="18" charset="0"/>
              </a:rPr>
              <a:t> </a:t>
            </a:r>
            <a:r>
              <a:rPr lang="en-US" sz="5400" b="0" dirty="0" err="1" smtClean="0">
                <a:solidFill>
                  <a:schemeClr val="bg1"/>
                </a:solidFill>
                <a:effectLst/>
                <a:latin typeface="+mj-lt"/>
                <a:cs typeface="Times New Roman" panose="02020603050405020304" pitchFamily="18" charset="0"/>
              </a:rPr>
              <a:t>ngôi</a:t>
            </a:r>
            <a:r>
              <a:rPr lang="en-US" sz="5400" b="0" dirty="0" smtClean="0">
                <a:solidFill>
                  <a:schemeClr val="bg1"/>
                </a:solidFill>
                <a:effectLst/>
                <a:latin typeface="+mj-lt"/>
                <a:cs typeface="Times New Roman" panose="02020603050405020304" pitchFamily="18" charset="0"/>
              </a:rPr>
              <a:t> </a:t>
            </a:r>
            <a:r>
              <a:rPr lang="en-US" sz="5400" b="0" dirty="0" err="1" smtClean="0">
                <a:solidFill>
                  <a:schemeClr val="bg1"/>
                </a:solidFill>
                <a:effectLst/>
                <a:latin typeface="+mj-lt"/>
                <a:cs typeface="Times New Roman" panose="02020603050405020304" pitchFamily="18" charset="0"/>
              </a:rPr>
              <a:t>sao</a:t>
            </a:r>
            <a:r>
              <a:rPr lang="en-US" sz="5400" b="0" dirty="0" smtClean="0">
                <a:solidFill>
                  <a:schemeClr val="bg1"/>
                </a:solidFill>
                <a:effectLst/>
                <a:latin typeface="+mj-lt"/>
                <a:cs typeface="Times New Roman" panose="02020603050405020304" pitchFamily="18" charset="0"/>
              </a:rPr>
              <a:t> </a:t>
            </a:r>
            <a:r>
              <a:rPr lang="en-US" sz="5400" b="0" dirty="0" err="1" smtClean="0">
                <a:solidFill>
                  <a:schemeClr val="bg1"/>
                </a:solidFill>
                <a:effectLst/>
                <a:latin typeface="+mj-lt"/>
                <a:cs typeface="Times New Roman" panose="02020603050405020304" pitchFamily="18" charset="0"/>
              </a:rPr>
              <a:t>của</a:t>
            </a:r>
            <a:r>
              <a:rPr lang="en-US" sz="5400" b="0" dirty="0" smtClean="0">
                <a:solidFill>
                  <a:schemeClr val="bg1"/>
                </a:solidFill>
                <a:effectLst/>
                <a:latin typeface="+mj-lt"/>
                <a:cs typeface="Times New Roman" panose="02020603050405020304" pitchFamily="18" charset="0"/>
              </a:rPr>
              <a:t> </a:t>
            </a:r>
            <a:r>
              <a:rPr lang="en-US" sz="5400" b="0" dirty="0" err="1" smtClean="0">
                <a:solidFill>
                  <a:schemeClr val="bg1"/>
                </a:solidFill>
                <a:effectLst/>
                <a:latin typeface="+mj-lt"/>
                <a:cs typeface="Times New Roman" panose="02020603050405020304" pitchFamily="18" charset="0"/>
              </a:rPr>
              <a:t>Người</a:t>
            </a:r>
            <a:r>
              <a:rPr lang="en-US" sz="5400" b="0" dirty="0" smtClean="0">
                <a:solidFill>
                  <a:schemeClr val="bg1"/>
                </a:solidFill>
                <a:effectLst/>
                <a:latin typeface="+mj-lt"/>
                <a:cs typeface="Times New Roman" panose="02020603050405020304" pitchFamily="18" charset="0"/>
              </a:rPr>
              <a:t> ở </a:t>
            </a:r>
            <a:r>
              <a:rPr lang="en-US" sz="5400" b="0" dirty="0" err="1" smtClean="0">
                <a:solidFill>
                  <a:schemeClr val="bg1"/>
                </a:solidFill>
                <a:effectLst/>
                <a:latin typeface="+mj-lt"/>
                <a:cs typeface="Times New Roman" panose="02020603050405020304" pitchFamily="18" charset="0"/>
              </a:rPr>
              <a:t>phương</a:t>
            </a:r>
            <a:r>
              <a:rPr lang="en-US" sz="5400" b="0" dirty="0" smtClean="0">
                <a:solidFill>
                  <a:schemeClr val="bg1"/>
                </a:solidFill>
                <a:effectLst/>
                <a:latin typeface="+mj-lt"/>
                <a:cs typeface="Times New Roman" panose="02020603050405020304" pitchFamily="18" charset="0"/>
              </a:rPr>
              <a:t> </a:t>
            </a:r>
            <a:r>
              <a:rPr lang="en-US" sz="5400" b="0" dirty="0" err="1" smtClean="0">
                <a:solidFill>
                  <a:schemeClr val="bg1"/>
                </a:solidFill>
                <a:effectLst/>
                <a:latin typeface="+mj-lt"/>
                <a:cs typeface="Times New Roman" panose="02020603050405020304" pitchFamily="18" charset="0"/>
              </a:rPr>
              <a:t>Đông</a:t>
            </a:r>
            <a:r>
              <a:rPr lang="en-US" sz="5400" b="0" dirty="0" smtClean="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và chúng tôi đến để triều bái </a:t>
            </a:r>
            <a:r>
              <a:rPr lang="vi-VN" sz="5400" b="0" dirty="0" smtClean="0">
                <a:solidFill>
                  <a:schemeClr val="bg1"/>
                </a:solidFill>
                <a:effectLst/>
                <a:latin typeface="+mj-lt"/>
                <a:cs typeface="Times New Roman" panose="02020603050405020304" pitchFamily="18" charset="0"/>
              </a:rPr>
              <a:t>người</a:t>
            </a:r>
            <a:r>
              <a:rPr lang="en-US" sz="5400" b="0" dirty="0" smtClean="0">
                <a:solidFill>
                  <a:schemeClr val="bg1"/>
                </a:solidFill>
                <a:effectLst/>
                <a:latin typeface="+mj-lt"/>
                <a:cs typeface="Times New Roman" panose="02020603050405020304" pitchFamily="18" charset="0"/>
              </a:rPr>
              <a:t>. </a:t>
            </a:r>
            <a:r>
              <a:rPr lang="en-US" sz="5400" b="0" u="sng" dirty="0" smtClean="0">
                <a:solidFill>
                  <a:srgbClr val="FFFF00"/>
                </a:solidFill>
                <a:effectLst/>
                <a:latin typeface="+mj-lt"/>
                <a:cs typeface="Times New Roman" panose="02020603050405020304" pitchFamily="18" charset="0"/>
              </a:rPr>
              <a:t>Alleluia.</a:t>
            </a:r>
            <a:endParaRPr lang="vi-VN" sz="5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3064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4249744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4324350"/>
            <a:ext cx="819150" cy="819150"/>
          </a:xfrm>
          <a:prstGeom prst="rect">
            <a:avLst/>
          </a:prstGeom>
        </p:spPr>
      </p:pic>
    </p:spTree>
    <p:extLst>
      <p:ext uri="{BB962C8B-B14F-4D97-AF65-F5344CB8AC3E}">
        <p14:creationId xmlns:p14="http://schemas.microsoft.com/office/powerpoint/2010/main" val="1078983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71464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786613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21093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vi-VN" sz="6000" b="0" dirty="0">
                <a:solidFill>
                  <a:schemeClr val="bg1"/>
                </a:solidFill>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072727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
        <p:nvSpPr>
          <p:cNvPr id="3" name="TextBox 2"/>
          <p:cNvSpPr txBox="1"/>
          <p:nvPr/>
        </p:nvSpPr>
        <p:spPr>
          <a:xfrm>
            <a:off x="793284" y="1047750"/>
            <a:ext cx="1492716" cy="461665"/>
          </a:xfrm>
          <a:prstGeom prst="rect">
            <a:avLst/>
          </a:prstGeom>
          <a:noFill/>
        </p:spPr>
        <p:txBody>
          <a:bodyPr wrap="none" rtlCol="0">
            <a:spAutoFit/>
          </a:bodyPr>
          <a:lstStyle/>
          <a:p>
            <a:r>
              <a:rPr lang="en-US" sz="2400" b="1" i="1" smtClean="0">
                <a:solidFill>
                  <a:srgbClr val="FFFF00"/>
                </a:solidFill>
                <a:latin typeface="Times New Roman" pitchFamily="18" charset="0"/>
                <a:cs typeface="Times New Roman" pitchFamily="18" charset="0"/>
              </a:rPr>
              <a:t>(cuối đầu)</a:t>
            </a:r>
            <a:endParaRPr lang="en-US" sz="2400"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48046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446091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latin typeface="+mj-lt"/>
                <a:cs typeface="Times New Roman" pitchFamily="18" charset="0"/>
              </a:rPr>
              <a:t>Tk1</a:t>
            </a:r>
            <a:r>
              <a:rPr lang="vi-VN" b="0" u="sng" dirty="0" smtClean="0">
                <a:solidFill>
                  <a:srgbClr val="FFFF00"/>
                </a:solidFill>
                <a:effectLst/>
                <a:latin typeface="+mj-lt"/>
                <a:cs typeface="Times New Roman" pitchFamily="18" charset="0"/>
              </a:rPr>
              <a:t>.</a:t>
            </a:r>
            <a:r>
              <a:rPr lang="vi-VN"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Kìa</a:t>
            </a:r>
            <a:r>
              <a:rPr lang="en-US" b="0" dirty="0" smtClean="0">
                <a:solidFill>
                  <a:schemeClr val="bg1"/>
                </a:solidFill>
                <a:effectLst/>
                <a:latin typeface="+mj-lt"/>
                <a:cs typeface="Times New Roman" pitchFamily="18" charset="0"/>
              </a:rPr>
              <a:t> Ba </a:t>
            </a:r>
            <a:r>
              <a:rPr lang="en-US" b="0" dirty="0" err="1" smtClean="0">
                <a:solidFill>
                  <a:schemeClr val="bg1"/>
                </a:solidFill>
                <a:effectLst/>
                <a:latin typeface="+mj-lt"/>
                <a:cs typeface="Times New Roman" pitchFamily="18" charset="0"/>
              </a:rPr>
              <a:t>Vua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từ</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phương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Đông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đến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quì</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xem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nơi</a:t>
            </a:r>
            <a:r>
              <a:rPr lang="en-US" b="0" dirty="0" smtClean="0">
                <a:solidFill>
                  <a:schemeClr val="bg1"/>
                </a:solidFill>
                <a:effectLst/>
                <a:latin typeface="+mj-lt"/>
                <a:cs typeface="Times New Roman" pitchFamily="18" charset="0"/>
              </a:rPr>
              <a:t> hang </a:t>
            </a:r>
            <a:r>
              <a:rPr lang="en-US" b="0" dirty="0" err="1" smtClean="0">
                <a:solidFill>
                  <a:schemeClr val="bg1"/>
                </a:solidFill>
                <a:effectLst/>
                <a:latin typeface="+mj-lt"/>
                <a:cs typeface="Times New Roman" pitchFamily="18" charset="0"/>
              </a:rPr>
              <a:t>đá</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này</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dâng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Người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bao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vật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quí</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và</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hương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ngát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thơm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Kìa</a:t>
            </a:r>
            <a:r>
              <a:rPr lang="en-US" b="0" dirty="0" smtClean="0">
                <a:solidFill>
                  <a:schemeClr val="bg1"/>
                </a:solidFill>
                <a:effectLst/>
                <a:latin typeface="+mj-lt"/>
                <a:cs typeface="Times New Roman" pitchFamily="18" charset="0"/>
              </a:rPr>
              <a:t> Ba </a:t>
            </a:r>
            <a:r>
              <a:rPr lang="en-US" b="0" dirty="0" err="1" smtClean="0">
                <a:solidFill>
                  <a:schemeClr val="bg1"/>
                </a:solidFill>
                <a:effectLst/>
                <a:latin typeface="+mj-lt"/>
                <a:cs typeface="Times New Roman" pitchFamily="18" charset="0"/>
              </a:rPr>
              <a:t>Vua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tìm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Bê</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lem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đến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mà</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xem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nơi</a:t>
            </a:r>
            <a:r>
              <a:rPr lang="en-US" b="0" dirty="0" smtClean="0">
                <a:solidFill>
                  <a:schemeClr val="bg1"/>
                </a:solidFill>
                <a:effectLst/>
                <a:latin typeface="+mj-lt"/>
                <a:cs typeface="Times New Roman" pitchFamily="18" charset="0"/>
              </a:rPr>
              <a:t> hang </a:t>
            </a:r>
            <a:r>
              <a:rPr lang="en-US" b="0" dirty="0" err="1" smtClean="0">
                <a:solidFill>
                  <a:schemeClr val="bg1"/>
                </a:solidFill>
                <a:effectLst/>
                <a:latin typeface="+mj-lt"/>
                <a:cs typeface="Times New Roman" pitchFamily="18" charset="0"/>
              </a:rPr>
              <a:t>đá</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hèn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Trời</a:t>
            </a:r>
            <a:r>
              <a:rPr lang="en-US" b="0" dirty="0" smtClean="0">
                <a:solidFill>
                  <a:schemeClr val="bg1"/>
                </a:solidFill>
                <a:effectLst/>
                <a:latin typeface="+mj-lt"/>
                <a:cs typeface="Times New Roman" pitchFamily="18" charset="0"/>
              </a:rPr>
              <a:t> nay </a:t>
            </a:r>
            <a:r>
              <a:rPr lang="en-US" b="0" dirty="0" err="1" smtClean="0">
                <a:solidFill>
                  <a:schemeClr val="bg1"/>
                </a:solidFill>
                <a:effectLst/>
                <a:latin typeface="+mj-lt"/>
                <a:cs typeface="Times New Roman" pitchFamily="18" charset="0"/>
              </a:rPr>
              <a:t>sinh</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xuống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giữa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cảnh</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lầm</a:t>
            </a:r>
            <a:r>
              <a:rPr lang="en-US" b="0" dirty="0" smtClean="0">
                <a:solidFill>
                  <a:schemeClr val="bg1"/>
                </a:solidFill>
                <a:effectLst/>
                <a:latin typeface="+mj-lt"/>
                <a:cs typeface="Times New Roman" pitchFamily="18" charset="0"/>
              </a:rPr>
              <a:t> than. </a:t>
            </a: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08912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62412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0116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20418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a:t>
            </a:r>
            <a:r>
              <a:rPr lang="vi-VN" sz="6600" b="0" dirty="0" smtClean="0">
                <a:solidFill>
                  <a:schemeClr val="bg1"/>
                </a:solidFill>
                <a:latin typeface="+mj-lt"/>
                <a:cs typeface="Times New Roman" pitchFamily="18" charset="0"/>
              </a:rPr>
              <a:t>sự sống </a:t>
            </a:r>
            <a:r>
              <a:rPr lang="vi-VN" sz="6600" b="0" dirty="0">
                <a:solidFill>
                  <a:schemeClr val="bg1"/>
                </a:solidFill>
                <a:latin typeface="+mj-lt"/>
                <a:cs typeface="Times New Roman" pitchFamily="18" charset="0"/>
              </a:rPr>
              <a:t>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0447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29314921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5078313"/>
          </a:xfrm>
          <a:prstGeom prst="rect">
            <a:avLst/>
          </a:prstGeom>
          <a:noFill/>
        </p:spPr>
        <p:txBody>
          <a:bodyPr wrap="square" lIns="91440" tIns="45720" rIns="91440" bIns="45720">
            <a:spAutoFit/>
          </a:bodyPr>
          <a:lstStyle/>
          <a:p>
            <a:pPr algn="ct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Tín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Hữu</a:t>
            </a:r>
            <a:endPar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a:p>
            <a:pPr algn="just"/>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Anh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chị</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mến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hôm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nay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chiêm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tinh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Bê-lem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tôn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thờ</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Đấng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ứu</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chuộc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loại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Cùng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với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thờ</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lạy</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Đồng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dâng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lên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người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những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xin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thiết</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của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a:t>
            </a:r>
            <a:endParaRPr lang="en-US" sz="40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3535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096" y="1200150"/>
            <a:ext cx="9144000" cy="1569660"/>
          </a:xfrm>
          <a:prstGeom prst="rect">
            <a:avLst/>
          </a:prstGeom>
          <a:noFill/>
        </p:spPr>
        <p:txBody>
          <a:bodyPr wrap="square" lIns="91440" tIns="45720" rIns="91440" bIns="45720">
            <a:spAutoFit/>
          </a:bodyPr>
          <a:lstStyle/>
          <a:p>
            <a:pPr algn="ct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CA </a:t>
            </a:r>
            <a:r>
              <a:rPr lang="en-US" sz="48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r>
            <a:b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b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Vật</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Chúa</a:t>
            </a:r>
            <a:endPar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0"/>
            <a:ext cx="9144000" cy="5143500"/>
          </a:xfrm>
          <a:prstGeom prst="rect">
            <a:avLst/>
          </a:prstGeom>
        </p:spPr>
      </p:pic>
      <p:sp>
        <p:nvSpPr>
          <p:cNvPr id="4" name="Rectangle 3"/>
          <p:cNvSpPr/>
          <p:nvPr/>
        </p:nvSpPr>
        <p:spPr>
          <a:xfrm>
            <a:off x="4038600" y="2769810"/>
            <a:ext cx="4572000" cy="707886"/>
          </a:xfrm>
          <a:prstGeom prst="rect">
            <a:avLst/>
          </a:prstGeom>
        </p:spPr>
        <p:txBody>
          <a:bodyPr>
            <a:spAutoFit/>
          </a:bodyPr>
          <a:lstStyle/>
          <a:p>
            <a:pPr lvl="0" algn="ctr"/>
            <a:r>
              <a:rPr lang="en-US" sz="40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Lễ</a:t>
            </a:r>
            <a:r>
              <a:rPr lang="en-US" sz="40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0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Vật</a:t>
            </a: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0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Giáng</a:t>
            </a:r>
            <a:r>
              <a:rPr lang="en-US" sz="40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0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Sinh</a:t>
            </a:r>
            <a:endPar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73644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91150"/>
          </a:xfrm>
        </p:spPr>
        <p:txBody>
          <a:bodyPr>
            <a:noAutofit/>
          </a:bodyPr>
          <a:lstStyle/>
          <a:p>
            <a:pPr algn="just"/>
            <a:r>
              <a:rPr lang="en-US" sz="4700" b="0"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4700" b="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Lễ vật Giáng sinh năm nay, con dâng lên Chúa biết bao tâm tình. Này là lú</a:t>
            </a:r>
            <a:r>
              <a:rPr lang="en-US" sz="4700" b="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a:t>
            </a:r>
            <a:r>
              <a:rPr lang="vi-VN" sz="4700" b="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trên nương xanh, này là trái nho thơm ngon. Con dâng lên Ngài đời con vất vả, dâng Ngài tình yêu đơn sơ, bên máng cỏ con tôn thờ.</a:t>
            </a:r>
            <a:endParaRPr lang="en-US" sz="47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904482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91150"/>
          </a:xfrm>
        </p:spPr>
        <p:txBody>
          <a:bodyPr>
            <a:noAutofit/>
          </a:bodyPr>
          <a:lstStyle/>
          <a:p>
            <a:pPr algn="just"/>
            <a:r>
              <a:rPr lang="en-US" sz="6000" b="0"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smtClean="0">
                <a:solidFill>
                  <a:srgbClr val="FFFF00"/>
                </a:solidFill>
                <a:effectLst>
                  <a:outerShdw blurRad="38100" dist="38100" dir="2700000" algn="tl">
                    <a:srgbClr val="000000">
                      <a:alpha val="43137"/>
                    </a:srgbClr>
                  </a:outerShdw>
                </a:effectLst>
                <a:latin typeface="+mj-lt"/>
                <a:cs typeface="Times New Roman" pitchFamily="18" charset="0"/>
              </a:rPr>
              <a:t> </a:t>
            </a:r>
            <a:r>
              <a:rPr lang="vi-VN" sz="6000" b="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xin dâng lên tâm tình cảm mến, ôi Thiên Chúa yêu con người mà sinh xuống trong cõi đời để cứu độ muôn người.</a:t>
            </a:r>
            <a:endPar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05909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en-US" sz="4400" b="0"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4400" b="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400" b="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Lễ vật Giáng sinh hôm nay, con dâng lên Chúa biết bao tâm tình. Rộn ràng khắp trên dương gian, ngọt ngào tiếng ca ngân vang. Xin dâng lên Ngài buồn vui sướng khổ, dâng Ngài đời con gian nan: khi nắng đổ khi mưa về.</a:t>
            </a:r>
            <a:endParaRPr lang="en-US" sz="44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50869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266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91150"/>
          </a:xfrm>
        </p:spPr>
        <p:txBody>
          <a:bodyPr>
            <a:noAutofit/>
          </a:bodyPr>
          <a:lstStyle/>
          <a:p>
            <a:pPr algn="just"/>
            <a:r>
              <a:rPr lang="en-US" sz="6000" b="0"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smtClean="0">
                <a:solidFill>
                  <a:srgbClr val="FFFF00"/>
                </a:solidFill>
                <a:effectLst>
                  <a:outerShdw blurRad="38100" dist="38100" dir="2700000" algn="tl">
                    <a:srgbClr val="000000">
                      <a:alpha val="43137"/>
                    </a:srgbClr>
                  </a:outerShdw>
                </a:effectLst>
                <a:latin typeface="+mj-lt"/>
                <a:cs typeface="Times New Roman" pitchFamily="18" charset="0"/>
              </a:rPr>
              <a:t> </a:t>
            </a:r>
            <a:r>
              <a:rPr lang="vi-VN" sz="6000" b="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xin dâng lên tâm tình cảm mến, ôi Thiên Chúa yêu con người mà sinh xuống trong cõi đời để cứu độ muôn người.</a:t>
            </a:r>
            <a:endParaRPr lang="en-US" sz="60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188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07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67" y="-95250"/>
            <a:ext cx="9584267" cy="5391150"/>
          </a:xfrm>
          <a:prstGeom prst="rect">
            <a:avLst/>
          </a:prstGeom>
        </p:spPr>
      </p:pic>
    </p:spTree>
    <p:extLst>
      <p:ext uri="{BB962C8B-B14F-4D97-AF65-F5344CB8AC3E}">
        <p14:creationId xmlns:p14="http://schemas.microsoft.com/office/powerpoint/2010/main" val="12192553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lvl="0" algn="just" defTabSz="685800">
              <a:spcBef>
                <a:spcPts val="0"/>
              </a:spcBef>
              <a:defRPr/>
            </a:pPr>
            <a:r>
              <a:rPr lang="vi-VN" dirty="0">
                <a:solidFill>
                  <a:schemeClr val="bg1"/>
                </a:solidFill>
                <a:ea typeface="Segoe UI Black" panose="020B0A02040204020203" pitchFamily="34" charset="0"/>
              </a:rPr>
              <a:t>Lạy Cha trên trời</a:t>
            </a:r>
            <a:r>
              <a:rPr lang="en-US" dirty="0">
                <a:solidFill>
                  <a:srgbClr val="FFFF00"/>
                </a:solidFill>
                <a:ea typeface="Segoe UI Black" panose="020B0A02040204020203" pitchFamily="34" charset="0"/>
              </a:rPr>
              <a:t>/ </a:t>
            </a:r>
            <a:r>
              <a:rPr lang="vi-VN" dirty="0">
                <a:solidFill>
                  <a:schemeClr val="bg1"/>
                </a:solidFill>
                <a:ea typeface="Segoe UI Black" panose="020B0A02040204020203" pitchFamily="34" charset="0"/>
              </a:rPr>
              <a:t>Xin cho ơn đức tin mà Cha ban tặng chúng con</a:t>
            </a:r>
            <a:r>
              <a:rPr lang="en-US" dirty="0">
                <a:solidFill>
                  <a:srgbClr val="FFFF00"/>
                </a:solidFill>
                <a:ea typeface="Segoe UI Black" panose="020B0A02040204020203" pitchFamily="34" charset="0"/>
              </a:rPr>
              <a:t>/ </a:t>
            </a:r>
            <a:r>
              <a:rPr lang="vi-VN" dirty="0">
                <a:solidFill>
                  <a:schemeClr val="bg1"/>
                </a:solidFill>
                <a:ea typeface="Segoe UI Black" panose="020B0A02040204020203" pitchFamily="34" charset="0"/>
              </a:rPr>
              <a:t>trong Chúa Giêsu Kitô Con Cha</a:t>
            </a:r>
            <a:r>
              <a:rPr lang="en-US" dirty="0">
                <a:solidFill>
                  <a:srgbClr val="FFFF00"/>
                </a:solidFill>
                <a:ea typeface="Segoe UI Black" panose="020B0A02040204020203" pitchFamily="34" charset="0"/>
              </a:rPr>
              <a:t>/</a:t>
            </a:r>
            <a:r>
              <a:rPr lang="vi-VN" dirty="0">
                <a:solidFill>
                  <a:srgbClr val="FFFF00"/>
                </a:solidFill>
                <a:ea typeface="Segoe UI Black" panose="020B0A02040204020203" pitchFamily="34" charset="0"/>
              </a:rPr>
              <a:t> </a:t>
            </a:r>
            <a:r>
              <a:rPr lang="vi-VN" dirty="0">
                <a:solidFill>
                  <a:schemeClr val="bg1"/>
                </a:solidFill>
                <a:ea typeface="Segoe UI Black" panose="020B0A02040204020203" pitchFamily="34" charset="0"/>
              </a:rPr>
              <a:t>và Anh của chúng con</a:t>
            </a:r>
            <a:r>
              <a:rPr lang="en-US" dirty="0">
                <a:solidFill>
                  <a:srgbClr val="FFFF00"/>
                </a:solidFill>
                <a:ea typeface="Segoe UI Black" panose="020B0A02040204020203" pitchFamily="34" charset="0"/>
              </a:rPr>
              <a:t>/</a:t>
            </a:r>
            <a:r>
              <a:rPr lang="en-US" dirty="0">
                <a:solidFill>
                  <a:schemeClr val="bg1"/>
                </a:solidFill>
                <a:ea typeface="Segoe UI Black" panose="020B0A02040204020203" pitchFamily="34" charset="0"/>
              </a:rPr>
              <a:t> </a:t>
            </a:r>
            <a:r>
              <a:rPr lang="vi-VN" dirty="0">
                <a:solidFill>
                  <a:schemeClr val="bg1"/>
                </a:solidFill>
                <a:ea typeface="Segoe UI Black" panose="020B0A02040204020203" pitchFamily="34" charset="0"/>
              </a:rPr>
              <a:t>cùng ngọn lửa đức ái được thắp lên trong tâm hồn chúng con bởi Chúa Thánh Thần</a:t>
            </a:r>
            <a:r>
              <a:rPr lang="en-US" dirty="0">
                <a:solidFill>
                  <a:srgbClr val="FFFF00"/>
                </a:solidFill>
                <a:ea typeface="Segoe UI Black" panose="020B0A02040204020203" pitchFamily="34" charset="0"/>
              </a:rPr>
              <a:t>/</a:t>
            </a:r>
            <a:endParaRPr lang="vi-VN" dirty="0">
              <a:solidFill>
                <a:srgbClr val="FFFF00"/>
              </a:solidFill>
              <a:ea typeface="Segoe UI Black" panose="020B0A02040204020203" pitchFamily="34" charset="0"/>
            </a:endParaRPr>
          </a:p>
        </p:txBody>
      </p:sp>
    </p:spTree>
    <p:extLst>
      <p:ext uri="{BB962C8B-B14F-4D97-AF65-F5344CB8AC3E}">
        <p14:creationId xmlns:p14="http://schemas.microsoft.com/office/powerpoint/2010/main" val="3104385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lvl="0" algn="just" defTabSz="685800">
              <a:spcBef>
                <a:spcPts val="0"/>
              </a:spcBef>
              <a:defRPr/>
            </a:pPr>
            <a:r>
              <a:rPr lang="vi-VN" sz="4800" dirty="0">
                <a:solidFill>
                  <a:schemeClr val="bg1"/>
                </a:solidFill>
                <a:ea typeface="Segoe UI Black" panose="020B0A02040204020203" pitchFamily="34" charset="0"/>
              </a:rPr>
              <a:t>khơi dậy trong chúng con niềm hy vọng</a:t>
            </a:r>
            <a:r>
              <a:rPr lang="en-US" sz="4800" dirty="0">
                <a:solidFill>
                  <a:schemeClr val="bg1"/>
                </a:solidFill>
                <a:ea typeface="Segoe UI Black" panose="020B0A02040204020203" pitchFamily="34" charset="0"/>
              </a:rPr>
              <a:t> </a:t>
            </a:r>
            <a:r>
              <a:rPr lang="vi-VN" sz="4800" dirty="0">
                <a:solidFill>
                  <a:schemeClr val="bg1"/>
                </a:solidFill>
                <a:ea typeface="Segoe UI Black" panose="020B0A02040204020203" pitchFamily="34" charset="0"/>
              </a:rPr>
              <a:t>hồng </a:t>
            </a:r>
            <a:r>
              <a:rPr lang="vi-VN" sz="4800" dirty="0" smtClean="0">
                <a:solidFill>
                  <a:schemeClr val="bg1"/>
                </a:solidFill>
                <a:ea typeface="Segoe UI Black" panose="020B0A02040204020203" pitchFamily="34" charset="0"/>
              </a:rPr>
              <a:t>phúc</a:t>
            </a:r>
            <a:r>
              <a:rPr lang="en-US" sz="4800" dirty="0">
                <a:solidFill>
                  <a:srgbClr val="FFFF00"/>
                </a:solidFill>
                <a:ea typeface="Segoe UI Black" panose="020B0A02040204020203" pitchFamily="34" charset="0"/>
              </a:rPr>
              <a:t> /</a:t>
            </a:r>
            <a:r>
              <a:rPr lang="vi-VN" sz="4800" dirty="0" smtClean="0">
                <a:solidFill>
                  <a:schemeClr val="bg1"/>
                </a:solidFill>
                <a:ea typeface="Segoe UI Black" panose="020B0A02040204020203" pitchFamily="34" charset="0"/>
              </a:rPr>
              <a:t> </a:t>
            </a:r>
            <a:r>
              <a:rPr lang="vi-VN" sz="4800" dirty="0">
                <a:solidFill>
                  <a:schemeClr val="bg1"/>
                </a:solidFill>
                <a:ea typeface="Segoe UI Black" panose="020B0A02040204020203" pitchFamily="34" charset="0"/>
              </a:rPr>
              <a:t>hướng về Nước Cha trị đến</a:t>
            </a:r>
            <a:r>
              <a:rPr lang="en-US" sz="4800" dirty="0">
                <a:solidFill>
                  <a:schemeClr val="bg1"/>
                </a:solidFill>
                <a:ea typeface="Segoe UI Black" panose="020B0A02040204020203" pitchFamily="34" charset="0"/>
              </a:rPr>
              <a:t> </a:t>
            </a:r>
            <a:r>
              <a:rPr lang="en-US" sz="4800" dirty="0">
                <a:solidFill>
                  <a:srgbClr val="FFFF00"/>
                </a:solidFill>
                <a:ea typeface="Segoe UI Black" panose="020B0A02040204020203" pitchFamily="34" charset="0"/>
              </a:rPr>
              <a:t>/ </a:t>
            </a:r>
            <a:r>
              <a:rPr lang="vi-VN" sz="4800" dirty="0" smtClean="0">
                <a:solidFill>
                  <a:schemeClr val="bg1"/>
                </a:solidFill>
                <a:ea typeface="Segoe UI Black" panose="020B0A02040204020203" pitchFamily="34" charset="0"/>
              </a:rPr>
              <a:t>Xin </a:t>
            </a:r>
            <a:r>
              <a:rPr lang="vi-VN" sz="4800" dirty="0">
                <a:solidFill>
                  <a:schemeClr val="bg1"/>
                </a:solidFill>
                <a:ea typeface="Segoe UI Black" panose="020B0A02040204020203" pitchFamily="34" charset="0"/>
              </a:rPr>
              <a:t>ân sủng Cha biến đổi chúng </a:t>
            </a:r>
            <a:r>
              <a:rPr lang="vi-VN" sz="4800" dirty="0" smtClean="0">
                <a:solidFill>
                  <a:schemeClr val="bg1"/>
                </a:solidFill>
                <a:ea typeface="Segoe UI Black" panose="020B0A02040204020203" pitchFamily="34" charset="0"/>
              </a:rPr>
              <a:t>con</a:t>
            </a:r>
            <a:r>
              <a:rPr lang="en-US" sz="4800" dirty="0">
                <a:solidFill>
                  <a:srgbClr val="FFFF00"/>
                </a:solidFill>
                <a:ea typeface="Segoe UI Black" panose="020B0A02040204020203" pitchFamily="34" charset="0"/>
              </a:rPr>
              <a:t> /</a:t>
            </a:r>
            <a:r>
              <a:rPr lang="en-US" sz="4800" dirty="0" smtClean="0">
                <a:solidFill>
                  <a:schemeClr val="bg1"/>
                </a:solidFill>
                <a:ea typeface="Segoe UI Black" panose="020B0A02040204020203" pitchFamily="34" charset="0"/>
              </a:rPr>
              <a:t> </a:t>
            </a:r>
            <a:r>
              <a:rPr lang="vi-VN" sz="4800" dirty="0">
                <a:solidFill>
                  <a:schemeClr val="bg1"/>
                </a:solidFill>
                <a:ea typeface="Segoe UI Black" panose="020B0A02040204020203" pitchFamily="34" charset="0"/>
              </a:rPr>
              <a:t>thành những người miệt mài vun trồng hạt giống Tin </a:t>
            </a:r>
            <a:r>
              <a:rPr lang="vi-VN" sz="4800" dirty="0" smtClean="0">
                <a:solidFill>
                  <a:schemeClr val="bg1"/>
                </a:solidFill>
                <a:ea typeface="Segoe UI Black" panose="020B0A02040204020203" pitchFamily="34" charset="0"/>
              </a:rPr>
              <a:t>Mừng</a:t>
            </a:r>
            <a:r>
              <a:rPr lang="en-US" sz="4800" dirty="0">
                <a:solidFill>
                  <a:srgbClr val="FFFF00"/>
                </a:solidFill>
                <a:ea typeface="Segoe UI Black" panose="020B0A02040204020203" pitchFamily="34" charset="0"/>
              </a:rPr>
              <a:t> /</a:t>
            </a:r>
            <a:endParaRPr lang="vi-VN" sz="4800" dirty="0">
              <a:solidFill>
                <a:schemeClr val="bg1"/>
              </a:solidFill>
              <a:ea typeface="Segoe UI Black" panose="020B0A02040204020203" pitchFamily="34" charset="0"/>
            </a:endParaRP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lvl="0" algn="just" defTabSz="685800">
              <a:spcBef>
                <a:spcPts val="0"/>
              </a:spcBef>
              <a:defRPr/>
            </a:pPr>
            <a:r>
              <a:rPr lang="vi-VN" dirty="0">
                <a:solidFill>
                  <a:schemeClr val="bg1"/>
                </a:solidFill>
                <a:ea typeface="Segoe UI Black" panose="020B0A02040204020203" pitchFamily="34" charset="0"/>
              </a:rPr>
              <a:t>Ước gì những hạt giống </a:t>
            </a:r>
            <a:r>
              <a:rPr lang="vi-VN" dirty="0" smtClean="0">
                <a:solidFill>
                  <a:schemeClr val="bg1"/>
                </a:solidFill>
                <a:ea typeface="Segoe UI Black" panose="020B0A02040204020203" pitchFamily="34" charset="0"/>
              </a:rPr>
              <a:t>ấy</a:t>
            </a:r>
            <a:r>
              <a:rPr lang="en-US" dirty="0">
                <a:solidFill>
                  <a:srgbClr val="FFFF00"/>
                </a:solidFill>
                <a:ea typeface="Segoe UI Black" panose="020B0A02040204020203" pitchFamily="34" charset="0"/>
              </a:rPr>
              <a:t> /</a:t>
            </a:r>
            <a:r>
              <a:rPr lang="en-US" dirty="0" smtClean="0">
                <a:solidFill>
                  <a:schemeClr val="bg1"/>
                </a:solidFill>
                <a:ea typeface="Segoe UI Black" panose="020B0A02040204020203" pitchFamily="34" charset="0"/>
              </a:rPr>
              <a:t> </a:t>
            </a:r>
            <a:r>
              <a:rPr lang="vi-VN" dirty="0">
                <a:solidFill>
                  <a:schemeClr val="bg1"/>
                </a:solidFill>
                <a:ea typeface="Segoe UI Black" panose="020B0A02040204020203" pitchFamily="34" charset="0"/>
              </a:rPr>
              <a:t>biến đổi từ bên trong nhân loại và toàn thể vũ trụ </a:t>
            </a:r>
            <a:r>
              <a:rPr lang="vi-VN" dirty="0" smtClean="0">
                <a:solidFill>
                  <a:schemeClr val="bg1"/>
                </a:solidFill>
                <a:ea typeface="Segoe UI Black" panose="020B0A02040204020203" pitchFamily="34" charset="0"/>
              </a:rPr>
              <a:t>này</a:t>
            </a:r>
            <a:r>
              <a:rPr lang="en-US" dirty="0">
                <a:solidFill>
                  <a:srgbClr val="FFFF00"/>
                </a:solidFill>
                <a:ea typeface="Segoe UI Black" panose="020B0A02040204020203" pitchFamily="34" charset="0"/>
              </a:rPr>
              <a:t> /</a:t>
            </a:r>
            <a:r>
              <a:rPr lang="en-US" dirty="0" smtClean="0">
                <a:solidFill>
                  <a:schemeClr val="bg1"/>
                </a:solidFill>
                <a:ea typeface="Segoe UI Black" panose="020B0A02040204020203" pitchFamily="34" charset="0"/>
              </a:rPr>
              <a:t> </a:t>
            </a:r>
            <a:r>
              <a:rPr lang="vi-VN" dirty="0">
                <a:solidFill>
                  <a:schemeClr val="bg1"/>
                </a:solidFill>
                <a:ea typeface="Segoe UI Black" panose="020B0A02040204020203" pitchFamily="34" charset="0"/>
              </a:rPr>
              <a:t>trong khi vững</a:t>
            </a:r>
            <a:r>
              <a:rPr lang="en-US" dirty="0">
                <a:solidFill>
                  <a:schemeClr val="bg1"/>
                </a:solidFill>
                <a:ea typeface="Segoe UI Black" panose="020B0A02040204020203" pitchFamily="34" charset="0"/>
              </a:rPr>
              <a:t> </a:t>
            </a:r>
            <a:r>
              <a:rPr lang="vi-VN" dirty="0">
                <a:solidFill>
                  <a:schemeClr val="bg1"/>
                </a:solidFill>
                <a:ea typeface="Segoe UI Black" panose="020B0A02040204020203" pitchFamily="34" charset="0"/>
              </a:rPr>
              <a:t>lòng mong đợi trời mới đất </a:t>
            </a:r>
            <a:r>
              <a:rPr lang="vi-VN" dirty="0" smtClean="0">
                <a:solidFill>
                  <a:schemeClr val="bg1"/>
                </a:solidFill>
                <a:ea typeface="Segoe UI Black" panose="020B0A02040204020203" pitchFamily="34" charset="0"/>
              </a:rPr>
              <a:t>mới</a:t>
            </a:r>
            <a:r>
              <a:rPr lang="en-US" dirty="0">
                <a:solidFill>
                  <a:srgbClr val="FFFF00"/>
                </a:solidFill>
                <a:ea typeface="Segoe UI Black" panose="020B0A02040204020203" pitchFamily="34" charset="0"/>
              </a:rPr>
              <a:t> /</a:t>
            </a:r>
            <a:r>
              <a:rPr lang="en-US" dirty="0" smtClean="0">
                <a:solidFill>
                  <a:schemeClr val="bg1"/>
                </a:solidFill>
                <a:ea typeface="Segoe UI Black" panose="020B0A02040204020203" pitchFamily="34" charset="0"/>
              </a:rPr>
              <a:t> </a:t>
            </a:r>
            <a:r>
              <a:rPr lang="vi-VN" dirty="0">
                <a:solidFill>
                  <a:schemeClr val="bg1"/>
                </a:solidFill>
                <a:ea typeface="Segoe UI Black" panose="020B0A02040204020203" pitchFamily="34" charset="0"/>
              </a:rPr>
              <a:t>lúc mà quyền lực Sự Dữ sẽ bị đánh </a:t>
            </a:r>
            <a:r>
              <a:rPr lang="vi-VN" dirty="0" smtClean="0">
                <a:solidFill>
                  <a:schemeClr val="bg1"/>
                </a:solidFill>
                <a:ea typeface="Segoe UI Black" panose="020B0A02040204020203" pitchFamily="34" charset="0"/>
              </a:rPr>
              <a:t>bại</a:t>
            </a:r>
            <a:r>
              <a:rPr lang="en-US" dirty="0">
                <a:solidFill>
                  <a:srgbClr val="FFFF00"/>
                </a:solidFill>
                <a:ea typeface="Segoe UI Black" panose="020B0A02040204020203" pitchFamily="34" charset="0"/>
              </a:rPr>
              <a:t> /</a:t>
            </a:r>
            <a:r>
              <a:rPr lang="en-US" dirty="0" smtClean="0">
                <a:solidFill>
                  <a:schemeClr val="bg1"/>
                </a:solidFill>
                <a:ea typeface="Segoe UI Black" panose="020B0A02040204020203" pitchFamily="34" charset="0"/>
              </a:rPr>
              <a:t> </a:t>
            </a:r>
            <a:r>
              <a:rPr lang="vi-VN" dirty="0">
                <a:solidFill>
                  <a:schemeClr val="bg1"/>
                </a:solidFill>
                <a:ea typeface="Segoe UI Black" panose="020B0A02040204020203" pitchFamily="34" charset="0"/>
              </a:rPr>
              <a:t>và vinh quang Cha sẽ chiếu sáng muôn </a:t>
            </a:r>
            <a:r>
              <a:rPr lang="vi-VN" dirty="0" smtClean="0">
                <a:solidFill>
                  <a:schemeClr val="bg1"/>
                </a:solidFill>
                <a:ea typeface="Segoe UI Black" panose="020B0A02040204020203" pitchFamily="34" charset="0"/>
              </a:rPr>
              <a:t>đời</a:t>
            </a:r>
            <a:r>
              <a:rPr lang="en-US" dirty="0">
                <a:solidFill>
                  <a:srgbClr val="FFFF00"/>
                </a:solidFill>
                <a:ea typeface="Segoe UI Black" panose="020B0A02040204020203" pitchFamily="34" charset="0"/>
              </a:rPr>
              <a:t> /</a:t>
            </a:r>
            <a:endParaRPr lang="vi-VN" dirty="0">
              <a:solidFill>
                <a:schemeClr val="bg1"/>
              </a:solidFill>
              <a:ea typeface="Segoe UI Black" panose="020B0A02040204020203" pitchFamily="34"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FF00"/>
                </a:solidFill>
                <a:latin typeface="Times New Roman" pitchFamily="18" charset="0"/>
                <a:cs typeface="Times New Roman" pitchFamily="18" charset="0"/>
              </a:rPr>
              <a:t>( Nữ )</a:t>
            </a:r>
            <a:endParaRPr lang="en-US"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889441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lvl="0" algn="just" defTabSz="685800">
              <a:spcBef>
                <a:spcPts val="0"/>
              </a:spcBef>
              <a:defRPr/>
            </a:pPr>
            <a:r>
              <a:rPr lang="vi-VN" sz="4800" dirty="0">
                <a:solidFill>
                  <a:schemeClr val="bg1"/>
                </a:solidFill>
                <a:ea typeface="Segoe UI Black" panose="020B0A02040204020203" pitchFamily="34" charset="0"/>
              </a:rPr>
              <a:t>Xin cho ân sủng của Năm</a:t>
            </a:r>
            <a:r>
              <a:rPr lang="en-US" sz="4800" dirty="0">
                <a:solidFill>
                  <a:schemeClr val="bg1"/>
                </a:solidFill>
                <a:ea typeface="Segoe UI Black" panose="020B0A02040204020203" pitchFamily="34" charset="0"/>
              </a:rPr>
              <a:t> </a:t>
            </a:r>
            <a:r>
              <a:rPr lang="vi-VN" sz="4800" dirty="0">
                <a:solidFill>
                  <a:schemeClr val="bg1"/>
                </a:solidFill>
                <a:ea typeface="Segoe UI Black" panose="020B0A02040204020203" pitchFamily="34" charset="0"/>
              </a:rPr>
              <a:t>Thánh </a:t>
            </a:r>
            <a:r>
              <a:rPr lang="vi-VN" sz="4800" dirty="0" smtClean="0">
                <a:solidFill>
                  <a:schemeClr val="bg1"/>
                </a:solidFill>
                <a:ea typeface="Segoe UI Black" panose="020B0A02040204020203" pitchFamily="34" charset="0"/>
              </a:rPr>
              <a:t>này</a:t>
            </a:r>
            <a:r>
              <a:rPr lang="en-US" sz="4800" dirty="0">
                <a:solidFill>
                  <a:srgbClr val="FFFF00"/>
                </a:solidFill>
                <a:ea typeface="Segoe UI Black" panose="020B0A02040204020203" pitchFamily="34" charset="0"/>
              </a:rPr>
              <a:t> /</a:t>
            </a:r>
            <a:r>
              <a:rPr lang="en-US" sz="4800" dirty="0" smtClean="0">
                <a:solidFill>
                  <a:schemeClr val="bg1"/>
                </a:solidFill>
                <a:ea typeface="Segoe UI Black" panose="020B0A02040204020203" pitchFamily="34" charset="0"/>
              </a:rPr>
              <a:t> </a:t>
            </a:r>
            <a:r>
              <a:rPr lang="vi-VN" sz="4800" dirty="0">
                <a:solidFill>
                  <a:schemeClr val="bg1"/>
                </a:solidFill>
                <a:ea typeface="Segoe UI Black" panose="020B0A02040204020203" pitchFamily="34" charset="0"/>
              </a:rPr>
              <a:t>khơi dậy trong chúng con</a:t>
            </a:r>
            <a:r>
              <a:rPr lang="en-US" sz="4800" dirty="0">
                <a:solidFill>
                  <a:schemeClr val="bg1"/>
                </a:solidFill>
                <a:ea typeface="Segoe UI Black" panose="020B0A02040204020203" pitchFamily="34" charset="0"/>
              </a:rPr>
              <a:t>/</a:t>
            </a:r>
            <a:r>
              <a:rPr lang="vi-VN" sz="4800" dirty="0">
                <a:solidFill>
                  <a:schemeClr val="bg1"/>
                </a:solidFill>
                <a:ea typeface="Segoe UI Black" panose="020B0A02040204020203" pitchFamily="34" charset="0"/>
              </a:rPr>
              <a:t> là Những Người Lữ Hành Hy </a:t>
            </a:r>
            <a:r>
              <a:rPr lang="vi-VN" sz="4800" dirty="0" smtClean="0">
                <a:solidFill>
                  <a:schemeClr val="bg1"/>
                </a:solidFill>
                <a:ea typeface="Segoe UI Black" panose="020B0A02040204020203" pitchFamily="34" charset="0"/>
              </a:rPr>
              <a:t>Vọng</a:t>
            </a:r>
            <a:r>
              <a:rPr lang="en-US" sz="4800" dirty="0">
                <a:solidFill>
                  <a:srgbClr val="FFFF00"/>
                </a:solidFill>
                <a:ea typeface="Segoe UI Black" panose="020B0A02040204020203" pitchFamily="34" charset="0"/>
              </a:rPr>
              <a:t> /</a:t>
            </a:r>
            <a:r>
              <a:rPr lang="en-US" sz="4800" dirty="0" smtClean="0">
                <a:solidFill>
                  <a:schemeClr val="bg1"/>
                </a:solidFill>
                <a:ea typeface="Segoe UI Black" panose="020B0A02040204020203" pitchFamily="34" charset="0"/>
              </a:rPr>
              <a:t> </a:t>
            </a:r>
            <a:r>
              <a:rPr lang="vi-VN" sz="4800" dirty="0">
                <a:solidFill>
                  <a:schemeClr val="bg1"/>
                </a:solidFill>
                <a:ea typeface="Segoe UI Black" panose="020B0A02040204020203" pitchFamily="34" charset="0"/>
              </a:rPr>
              <a:t>niềm khao khát kho tàng ở trên </a:t>
            </a:r>
            <a:r>
              <a:rPr lang="vi-VN" sz="4800" dirty="0" smtClean="0">
                <a:solidFill>
                  <a:schemeClr val="bg1"/>
                </a:solidFill>
                <a:ea typeface="Segoe UI Black" panose="020B0A02040204020203" pitchFamily="34" charset="0"/>
              </a:rPr>
              <a:t>trời</a:t>
            </a:r>
            <a:r>
              <a:rPr lang="en-US" sz="4800" dirty="0">
                <a:solidFill>
                  <a:srgbClr val="FFFF00"/>
                </a:solidFill>
                <a:ea typeface="Segoe UI Black" panose="020B0A02040204020203" pitchFamily="34" charset="0"/>
              </a:rPr>
              <a:t> /</a:t>
            </a:r>
            <a:r>
              <a:rPr lang="en-US" sz="4800" dirty="0" smtClean="0">
                <a:solidFill>
                  <a:schemeClr val="bg1"/>
                </a:solidFill>
                <a:ea typeface="Segoe UI Black" panose="020B0A02040204020203" pitchFamily="34" charset="0"/>
              </a:rPr>
              <a:t> </a:t>
            </a:r>
            <a:r>
              <a:rPr lang="en-US" sz="4800" dirty="0">
                <a:solidFill>
                  <a:schemeClr val="bg1"/>
                </a:solidFill>
                <a:ea typeface="Segoe UI Black" panose="020B0A02040204020203" pitchFamily="34" charset="0"/>
              </a:rPr>
              <a:t>đ</a:t>
            </a:r>
            <a:r>
              <a:rPr lang="vi-VN" sz="4800" dirty="0">
                <a:solidFill>
                  <a:schemeClr val="bg1"/>
                </a:solidFill>
                <a:ea typeface="Segoe UI Black" panose="020B0A02040204020203" pitchFamily="34" charset="0"/>
              </a:rPr>
              <a:t>ồng thời cũng làm lan tỏa trên khắp thế </a:t>
            </a:r>
            <a:r>
              <a:rPr lang="vi-VN" sz="4800" dirty="0" smtClean="0">
                <a:solidFill>
                  <a:schemeClr val="bg1"/>
                </a:solidFill>
                <a:ea typeface="Segoe UI Black" panose="020B0A02040204020203" pitchFamily="34" charset="0"/>
              </a:rPr>
              <a:t>giới</a:t>
            </a:r>
            <a:r>
              <a:rPr lang="en-US" sz="4800" dirty="0">
                <a:solidFill>
                  <a:srgbClr val="FFFF00"/>
                </a:solidFill>
                <a:ea typeface="Segoe UI Black" panose="020B0A02040204020203" pitchFamily="34" charset="0"/>
              </a:rPr>
              <a:t> /</a:t>
            </a:r>
            <a:endParaRPr lang="vi-VN" sz="4800" dirty="0">
              <a:solidFill>
                <a:schemeClr val="bg1"/>
              </a:solidFill>
              <a:ea typeface="Segoe UI Black" panose="020B0A02040204020203" pitchFamily="34" charset="0"/>
            </a:endParaRP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lvl="0" algn="just" defTabSz="685800">
              <a:spcBef>
                <a:spcPts val="0"/>
              </a:spcBef>
              <a:defRPr/>
            </a:pPr>
            <a:r>
              <a:rPr lang="en-US" sz="5400" dirty="0" err="1">
                <a:solidFill>
                  <a:schemeClr val="bg1"/>
                </a:solidFill>
                <a:ea typeface="Segoe UI Black" panose="020B0A02040204020203" pitchFamily="34" charset="0"/>
              </a:rPr>
              <a:t>niềm</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vui</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và</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sự</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bình</a:t>
            </a:r>
            <a:r>
              <a:rPr lang="en-US" sz="5400" dirty="0">
                <a:solidFill>
                  <a:schemeClr val="bg1"/>
                </a:solidFill>
                <a:ea typeface="Segoe UI Black" panose="020B0A02040204020203" pitchFamily="34" charset="0"/>
              </a:rPr>
              <a:t> an </a:t>
            </a:r>
            <a:r>
              <a:rPr lang="en-US" sz="5400" dirty="0" err="1">
                <a:solidFill>
                  <a:schemeClr val="bg1"/>
                </a:solidFill>
                <a:ea typeface="Segoe UI Black" panose="020B0A02040204020203" pitchFamily="34" charset="0"/>
              </a:rPr>
              <a:t>của</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Đấng</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Cứu</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Chuộc</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chúng</a:t>
            </a:r>
            <a:r>
              <a:rPr lang="en-US" sz="5400" dirty="0">
                <a:solidFill>
                  <a:schemeClr val="bg1"/>
                </a:solidFill>
                <a:ea typeface="Segoe UI Black" panose="020B0A02040204020203" pitchFamily="34" charset="0"/>
              </a:rPr>
              <a:t> </a:t>
            </a:r>
            <a:r>
              <a:rPr lang="en-US" sz="5400" dirty="0" smtClean="0">
                <a:solidFill>
                  <a:schemeClr val="bg1"/>
                </a:solidFill>
                <a:ea typeface="Segoe UI Black" panose="020B0A02040204020203" pitchFamily="34" charset="0"/>
              </a:rPr>
              <a:t>con</a:t>
            </a:r>
            <a:r>
              <a:rPr lang="en-US" sz="5400" dirty="0">
                <a:solidFill>
                  <a:srgbClr val="FFFF00"/>
                </a:solidFill>
                <a:ea typeface="Segoe UI Black" panose="020B0A02040204020203" pitchFamily="34" charset="0"/>
              </a:rPr>
              <a:t> /</a:t>
            </a:r>
            <a:r>
              <a:rPr lang="en-US" sz="5400" dirty="0" smtClean="0">
                <a:solidFill>
                  <a:schemeClr val="bg1"/>
                </a:solidFill>
                <a:ea typeface="Segoe UI Black" panose="020B0A02040204020203" pitchFamily="34" charset="0"/>
              </a:rPr>
              <a:t> </a:t>
            </a:r>
            <a:r>
              <a:rPr lang="en-US" sz="5400" dirty="0">
                <a:solidFill>
                  <a:schemeClr val="bg1"/>
                </a:solidFill>
                <a:ea typeface="Segoe UI Black" panose="020B0A02040204020203" pitchFamily="34" charset="0"/>
              </a:rPr>
              <a:t>Xin </a:t>
            </a:r>
            <a:r>
              <a:rPr lang="en-US" sz="5400" dirty="0" err="1">
                <a:solidFill>
                  <a:schemeClr val="bg1"/>
                </a:solidFill>
                <a:ea typeface="Segoe UI Black" panose="020B0A02040204020203" pitchFamily="34" charset="0"/>
              </a:rPr>
              <a:t>tôn</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vinh</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và</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ngợi</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khen</a:t>
            </a:r>
            <a:r>
              <a:rPr lang="en-US" sz="5400" dirty="0">
                <a:solidFill>
                  <a:schemeClr val="bg1"/>
                </a:solidFill>
                <a:ea typeface="Segoe UI Black" panose="020B0A02040204020203" pitchFamily="34" charset="0"/>
              </a:rPr>
              <a:t> Cha </a:t>
            </a:r>
            <a:r>
              <a:rPr lang="en-US" sz="5400" dirty="0" err="1">
                <a:solidFill>
                  <a:schemeClr val="bg1"/>
                </a:solidFill>
                <a:ea typeface="Segoe UI Black" panose="020B0A02040204020203" pitchFamily="34" charset="0"/>
              </a:rPr>
              <a:t>là</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Thiên</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Chúa</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chúng</a:t>
            </a:r>
            <a:r>
              <a:rPr lang="en-US" sz="5400" dirty="0">
                <a:solidFill>
                  <a:schemeClr val="bg1"/>
                </a:solidFill>
                <a:ea typeface="Segoe UI Black" panose="020B0A02040204020203" pitchFamily="34" charset="0"/>
              </a:rPr>
              <a:t> </a:t>
            </a:r>
            <a:r>
              <a:rPr lang="en-US" sz="5400" dirty="0" smtClean="0">
                <a:solidFill>
                  <a:schemeClr val="bg1"/>
                </a:solidFill>
                <a:ea typeface="Segoe UI Black" panose="020B0A02040204020203" pitchFamily="34" charset="0"/>
              </a:rPr>
              <a:t>con</a:t>
            </a:r>
            <a:r>
              <a:rPr lang="en-US" sz="5400" dirty="0">
                <a:solidFill>
                  <a:srgbClr val="FFFF00"/>
                </a:solidFill>
                <a:ea typeface="Segoe UI Black" panose="020B0A02040204020203" pitchFamily="34" charset="0"/>
              </a:rPr>
              <a:t> /</a:t>
            </a:r>
            <a:r>
              <a:rPr lang="en-US" sz="5400" dirty="0" smtClean="0">
                <a:solidFill>
                  <a:schemeClr val="bg1"/>
                </a:solidFill>
                <a:ea typeface="Segoe UI Black" panose="020B0A02040204020203" pitchFamily="34" charset="0"/>
              </a:rPr>
              <a:t> </a:t>
            </a:r>
            <a:r>
              <a:rPr lang="en-US" sz="5400" dirty="0">
                <a:solidFill>
                  <a:schemeClr val="bg1"/>
                </a:solidFill>
                <a:ea typeface="Segoe UI Black" panose="020B0A02040204020203" pitchFamily="34" charset="0"/>
              </a:rPr>
              <a:t>Cha </a:t>
            </a:r>
            <a:r>
              <a:rPr lang="en-US" sz="5400" dirty="0" err="1">
                <a:solidFill>
                  <a:schemeClr val="bg1"/>
                </a:solidFill>
                <a:ea typeface="Segoe UI Black" panose="020B0A02040204020203" pitchFamily="34" charset="0"/>
              </a:rPr>
              <a:t>đáng</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chúc</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tụng</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mãi</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muôn</a:t>
            </a:r>
            <a:r>
              <a:rPr lang="en-US" sz="5400" dirty="0">
                <a:solidFill>
                  <a:schemeClr val="bg1"/>
                </a:solidFill>
                <a:ea typeface="Segoe UI Black" panose="020B0A02040204020203" pitchFamily="34" charset="0"/>
              </a:rPr>
              <a:t> </a:t>
            </a:r>
            <a:r>
              <a:rPr lang="en-US" sz="5400" dirty="0" err="1">
                <a:solidFill>
                  <a:schemeClr val="bg1"/>
                </a:solidFill>
                <a:ea typeface="Segoe UI Black" panose="020B0A02040204020203" pitchFamily="34" charset="0"/>
              </a:rPr>
              <a:t>đời</a:t>
            </a:r>
            <a:r>
              <a:rPr lang="en-US" sz="5400" dirty="0">
                <a:solidFill>
                  <a:schemeClr val="bg1"/>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811319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dirty="0">
              <a:solidFill>
                <a:schemeClr val="bg1"/>
              </a:solidFill>
              <a:latin typeface="+mj-lt"/>
              <a:cs typeface="Times New Roman" panose="02020603050405020304" pitchFamily="18" charset="0"/>
            </a:endParaRPr>
          </a:p>
          <a:p>
            <a:pPr eaLnBrk="1" hangingPunct="1">
              <a:lnSpc>
                <a:spcPct val="150000"/>
              </a:lnSpc>
            </a:pPr>
            <a:r>
              <a:rPr lang="en-US" sz="7200" dirty="0">
                <a:solidFill>
                  <a:srgbClr val="FFFF00"/>
                </a:solidFill>
                <a:latin typeface="+mj-lt"/>
                <a:cs typeface="Times New Roman" panose="02020603050405020304" pitchFamily="18" charset="0"/>
              </a:rPr>
              <a:t>KINH VINH </a:t>
            </a:r>
            <a:r>
              <a:rPr lang="en-US" sz="7200" dirty="0" smtClean="0">
                <a:solidFill>
                  <a:srgbClr val="FFFF00"/>
                </a:solidFill>
                <a:latin typeface="+mj-lt"/>
                <a:cs typeface="Times New Roman" panose="02020603050405020304" pitchFamily="18" charset="0"/>
              </a:rPr>
              <a:t>DANH</a:t>
            </a:r>
          </a:p>
        </p:txBody>
      </p:sp>
    </p:spTree>
    <p:extLst>
      <p:ext uri="{BB962C8B-B14F-4D97-AF65-F5344CB8AC3E}">
        <p14:creationId xmlns:p14="http://schemas.microsoft.com/office/powerpoint/2010/main" val="770110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1"/>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b="1" dirty="0" smtClean="0">
                <a:solidFill>
                  <a:srgbClr val="FFFF00"/>
                </a:solidFill>
                <a:cs typeface="Times New Roman" pitchFamily="18" charset="0"/>
              </a:rPr>
              <a:t>Ca </a:t>
            </a:r>
            <a:r>
              <a:rPr lang="en-US" sz="7000" b="1" dirty="0" err="1" smtClean="0">
                <a:solidFill>
                  <a:srgbClr val="FFFF00"/>
                </a:solidFill>
                <a:cs typeface="Times New Roman" pitchFamily="18" charset="0"/>
              </a:rPr>
              <a:t>Kết</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Lễ</a:t>
            </a:r>
            <a:r>
              <a:rPr lang="en-US" sz="7000" b="1" dirty="0" smtClean="0">
                <a:solidFill>
                  <a:srgbClr val="FFFF00"/>
                </a:solidFill>
                <a:cs typeface="Times New Roman" pitchFamily="18" charset="0"/>
              </a:rPr>
              <a:t/>
            </a:r>
            <a:br>
              <a:rPr lang="en-US" sz="7000" b="1" dirty="0" smtClean="0">
                <a:solidFill>
                  <a:srgbClr val="FFFF00"/>
                </a:solidFill>
                <a:cs typeface="Times New Roman" pitchFamily="18" charset="0"/>
              </a:rPr>
            </a:br>
            <a:r>
              <a:rPr lang="en-US" sz="7000" b="1" dirty="0" smtClean="0">
                <a:solidFill>
                  <a:srgbClr val="FFFF00"/>
                </a:solidFill>
                <a:cs typeface="Times New Roman" pitchFamily="18" charset="0"/>
              </a:rPr>
              <a:t>Noel </a:t>
            </a:r>
            <a:r>
              <a:rPr lang="en-US" sz="7000" b="1" dirty="0" err="1" smtClean="0">
                <a:solidFill>
                  <a:srgbClr val="FFFF00"/>
                </a:solidFill>
                <a:cs typeface="Times New Roman" pitchFamily="18" charset="0"/>
              </a:rPr>
              <a:t>Về</a:t>
            </a:r>
            <a:r>
              <a:rPr lang="en-US" sz="7000" b="1" dirty="0" smtClean="0">
                <a:solidFill>
                  <a:srgbClr val="FFFF00"/>
                </a:solidFill>
                <a:cs typeface="Times New Roman" pitchFamily="18" charset="0"/>
              </a:rPr>
              <a:t/>
            </a:r>
            <a:br>
              <a:rPr lang="en-US" sz="7000" b="1" dirty="0" smtClean="0">
                <a:solidFill>
                  <a:srgbClr val="FFFF00"/>
                </a:solidFill>
                <a:cs typeface="Times New Roman" pitchFamily="18" charset="0"/>
              </a:rPr>
            </a:br>
            <a:r>
              <a:rPr lang="en-US" sz="4800" b="1" i="1" dirty="0" smtClean="0">
                <a:solidFill>
                  <a:srgbClr val="FFFF00"/>
                </a:solidFill>
                <a:cs typeface="Times New Roman" pitchFamily="18" charset="0"/>
              </a:rPr>
              <a:t>Lm. </a:t>
            </a:r>
            <a:r>
              <a:rPr lang="en-US" sz="4800" b="1" i="1" dirty="0" err="1" smtClean="0">
                <a:solidFill>
                  <a:srgbClr val="FFFF00"/>
                </a:solidFill>
                <a:cs typeface="Times New Roman" pitchFamily="18" charset="0"/>
              </a:rPr>
              <a:t>Nguyễn</a:t>
            </a:r>
            <a:r>
              <a:rPr lang="en-US" sz="4800" b="1" i="1" dirty="0" smtClean="0">
                <a:solidFill>
                  <a:srgbClr val="FFFF00"/>
                </a:solidFill>
                <a:cs typeface="Times New Roman" pitchFamily="18" charset="0"/>
              </a:rPr>
              <a:t> </a:t>
            </a:r>
            <a:r>
              <a:rPr lang="en-US" sz="4800" b="1" i="1" dirty="0" err="1" smtClean="0">
                <a:solidFill>
                  <a:srgbClr val="FFFF00"/>
                </a:solidFill>
                <a:cs typeface="Times New Roman" pitchFamily="18" charset="0"/>
              </a:rPr>
              <a:t>Duy</a:t>
            </a:r>
            <a:endParaRPr lang="en-US" sz="4800" b="1" i="1" dirty="0">
              <a:solidFill>
                <a:srgbClr val="FFFF00"/>
              </a:solidFill>
              <a:cs typeface="Times New Roman" pitchFamily="18" charset="0"/>
            </a:endParaRPr>
          </a:p>
        </p:txBody>
      </p:sp>
    </p:spTree>
    <p:extLst>
      <p:ext uri="{BB962C8B-B14F-4D97-AF65-F5344CB8AC3E}">
        <p14:creationId xmlns:p14="http://schemas.microsoft.com/office/powerpoint/2010/main" val="448015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dirty="0" smtClean="0">
                <a:solidFill>
                  <a:srgbClr val="FFFF00"/>
                </a:solidFill>
              </a:rPr>
              <a:t>Tk3</a:t>
            </a:r>
            <a:r>
              <a:rPr lang="vi-VN" sz="5800" b="0" u="sng" dirty="0" smtClean="0">
                <a:solidFill>
                  <a:srgbClr val="FFFF00"/>
                </a:solidFill>
                <a:effectLst/>
              </a:rPr>
              <a:t>:</a:t>
            </a:r>
            <a:r>
              <a:rPr lang="vi-VN" sz="5800" b="0" dirty="0" smtClean="0">
                <a:solidFill>
                  <a:schemeClr val="bg1"/>
                </a:solidFill>
                <a:effectLst/>
              </a:rPr>
              <a:t> </a:t>
            </a:r>
            <a:r>
              <a:rPr lang="en-US" sz="5800" dirty="0">
                <a:solidFill>
                  <a:schemeClr val="bg1"/>
                </a:solidFill>
              </a:rPr>
              <a:t>S</a:t>
            </a:r>
            <a:r>
              <a:rPr lang="en-US" sz="5800" b="0" dirty="0" smtClean="0">
                <a:solidFill>
                  <a:schemeClr val="bg1"/>
                </a:solidFill>
                <a:effectLst/>
              </a:rPr>
              <a:t>ay </a:t>
            </a:r>
            <a:r>
              <a:rPr lang="en-US" sz="5800" b="0" dirty="0" err="1" smtClean="0">
                <a:solidFill>
                  <a:schemeClr val="bg1"/>
                </a:solidFill>
                <a:effectLst/>
              </a:rPr>
              <a:t>ân</a:t>
            </a:r>
            <a:r>
              <a:rPr lang="en-US" sz="5800" b="0" dirty="0" smtClean="0">
                <a:solidFill>
                  <a:schemeClr val="bg1"/>
                </a:solidFill>
                <a:effectLst/>
              </a:rPr>
              <a:t> </a:t>
            </a:r>
            <a:r>
              <a:rPr lang="en-US" sz="5800" b="0" dirty="0" err="1" smtClean="0">
                <a:solidFill>
                  <a:schemeClr val="bg1"/>
                </a:solidFill>
                <a:effectLst/>
              </a:rPr>
              <a:t>tình</a:t>
            </a:r>
            <a:r>
              <a:rPr lang="en-US" sz="5800" b="0" dirty="0" smtClean="0">
                <a:solidFill>
                  <a:schemeClr val="bg1"/>
                </a:solidFill>
                <a:effectLst/>
              </a:rPr>
              <a:t> con </a:t>
            </a:r>
            <a:r>
              <a:rPr lang="en-US" sz="5800" b="0" dirty="0" err="1" smtClean="0">
                <a:solidFill>
                  <a:schemeClr val="bg1"/>
                </a:solidFill>
                <a:effectLst/>
              </a:rPr>
              <a:t>nghiêng</a:t>
            </a:r>
            <a:r>
              <a:rPr lang="en-US" sz="5800" b="0" dirty="0" smtClean="0">
                <a:solidFill>
                  <a:schemeClr val="bg1"/>
                </a:solidFill>
                <a:effectLst/>
              </a:rPr>
              <a:t> </a:t>
            </a:r>
            <a:r>
              <a:rPr lang="en-US" sz="5800" b="0" dirty="0" err="1" smtClean="0">
                <a:solidFill>
                  <a:schemeClr val="bg1"/>
                </a:solidFill>
                <a:effectLst/>
              </a:rPr>
              <a:t>mình</a:t>
            </a:r>
            <a:r>
              <a:rPr lang="en-US" sz="5800" b="0" dirty="0" smtClean="0">
                <a:solidFill>
                  <a:schemeClr val="bg1"/>
                </a:solidFill>
                <a:effectLst/>
              </a:rPr>
              <a:t> </a:t>
            </a:r>
            <a:r>
              <a:rPr lang="en-US" sz="5800" b="0" dirty="0" err="1" smtClean="0">
                <a:solidFill>
                  <a:schemeClr val="bg1"/>
                </a:solidFill>
                <a:effectLst/>
              </a:rPr>
              <a:t>thờ</a:t>
            </a:r>
            <a:r>
              <a:rPr lang="en-US" sz="5800" b="0" dirty="0" smtClean="0">
                <a:solidFill>
                  <a:schemeClr val="bg1"/>
                </a:solidFill>
                <a:effectLst/>
              </a:rPr>
              <a:t> </a:t>
            </a:r>
            <a:r>
              <a:rPr lang="en-US" sz="5800" b="0" dirty="0" err="1" smtClean="0">
                <a:solidFill>
                  <a:schemeClr val="bg1"/>
                </a:solidFill>
                <a:effectLst/>
              </a:rPr>
              <a:t>lạy</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bên</a:t>
            </a:r>
            <a:r>
              <a:rPr lang="en-US" sz="5800" b="0" dirty="0" smtClean="0">
                <a:solidFill>
                  <a:schemeClr val="bg1"/>
                </a:solidFill>
                <a:effectLst/>
              </a:rPr>
              <a:t> hang </a:t>
            </a:r>
            <a:r>
              <a:rPr lang="en-US" sz="5800" b="0" dirty="0" err="1" smtClean="0">
                <a:solidFill>
                  <a:schemeClr val="bg1"/>
                </a:solidFill>
                <a:effectLst/>
              </a:rPr>
              <a:t>đá</a:t>
            </a:r>
            <a:r>
              <a:rPr lang="en-US" sz="5800" b="0" dirty="0" smtClean="0">
                <a:solidFill>
                  <a:schemeClr val="bg1"/>
                </a:solidFill>
                <a:effectLst/>
              </a:rPr>
              <a:t> </a:t>
            </a:r>
            <a:r>
              <a:rPr lang="en-US" sz="5800" b="0" dirty="0" err="1" smtClean="0">
                <a:solidFill>
                  <a:schemeClr val="bg1"/>
                </a:solidFill>
                <a:effectLst/>
              </a:rPr>
              <a:t>nhỏ</a:t>
            </a:r>
            <a:r>
              <a:rPr lang="en-US" sz="5800" b="0" dirty="0" smtClean="0">
                <a:solidFill>
                  <a:schemeClr val="bg1"/>
                </a:solidFill>
                <a:effectLst/>
              </a:rPr>
              <a:t> </a:t>
            </a:r>
            <a:r>
              <a:rPr lang="en-US" sz="5800" b="0" dirty="0" err="1" smtClean="0">
                <a:solidFill>
                  <a:schemeClr val="bg1"/>
                </a:solidFill>
                <a:effectLst/>
              </a:rPr>
              <a:t>xinh</a:t>
            </a:r>
            <a:r>
              <a:rPr lang="en-US" sz="5800" b="0" dirty="0" smtClean="0">
                <a:solidFill>
                  <a:schemeClr val="bg1"/>
                </a:solidFill>
                <a:effectLst/>
              </a:rPr>
              <a:t>. Cho con </a:t>
            </a:r>
            <a:r>
              <a:rPr lang="en-US" sz="5800" b="0" dirty="0" err="1" smtClean="0">
                <a:solidFill>
                  <a:schemeClr val="bg1"/>
                </a:solidFill>
                <a:effectLst/>
              </a:rPr>
              <a:t>hiểu</a:t>
            </a:r>
            <a:r>
              <a:rPr lang="en-US" sz="5800" b="0" dirty="0" smtClean="0">
                <a:solidFill>
                  <a:schemeClr val="bg1"/>
                </a:solidFill>
                <a:effectLst/>
              </a:rPr>
              <a:t> </a:t>
            </a:r>
            <a:r>
              <a:rPr lang="en-US" sz="5800" b="0" dirty="0" err="1" smtClean="0">
                <a:solidFill>
                  <a:schemeClr val="bg1"/>
                </a:solidFill>
                <a:effectLst/>
              </a:rPr>
              <a:t>giữa</a:t>
            </a:r>
            <a:r>
              <a:rPr lang="en-US" sz="5800" b="0" dirty="0" smtClean="0">
                <a:solidFill>
                  <a:schemeClr val="bg1"/>
                </a:solidFill>
                <a:effectLst/>
              </a:rPr>
              <a:t> </a:t>
            </a:r>
            <a:r>
              <a:rPr lang="en-US" sz="5800" b="0" dirty="0" err="1" smtClean="0">
                <a:solidFill>
                  <a:schemeClr val="bg1"/>
                </a:solidFill>
                <a:effectLst/>
              </a:rPr>
              <a:t>cảnh</a:t>
            </a:r>
            <a:r>
              <a:rPr lang="en-US" sz="5800" b="0" dirty="0" smtClean="0">
                <a:solidFill>
                  <a:schemeClr val="bg1"/>
                </a:solidFill>
                <a:effectLst/>
              </a:rPr>
              <a:t> </a:t>
            </a:r>
            <a:r>
              <a:rPr lang="en-US" sz="5800" b="0" dirty="0" err="1" smtClean="0">
                <a:solidFill>
                  <a:schemeClr val="bg1"/>
                </a:solidFill>
                <a:effectLst/>
              </a:rPr>
              <a:t>đời</a:t>
            </a:r>
            <a:r>
              <a:rPr lang="en-US" sz="5800" b="0" dirty="0" smtClean="0">
                <a:solidFill>
                  <a:schemeClr val="bg1"/>
                </a:solidFill>
                <a:effectLst/>
              </a:rPr>
              <a:t> </a:t>
            </a:r>
            <a:r>
              <a:rPr lang="en-US" sz="5800" b="0" dirty="0" err="1" smtClean="0">
                <a:solidFill>
                  <a:schemeClr val="bg1"/>
                </a:solidFill>
                <a:effectLst/>
              </a:rPr>
              <a:t>dù</a:t>
            </a:r>
            <a:r>
              <a:rPr lang="en-US" sz="5800" b="0" dirty="0" smtClean="0">
                <a:solidFill>
                  <a:schemeClr val="bg1"/>
                </a:solidFill>
                <a:effectLst/>
              </a:rPr>
              <a:t> </a:t>
            </a:r>
            <a:r>
              <a:rPr lang="en-US" sz="5800" b="0" dirty="0" err="1" smtClean="0">
                <a:solidFill>
                  <a:schemeClr val="bg1"/>
                </a:solidFill>
                <a:effectLst/>
              </a:rPr>
              <a:t>đổi</a:t>
            </a:r>
            <a:r>
              <a:rPr lang="en-US" sz="5800" b="0" dirty="0" smtClean="0">
                <a:solidFill>
                  <a:schemeClr val="bg1"/>
                </a:solidFill>
                <a:effectLst/>
              </a:rPr>
              <a:t> </a:t>
            </a:r>
            <a:r>
              <a:rPr lang="en-US" sz="5800" b="0" dirty="0" err="1" smtClean="0">
                <a:solidFill>
                  <a:schemeClr val="bg1"/>
                </a:solidFill>
                <a:effectLst/>
              </a:rPr>
              <a:t>thay</a:t>
            </a:r>
            <a:r>
              <a:rPr lang="en-US" sz="5800" b="0" dirty="0" smtClean="0">
                <a:solidFill>
                  <a:schemeClr val="bg1"/>
                </a:solidFill>
                <a:effectLst/>
              </a:rPr>
              <a:t> </a:t>
            </a:r>
            <a:r>
              <a:rPr lang="en-US" sz="5800" b="0" dirty="0" err="1" smtClean="0">
                <a:solidFill>
                  <a:schemeClr val="bg1"/>
                </a:solidFill>
                <a:effectLst/>
              </a:rPr>
              <a:t>luôn</a:t>
            </a:r>
            <a:r>
              <a:rPr lang="en-US" sz="5800" b="0" dirty="0" smtClean="0">
                <a:solidFill>
                  <a:schemeClr val="bg1"/>
                </a:solidFill>
                <a:effectLst/>
              </a:rPr>
              <a:t> son </a:t>
            </a:r>
            <a:r>
              <a:rPr lang="en-US" sz="5800" b="0" dirty="0" err="1" smtClean="0">
                <a:solidFill>
                  <a:schemeClr val="bg1"/>
                </a:solidFill>
                <a:effectLst/>
              </a:rPr>
              <a:t>sắt</a:t>
            </a:r>
            <a:r>
              <a:rPr lang="en-US" sz="5800" b="0" dirty="0" smtClean="0">
                <a:solidFill>
                  <a:schemeClr val="bg1"/>
                </a:solidFill>
                <a:effectLst/>
              </a:rPr>
              <a:t> </a:t>
            </a:r>
            <a:r>
              <a:rPr lang="en-US" sz="5800" b="0" dirty="0" err="1" smtClean="0">
                <a:solidFill>
                  <a:schemeClr val="bg1"/>
                </a:solidFill>
                <a:effectLst/>
              </a:rPr>
              <a:t>niềm</a:t>
            </a:r>
            <a:r>
              <a:rPr lang="en-US" sz="5800" b="0" dirty="0" smtClean="0">
                <a:solidFill>
                  <a:schemeClr val="bg1"/>
                </a:solidFill>
                <a:effectLst/>
              </a:rPr>
              <a:t> tin. </a:t>
            </a:r>
            <a:endParaRPr lang="en-US" sz="5800" b="0" dirty="0">
              <a:solidFill>
                <a:schemeClr val="bg1"/>
              </a:solidFill>
              <a:effectLst/>
              <a:cs typeface="Times New Roman" pitchFamily="18" charset="0"/>
            </a:endParaRPr>
          </a:p>
        </p:txBody>
      </p:sp>
    </p:spTree>
    <p:extLst>
      <p:ext uri="{BB962C8B-B14F-4D97-AF65-F5344CB8AC3E}">
        <p14:creationId xmlns:p14="http://schemas.microsoft.com/office/powerpoint/2010/main" val="816263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dirty="0" smtClean="0">
                <a:solidFill>
                  <a:schemeClr val="bg1"/>
                </a:solidFill>
                <a:effectLst/>
                <a:latin typeface="+mj-lt"/>
              </a:rPr>
              <a:t>Xin </a:t>
            </a:r>
            <a:r>
              <a:rPr lang="en-US" sz="6000" b="0" dirty="0" err="1" smtClean="0">
                <a:solidFill>
                  <a:schemeClr val="bg1"/>
                </a:solidFill>
                <a:effectLst/>
                <a:latin typeface="+mj-lt"/>
              </a:rPr>
              <a:t>soi</a:t>
            </a:r>
            <a:r>
              <a:rPr lang="en-US" sz="6000" b="0" dirty="0" smtClean="0">
                <a:solidFill>
                  <a:schemeClr val="bg1"/>
                </a:solidFill>
                <a:effectLst/>
                <a:latin typeface="+mj-lt"/>
              </a:rPr>
              <a:t> </a:t>
            </a:r>
            <a:r>
              <a:rPr lang="en-US" sz="6000" b="0" dirty="0" err="1" smtClean="0">
                <a:solidFill>
                  <a:schemeClr val="bg1"/>
                </a:solidFill>
                <a:effectLst/>
                <a:latin typeface="+mj-lt"/>
              </a:rPr>
              <a:t>đường</a:t>
            </a:r>
            <a:r>
              <a:rPr lang="en-US" sz="6000" b="0" dirty="0" smtClean="0">
                <a:solidFill>
                  <a:schemeClr val="bg1"/>
                </a:solidFill>
                <a:effectLst/>
                <a:latin typeface="+mj-lt"/>
              </a:rPr>
              <a:t> </a:t>
            </a:r>
            <a:r>
              <a:rPr lang="en-US" sz="6000" b="0" dirty="0" err="1" smtClean="0">
                <a:solidFill>
                  <a:schemeClr val="bg1"/>
                </a:solidFill>
                <a:effectLst/>
                <a:latin typeface="+mj-lt"/>
              </a:rPr>
              <a:t>như</a:t>
            </a:r>
            <a:r>
              <a:rPr lang="en-US" sz="6000" b="0" dirty="0" smtClean="0">
                <a:solidFill>
                  <a:schemeClr val="bg1"/>
                </a:solidFill>
                <a:effectLst/>
                <a:latin typeface="+mj-lt"/>
              </a:rPr>
              <a:t> </a:t>
            </a:r>
            <a:r>
              <a:rPr lang="en-US" sz="6000" b="0" dirty="0" err="1" smtClean="0">
                <a:solidFill>
                  <a:schemeClr val="bg1"/>
                </a:solidFill>
                <a:effectLst/>
                <a:latin typeface="+mj-lt"/>
              </a:rPr>
              <a:t>sao</a:t>
            </a:r>
            <a:r>
              <a:rPr lang="en-US" sz="6000" b="0" dirty="0" smtClean="0">
                <a:solidFill>
                  <a:schemeClr val="bg1"/>
                </a:solidFill>
                <a:effectLst/>
                <a:latin typeface="+mj-lt"/>
              </a:rPr>
              <a:t> </a:t>
            </a:r>
            <a:r>
              <a:rPr lang="en-US" sz="6000" b="0" dirty="0" err="1" smtClean="0">
                <a:solidFill>
                  <a:schemeClr val="bg1"/>
                </a:solidFill>
                <a:effectLst/>
                <a:latin typeface="+mj-lt"/>
              </a:rPr>
              <a:t>lạ</a:t>
            </a:r>
            <a:r>
              <a:rPr lang="en-US" sz="6000" b="0" dirty="0" smtClean="0">
                <a:solidFill>
                  <a:schemeClr val="bg1"/>
                </a:solidFill>
                <a:effectLst/>
                <a:latin typeface="+mj-lt"/>
              </a:rPr>
              <a:t> </a:t>
            </a:r>
            <a:r>
              <a:rPr lang="en-US" sz="6000" b="0" dirty="0" err="1" smtClean="0">
                <a:solidFill>
                  <a:schemeClr val="bg1"/>
                </a:solidFill>
                <a:effectLst/>
                <a:latin typeface="+mj-lt"/>
              </a:rPr>
              <a:t>dìu</a:t>
            </a:r>
            <a:r>
              <a:rPr lang="en-US" sz="6000" b="0" dirty="0" smtClean="0">
                <a:solidFill>
                  <a:schemeClr val="bg1"/>
                </a:solidFill>
                <a:effectLst/>
                <a:latin typeface="+mj-lt"/>
              </a:rPr>
              <a:t> con </a:t>
            </a:r>
            <a:r>
              <a:rPr lang="en-US" sz="6000" b="0" dirty="0" err="1" smtClean="0">
                <a:solidFill>
                  <a:schemeClr val="bg1"/>
                </a:solidFill>
                <a:effectLst/>
                <a:latin typeface="+mj-lt"/>
              </a:rPr>
              <a:t>đi</a:t>
            </a:r>
            <a:r>
              <a:rPr lang="en-US" sz="6000" b="0" dirty="0" smtClean="0">
                <a:solidFill>
                  <a:schemeClr val="bg1"/>
                </a:solidFill>
                <a:effectLst/>
                <a:latin typeface="+mj-lt"/>
              </a:rPr>
              <a:t> </a:t>
            </a:r>
            <a:r>
              <a:rPr lang="en-US" sz="6000" b="0" dirty="0" err="1" smtClean="0">
                <a:solidFill>
                  <a:schemeClr val="bg1"/>
                </a:solidFill>
                <a:effectLst/>
                <a:latin typeface="+mj-lt"/>
              </a:rPr>
              <a:t>về</a:t>
            </a:r>
            <a:r>
              <a:rPr lang="en-US" sz="6000" b="0" dirty="0" smtClean="0">
                <a:solidFill>
                  <a:schemeClr val="bg1"/>
                </a:solidFill>
                <a:effectLst/>
                <a:latin typeface="+mj-lt"/>
              </a:rPr>
              <a:t> </a:t>
            </a:r>
            <a:r>
              <a:rPr lang="en-US" sz="6000" b="0" dirty="0" err="1" smtClean="0">
                <a:solidFill>
                  <a:schemeClr val="bg1"/>
                </a:solidFill>
                <a:effectLst/>
                <a:latin typeface="+mj-lt"/>
              </a:rPr>
              <a:t>trời</a:t>
            </a:r>
            <a:r>
              <a:rPr lang="en-US" sz="6000" b="0" dirty="0" smtClean="0">
                <a:solidFill>
                  <a:schemeClr val="bg1"/>
                </a:solidFill>
                <a:effectLst/>
                <a:latin typeface="+mj-lt"/>
              </a:rPr>
              <a:t> </a:t>
            </a:r>
            <a:r>
              <a:rPr lang="en-US" sz="6000" b="0" dirty="0" err="1" smtClean="0">
                <a:solidFill>
                  <a:schemeClr val="bg1"/>
                </a:solidFill>
                <a:effectLst/>
                <a:latin typeface="+mj-lt"/>
              </a:rPr>
              <a:t>cao</a:t>
            </a:r>
            <a:r>
              <a:rPr lang="en-US" sz="6000" b="0" dirty="0" smtClean="0">
                <a:solidFill>
                  <a:schemeClr val="bg1"/>
                </a:solidFill>
                <a:effectLst/>
                <a:latin typeface="+mj-lt"/>
              </a:rPr>
              <a:t> </a:t>
            </a:r>
            <a:r>
              <a:rPr lang="en-US" sz="6000" b="0" dirty="0" err="1" smtClean="0">
                <a:solidFill>
                  <a:schemeClr val="bg1"/>
                </a:solidFill>
                <a:effectLst/>
                <a:latin typeface="+mj-lt"/>
              </a:rPr>
              <a:t>yêu</a:t>
            </a:r>
            <a:r>
              <a:rPr lang="en-US" sz="6000" b="0" dirty="0" smtClean="0">
                <a:solidFill>
                  <a:schemeClr val="bg1"/>
                </a:solidFill>
                <a:effectLst/>
                <a:latin typeface="+mj-lt"/>
              </a:rPr>
              <a:t> </a:t>
            </a:r>
            <a:r>
              <a:rPr lang="en-US" sz="6000" b="0" dirty="0" err="1" smtClean="0">
                <a:solidFill>
                  <a:schemeClr val="bg1"/>
                </a:solidFill>
                <a:effectLst/>
                <a:latin typeface="+mj-lt"/>
              </a:rPr>
              <a:t>dấu</a:t>
            </a:r>
            <a:r>
              <a:rPr lang="en-US" sz="6000" b="0" dirty="0" smtClean="0">
                <a:solidFill>
                  <a:schemeClr val="bg1"/>
                </a:solidFill>
                <a:effectLst/>
                <a:latin typeface="+mj-lt"/>
              </a:rPr>
              <a:t>. Tri </a:t>
            </a:r>
            <a:r>
              <a:rPr lang="en-US" sz="6000" b="0" dirty="0" err="1" smtClean="0">
                <a:solidFill>
                  <a:schemeClr val="bg1"/>
                </a:solidFill>
                <a:effectLst/>
                <a:latin typeface="+mj-lt"/>
              </a:rPr>
              <a:t>ân</a:t>
            </a:r>
            <a:r>
              <a:rPr lang="en-US" sz="6000" b="0" dirty="0" smtClean="0">
                <a:solidFill>
                  <a:schemeClr val="bg1"/>
                </a:solidFill>
                <a:effectLst/>
                <a:latin typeface="+mj-lt"/>
              </a:rPr>
              <a:t> </a:t>
            </a:r>
            <a:r>
              <a:rPr lang="en-US" sz="6000" b="0" dirty="0" err="1" smtClean="0">
                <a:solidFill>
                  <a:schemeClr val="bg1"/>
                </a:solidFill>
                <a:effectLst/>
                <a:latin typeface="+mj-lt"/>
              </a:rPr>
              <a:t>Người</a:t>
            </a:r>
            <a:r>
              <a:rPr lang="en-US" sz="6000" b="0" dirty="0" smtClean="0">
                <a:solidFill>
                  <a:schemeClr val="bg1"/>
                </a:solidFill>
                <a:effectLst/>
                <a:latin typeface="+mj-lt"/>
              </a:rPr>
              <a:t> </a:t>
            </a:r>
            <a:r>
              <a:rPr lang="en-US" sz="6000" b="0" dirty="0" err="1" smtClean="0">
                <a:solidFill>
                  <a:schemeClr val="bg1"/>
                </a:solidFill>
                <a:effectLst/>
                <a:latin typeface="+mj-lt"/>
              </a:rPr>
              <a:t>đã</a:t>
            </a:r>
            <a:r>
              <a:rPr lang="en-US" sz="6000" b="0" dirty="0" smtClean="0">
                <a:solidFill>
                  <a:schemeClr val="bg1"/>
                </a:solidFill>
                <a:effectLst/>
                <a:latin typeface="+mj-lt"/>
              </a:rPr>
              <a:t> </a:t>
            </a:r>
            <a:r>
              <a:rPr lang="en-US" sz="6000" b="0" dirty="0" err="1" smtClean="0">
                <a:solidFill>
                  <a:schemeClr val="bg1"/>
                </a:solidFill>
                <a:effectLst/>
                <a:latin typeface="+mj-lt"/>
              </a:rPr>
              <a:t>xuống</a:t>
            </a:r>
            <a:r>
              <a:rPr lang="en-US" sz="6000" b="0" dirty="0" smtClean="0">
                <a:solidFill>
                  <a:schemeClr val="bg1"/>
                </a:solidFill>
                <a:effectLst/>
                <a:latin typeface="+mj-lt"/>
              </a:rPr>
              <a:t> </a:t>
            </a:r>
            <a:r>
              <a:rPr lang="en-US" sz="6000" b="0" dirty="0" err="1" smtClean="0">
                <a:solidFill>
                  <a:schemeClr val="bg1"/>
                </a:solidFill>
                <a:effectLst/>
                <a:latin typeface="+mj-lt"/>
              </a:rPr>
              <a:t>trần</a:t>
            </a:r>
            <a:r>
              <a:rPr lang="en-US" sz="6000" b="0" dirty="0" smtClean="0">
                <a:solidFill>
                  <a:schemeClr val="bg1"/>
                </a:solidFill>
                <a:effectLst/>
                <a:latin typeface="+mj-lt"/>
              </a:rPr>
              <a:t> </a:t>
            </a:r>
            <a:r>
              <a:rPr lang="en-US" sz="6000" b="0" dirty="0" err="1" smtClean="0">
                <a:solidFill>
                  <a:schemeClr val="bg1"/>
                </a:solidFill>
                <a:effectLst/>
                <a:latin typeface="+mj-lt"/>
              </a:rPr>
              <a:t>để</a:t>
            </a:r>
            <a:r>
              <a:rPr lang="en-US" sz="6000" b="0" dirty="0" smtClean="0">
                <a:solidFill>
                  <a:schemeClr val="bg1"/>
                </a:solidFill>
                <a:effectLst/>
                <a:latin typeface="+mj-lt"/>
              </a:rPr>
              <a:t> </a:t>
            </a:r>
            <a:r>
              <a:rPr lang="en-US" sz="6000" b="0" dirty="0" err="1" smtClean="0">
                <a:solidFill>
                  <a:schemeClr val="bg1"/>
                </a:solidFill>
                <a:effectLst/>
                <a:latin typeface="+mj-lt"/>
              </a:rPr>
              <a:t>dẫn</a:t>
            </a:r>
            <a:r>
              <a:rPr lang="en-US" sz="6000" b="0" dirty="0" smtClean="0">
                <a:solidFill>
                  <a:schemeClr val="bg1"/>
                </a:solidFill>
                <a:effectLst/>
                <a:latin typeface="+mj-lt"/>
              </a:rPr>
              <a:t> con </a:t>
            </a:r>
            <a:r>
              <a:rPr lang="en-US" sz="6000" b="0" dirty="0" err="1" smtClean="0">
                <a:solidFill>
                  <a:schemeClr val="bg1"/>
                </a:solidFill>
                <a:effectLst/>
                <a:latin typeface="+mj-lt"/>
              </a:rPr>
              <a:t>lên</a:t>
            </a:r>
            <a:r>
              <a:rPr lang="en-US" sz="6000" b="0" dirty="0" smtClean="0">
                <a:solidFill>
                  <a:schemeClr val="bg1"/>
                </a:solidFill>
                <a:effectLst/>
                <a:latin typeface="+mj-lt"/>
              </a:rPr>
              <a:t> </a:t>
            </a:r>
            <a:r>
              <a:rPr lang="en-US" sz="6000" b="0" dirty="0" err="1" smtClean="0">
                <a:solidFill>
                  <a:schemeClr val="bg1"/>
                </a:solidFill>
                <a:effectLst/>
                <a:latin typeface="+mj-lt"/>
              </a:rPr>
              <a:t>quê</a:t>
            </a:r>
            <a:r>
              <a:rPr lang="en-US" sz="6000" b="0" dirty="0" smtClean="0">
                <a:solidFill>
                  <a:schemeClr val="bg1"/>
                </a:solidFill>
                <a:effectLst/>
                <a:latin typeface="+mj-lt"/>
              </a:rPr>
              <a:t> </a:t>
            </a:r>
            <a:r>
              <a:rPr lang="en-US" sz="6000" b="0" dirty="0" err="1" smtClean="0">
                <a:solidFill>
                  <a:schemeClr val="bg1"/>
                </a:solidFill>
                <a:effectLst/>
                <a:latin typeface="+mj-lt"/>
              </a:rPr>
              <a:t>hương</a:t>
            </a:r>
            <a:r>
              <a:rPr lang="en-US" sz="6000" b="0" dirty="0" smtClean="0">
                <a:solidFill>
                  <a:schemeClr val="bg1"/>
                </a:solidFill>
                <a:effectLst/>
                <a:latin typeface="+mj-lt"/>
              </a:rPr>
              <a:t> </a:t>
            </a:r>
            <a:r>
              <a:rPr lang="en-US" sz="6000" b="0" dirty="0" err="1" smtClean="0">
                <a:solidFill>
                  <a:schemeClr val="bg1"/>
                </a:solidFill>
                <a:effectLst/>
                <a:latin typeface="+mj-lt"/>
              </a:rPr>
              <a:t>trường</a:t>
            </a:r>
            <a:r>
              <a:rPr lang="en-US" sz="6000" b="0" dirty="0" smtClean="0">
                <a:solidFill>
                  <a:schemeClr val="bg1"/>
                </a:solidFill>
                <a:effectLst/>
                <a:latin typeface="+mj-lt"/>
              </a:rPr>
              <a:t> </a:t>
            </a:r>
            <a:r>
              <a:rPr lang="en-US" sz="6000" b="0" dirty="0" err="1" smtClean="0">
                <a:solidFill>
                  <a:schemeClr val="bg1"/>
                </a:solidFill>
                <a:effectLst/>
                <a:latin typeface="+mj-lt"/>
              </a:rPr>
              <a:t>sinh</a:t>
            </a:r>
            <a:r>
              <a:rPr lang="en-US" sz="6000" b="0" dirty="0" smtClean="0">
                <a:solidFill>
                  <a:schemeClr val="bg1"/>
                </a:solidFill>
                <a:effectLst/>
                <a:latin typeface="+mj-lt"/>
              </a:rPr>
              <a:t>.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494007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Đ</a:t>
            </a:r>
            <a:r>
              <a:rPr lang="vi-VN" sz="5400" b="0" u="sng" dirty="0" smtClean="0">
                <a:solidFill>
                  <a:srgbClr val="FFFF00"/>
                </a:solidFill>
                <a:effectLst/>
              </a:rPr>
              <a:t>k:</a:t>
            </a:r>
            <a:r>
              <a:rPr lang="vi-VN" sz="5400" b="0" dirty="0" smtClean="0">
                <a:solidFill>
                  <a:schemeClr val="bg1"/>
                </a:solidFill>
                <a:effectLst/>
              </a:rPr>
              <a:t> </a:t>
            </a:r>
            <a:r>
              <a:rPr lang="en-US" sz="5400" b="0" dirty="0" err="1" smtClean="0">
                <a:solidFill>
                  <a:schemeClr val="bg1"/>
                </a:solidFill>
                <a:effectLst/>
              </a:rPr>
              <a:t>Nào</a:t>
            </a:r>
            <a:r>
              <a:rPr lang="en-US" sz="5400" b="0" dirty="0" smtClean="0">
                <a:solidFill>
                  <a:schemeClr val="bg1"/>
                </a:solidFill>
                <a:effectLst/>
              </a:rPr>
              <a:t> </a:t>
            </a:r>
            <a:r>
              <a:rPr lang="en-US" sz="5400" b="0" dirty="0" err="1" smtClean="0">
                <a:solidFill>
                  <a:schemeClr val="bg1"/>
                </a:solidFill>
                <a:effectLst/>
              </a:rPr>
              <a:t>cùng</a:t>
            </a:r>
            <a:r>
              <a:rPr lang="en-US" sz="5400" b="0" dirty="0" smtClean="0">
                <a:solidFill>
                  <a:schemeClr val="bg1"/>
                </a:solidFill>
                <a:effectLst/>
              </a:rPr>
              <a:t> </a:t>
            </a:r>
            <a:r>
              <a:rPr lang="en-US" sz="5400" b="0" dirty="0" err="1" smtClean="0">
                <a:solidFill>
                  <a:schemeClr val="bg1"/>
                </a:solidFill>
                <a:effectLst/>
              </a:rPr>
              <a:t>hát</a:t>
            </a:r>
            <a:r>
              <a:rPr lang="en-US" sz="5400" b="0" dirty="0" smtClean="0">
                <a:solidFill>
                  <a:schemeClr val="bg1"/>
                </a:solidFill>
                <a:effectLst/>
              </a:rPr>
              <a:t> </a:t>
            </a:r>
            <a:r>
              <a:rPr lang="en-US" sz="5400" b="0" dirty="0" err="1" smtClean="0">
                <a:solidFill>
                  <a:schemeClr val="bg1"/>
                </a:solidFill>
                <a:effectLst/>
              </a:rPr>
              <a:t>lên</a:t>
            </a:r>
            <a:r>
              <a:rPr lang="en-US" sz="5400" b="0" dirty="0" smtClean="0">
                <a:solidFill>
                  <a:schemeClr val="bg1"/>
                </a:solidFill>
                <a:effectLst/>
              </a:rPr>
              <a:t> </a:t>
            </a:r>
            <a:r>
              <a:rPr lang="en-US" sz="5400" b="0" dirty="0" err="1" smtClean="0">
                <a:solidFill>
                  <a:schemeClr val="bg1"/>
                </a:solidFill>
                <a:effectLst/>
              </a:rPr>
              <a:t>bài</a:t>
            </a:r>
            <a:r>
              <a:rPr lang="en-US" sz="5400" b="0" dirty="0" smtClean="0">
                <a:solidFill>
                  <a:schemeClr val="bg1"/>
                </a:solidFill>
                <a:effectLst/>
              </a:rPr>
              <a:t> ca </a:t>
            </a:r>
            <a:r>
              <a:rPr lang="en-US" sz="5400" b="0" dirty="0" err="1" smtClean="0">
                <a:solidFill>
                  <a:schemeClr val="bg1"/>
                </a:solidFill>
                <a:effectLst/>
              </a:rPr>
              <a:t>mừng</a:t>
            </a:r>
            <a:r>
              <a:rPr lang="en-US" sz="5400" b="0" dirty="0" smtClean="0">
                <a:solidFill>
                  <a:schemeClr val="bg1"/>
                </a:solidFill>
                <a:effectLst/>
              </a:rPr>
              <a:t> </a:t>
            </a:r>
            <a:r>
              <a:rPr lang="en-US" sz="5400" b="0" dirty="0" err="1" smtClean="0">
                <a:solidFill>
                  <a:schemeClr val="bg1"/>
                </a:solidFill>
                <a:effectLst/>
              </a:rPr>
              <a:t>Giáng</a:t>
            </a:r>
            <a:r>
              <a:rPr lang="en-US" sz="5400" b="0" dirty="0" smtClean="0">
                <a:solidFill>
                  <a:schemeClr val="bg1"/>
                </a:solidFill>
                <a:effectLst/>
              </a:rPr>
              <a:t> </a:t>
            </a:r>
            <a:r>
              <a:rPr lang="en-US" sz="5400" b="0" dirty="0" err="1" smtClean="0">
                <a:solidFill>
                  <a:schemeClr val="bg1"/>
                </a:solidFill>
                <a:effectLst/>
              </a:rPr>
              <a:t>sinh</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t>
            </a:r>
            <a:r>
              <a:rPr lang="en-US" sz="5400" b="0" dirty="0" err="1" smtClean="0">
                <a:solidFill>
                  <a:schemeClr val="bg1"/>
                </a:solidFill>
                <a:effectLst/>
              </a:rPr>
              <a:t>đêm</a:t>
            </a:r>
            <a:r>
              <a:rPr lang="en-US" sz="5400" b="0" dirty="0" smtClean="0">
                <a:solidFill>
                  <a:schemeClr val="bg1"/>
                </a:solidFill>
                <a:effectLst/>
              </a:rPr>
              <a:t> say </a:t>
            </a:r>
            <a:r>
              <a:rPr lang="en-US" sz="5400" b="0" dirty="0" err="1" smtClean="0">
                <a:solidFill>
                  <a:schemeClr val="bg1"/>
                </a:solidFill>
                <a:effectLst/>
              </a:rPr>
              <a:t>hồng</a:t>
            </a:r>
            <a:r>
              <a:rPr lang="en-US" sz="5400" b="0" dirty="0" smtClean="0">
                <a:solidFill>
                  <a:schemeClr val="bg1"/>
                </a:solidFill>
                <a:effectLst/>
              </a:rPr>
              <a:t> </a:t>
            </a:r>
            <a:r>
              <a:rPr lang="en-US" sz="5400" b="0" dirty="0" err="1" smtClean="0">
                <a:solidFill>
                  <a:schemeClr val="bg1"/>
                </a:solidFill>
                <a:effectLst/>
              </a:rPr>
              <a:t>ân</a:t>
            </a:r>
            <a:r>
              <a:rPr lang="en-US" sz="5400" b="0" dirty="0" smtClean="0">
                <a:solidFill>
                  <a:schemeClr val="bg1"/>
                </a:solidFill>
                <a:effectLst/>
              </a:rPr>
              <a:t> </a:t>
            </a:r>
            <a:r>
              <a:rPr lang="en-US" sz="5400" b="0" dirty="0" err="1" smtClean="0">
                <a:solidFill>
                  <a:schemeClr val="bg1"/>
                </a:solidFill>
                <a:effectLst/>
              </a:rPr>
              <a:t>ôi</a:t>
            </a:r>
            <a:r>
              <a:rPr lang="en-US" sz="5400" b="0" dirty="0" smtClean="0">
                <a:solidFill>
                  <a:schemeClr val="bg1"/>
                </a:solidFill>
                <a:effectLst/>
              </a:rPr>
              <a:t> </a:t>
            </a:r>
            <a:r>
              <a:rPr lang="en-US" sz="5400" b="0" dirty="0" err="1" smtClean="0">
                <a:solidFill>
                  <a:schemeClr val="bg1"/>
                </a:solidFill>
                <a:effectLst/>
              </a:rPr>
              <a:t>yêu</a:t>
            </a:r>
            <a:r>
              <a:rPr lang="en-US" sz="5400" b="0" dirty="0" smtClean="0">
                <a:solidFill>
                  <a:schemeClr val="bg1"/>
                </a:solidFill>
                <a:effectLst/>
              </a:rPr>
              <a:t> </a:t>
            </a:r>
            <a:r>
              <a:rPr lang="en-US" sz="5400" b="0" dirty="0" err="1" smtClean="0">
                <a:solidFill>
                  <a:schemeClr val="bg1"/>
                </a:solidFill>
                <a:effectLst/>
              </a:rPr>
              <a:t>thương</a:t>
            </a:r>
            <a:r>
              <a:rPr lang="en-US" sz="5400" b="0" dirty="0" smtClean="0">
                <a:solidFill>
                  <a:schemeClr val="bg1"/>
                </a:solidFill>
                <a:effectLst/>
              </a:rPr>
              <a:t> </a:t>
            </a:r>
            <a:r>
              <a:rPr lang="en-US" sz="5400" b="0" dirty="0" err="1" smtClean="0">
                <a:solidFill>
                  <a:schemeClr val="bg1"/>
                </a:solidFill>
                <a:effectLst/>
              </a:rPr>
              <a:t>tràn</a:t>
            </a:r>
            <a:r>
              <a:rPr lang="en-US" sz="5400" b="0" dirty="0" smtClean="0">
                <a:solidFill>
                  <a:schemeClr val="bg1"/>
                </a:solidFill>
                <a:effectLst/>
              </a:rPr>
              <a:t> </a:t>
            </a:r>
            <a:r>
              <a:rPr lang="en-US" sz="5400" b="0" dirty="0" err="1" smtClean="0">
                <a:solidFill>
                  <a:schemeClr val="bg1"/>
                </a:solidFill>
                <a:effectLst/>
              </a:rPr>
              <a:t>lan</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t>
            </a:r>
            <a:r>
              <a:rPr lang="en-US" sz="5400" b="0" dirty="0" err="1" smtClean="0">
                <a:solidFill>
                  <a:schemeClr val="bg1"/>
                </a:solidFill>
                <a:effectLst/>
              </a:rPr>
              <a:t>trần</a:t>
            </a:r>
            <a:r>
              <a:rPr lang="en-US" sz="5400" b="0" dirty="0" smtClean="0">
                <a:solidFill>
                  <a:schemeClr val="bg1"/>
                </a:solidFill>
                <a:effectLst/>
              </a:rPr>
              <a:t> </a:t>
            </a:r>
            <a:r>
              <a:rPr lang="en-US" sz="5400" b="0" dirty="0" err="1" smtClean="0">
                <a:solidFill>
                  <a:schemeClr val="bg1"/>
                </a:solidFill>
                <a:effectLst/>
              </a:rPr>
              <a:t>gian</a:t>
            </a:r>
            <a:r>
              <a:rPr lang="en-US" sz="5400" b="0" dirty="0" smtClean="0">
                <a:solidFill>
                  <a:schemeClr val="bg1"/>
                </a:solidFill>
                <a:effectLst/>
              </a:rPr>
              <a:t>.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252684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2862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077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9736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104330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907</TotalTime>
  <Words>1461</Words>
  <Application>Microsoft Office PowerPoint</Application>
  <PresentationFormat>On-screen Show (16:9)</PresentationFormat>
  <Paragraphs>93</Paragraphs>
  <Slides>65</Slides>
  <Notes>9</Notes>
  <HiddenSlides>0</HiddenSlides>
  <MMClips>0</MMClips>
  <ScaleCrop>false</ScaleCrop>
  <HeadingPairs>
    <vt:vector size="4" baseType="variant">
      <vt:variant>
        <vt:lpstr>Theme</vt:lpstr>
      </vt:variant>
      <vt:variant>
        <vt:i4>13</vt:i4>
      </vt:variant>
      <vt:variant>
        <vt:lpstr>Slide Titles</vt:lpstr>
      </vt:variant>
      <vt:variant>
        <vt:i4>65</vt:i4>
      </vt:variant>
    </vt:vector>
  </HeadingPairs>
  <TitlesOfParts>
    <vt:vector size="78" baseType="lpstr">
      <vt:lpstr>Office Theme</vt:lpstr>
      <vt:lpstr>1_Office Theme</vt:lpstr>
      <vt:lpstr>2_Office Theme</vt:lpstr>
      <vt:lpstr>3_Office Theme</vt:lpstr>
      <vt:lpstr>4_Office Theme</vt:lpstr>
      <vt:lpstr>36_Default Design</vt:lpstr>
      <vt:lpstr>5_Default Design</vt:lpstr>
      <vt:lpstr>7_Office Theme</vt:lpstr>
      <vt:lpstr>37_Default Design</vt:lpstr>
      <vt:lpstr>5_Office Theme</vt:lpstr>
      <vt:lpstr>6_Office Theme</vt:lpstr>
      <vt:lpstr>11_Office Theme</vt:lpstr>
      <vt:lpstr>8_Office Theme</vt:lpstr>
      <vt:lpstr>PowerPoint Presentation</vt:lpstr>
      <vt:lpstr>CA NHẬP LỄ LỄ HIỂN LINH Phanxico Nguyễn Đình Diễn</vt:lpstr>
      <vt:lpstr>Đk. Kìa trông bầu trời cao cao có ánh sao soi rạng ngời nào ta đi, nào ta đi tìm Hài Nhi đã sinh cho ta, ìm hài Nhi đã sinh cho đời. </vt:lpstr>
      <vt:lpstr>Tk1. Kìa Ba Vua từ phương Đông đến quì xem nơi hang đá này, dâng Người bao vật quí và hương ngát thơm. Kìa Ba Vua tìm Bê lem đến mà xem nơi hang đá hèn, Chúa Trời nay sinh xuống giữa cảnh lầm than.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Lạy Cha trên trời/ Xin cho ơn đức tin mà Cha ban tặng chúng con/ trong Chúa Giêsu Kitô Con Cha/ và Anh của chúng con/ cùng ngọn lửa đức ái được thắp lên trong tâm hồn chúng con bởi Chúa Thánh Thần/</vt:lpstr>
      <vt:lpstr>khơi dậy trong chúng con niềm hy vọng hồng phúc / hướng về Nước Cha trị đến / Xin ân sủng Cha biến đổi chúng con / thành những người miệt mài vun trồng hạt giống Tin Mừng /</vt:lpstr>
      <vt:lpstr>Ước gì những hạt giống ấy / biến đổi từ bên trong nhân loại và toàn thể vũ trụ này / trong khi vững lòng mong đợi trời mới đất mới / lúc mà quyền lực Sự Dữ sẽ bị đánh bại / và vinh quang Cha sẽ chiếu sáng muôn đời /</vt:lpstr>
      <vt:lpstr>Xin cho ân sủng của Năm Thánh này / khơi dậy trong chúng con/ là Những Người Lữ Hành Hy Vọng / niềm khao khát kho tàng ở trên trời / đồng thời cũng làm lan tỏa trên khắp thế giới /</vt:lpstr>
      <vt:lpstr>niềm vui và sự bình an của Đấng Cứu Chuộc chúng con / Xin tôn vinh và ngợi khen Cha là Thiên Chúa chúng con / Cha đáng chúc tụng mãi muôn đời. Amen.</vt:lpstr>
      <vt:lpstr>PowerPoint Presentation</vt:lpstr>
      <vt:lpstr>PowerPoint Presentation</vt:lpstr>
      <vt:lpstr>Tk3: Say ân tình con nghiêng mình thờ lạy Chúa bên hang đá nhỏ xinh. Cho con hiểu giữa cảnh đời dù đổi thay luôn son sắt niềm tin. </vt:lpstr>
      <vt:lpstr>Xin soi đường như sao lạ dìu con đi về trời cao yêu dấu. Tri ân Người đã xuống trần để dẫn con lên quê hương trường sinh. </vt:lpstr>
      <vt:lpstr>Đk: Nào cùng hát lên bài ca mừng Giáng sinh trong đêm say hồng ân ôi yêu thương tràn lan Chúa đến trong trần gian.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133</cp:revision>
  <dcterms:created xsi:type="dcterms:W3CDTF">2020-11-06T02:00:27Z</dcterms:created>
  <dcterms:modified xsi:type="dcterms:W3CDTF">2025-01-03T12:24:15Z</dcterms:modified>
</cp:coreProperties>
</file>