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  <p:sldMasterId id="2147483920" r:id="rId3"/>
    <p:sldMasterId id="2147484208" r:id="rId4"/>
    <p:sldMasterId id="2147484580" r:id="rId5"/>
    <p:sldMasterId id="2147484652" r:id="rId6"/>
    <p:sldMasterId id="2147484664" r:id="rId7"/>
    <p:sldMasterId id="2147484676" r:id="rId8"/>
    <p:sldMasterId id="2147484688" r:id="rId9"/>
    <p:sldMasterId id="2147484700" r:id="rId10"/>
  </p:sldMasterIdLst>
  <p:notesMasterIdLst>
    <p:notesMasterId r:id="rId59"/>
  </p:notesMasterIdLst>
  <p:sldIdLst>
    <p:sldId id="9886" r:id="rId11"/>
    <p:sldId id="10076" r:id="rId12"/>
    <p:sldId id="10077" r:id="rId13"/>
    <p:sldId id="10078" r:id="rId14"/>
    <p:sldId id="10079" r:id="rId15"/>
    <p:sldId id="10116" r:id="rId16"/>
    <p:sldId id="10080" r:id="rId17"/>
    <p:sldId id="10081" r:id="rId18"/>
    <p:sldId id="10082" r:id="rId19"/>
    <p:sldId id="10083" r:id="rId20"/>
    <p:sldId id="10084" r:id="rId21"/>
    <p:sldId id="10085" r:id="rId22"/>
    <p:sldId id="10086" r:id="rId23"/>
    <p:sldId id="10087" r:id="rId24"/>
    <p:sldId id="10088" r:id="rId25"/>
    <p:sldId id="10089" r:id="rId26"/>
    <p:sldId id="9824" r:id="rId27"/>
    <p:sldId id="9774" r:id="rId28"/>
    <p:sldId id="9771" r:id="rId29"/>
    <p:sldId id="9717" r:id="rId30"/>
    <p:sldId id="258" r:id="rId31"/>
    <p:sldId id="10090" r:id="rId32"/>
    <p:sldId id="10091" r:id="rId33"/>
    <p:sldId id="10092" r:id="rId34"/>
    <p:sldId id="10093" r:id="rId35"/>
    <p:sldId id="10094" r:id="rId36"/>
    <p:sldId id="10095" r:id="rId37"/>
    <p:sldId id="10016" r:id="rId38"/>
    <p:sldId id="10096" r:id="rId39"/>
    <p:sldId id="10097" r:id="rId40"/>
    <p:sldId id="10098" r:id="rId41"/>
    <p:sldId id="10099" r:id="rId42"/>
    <p:sldId id="10100" r:id="rId43"/>
    <p:sldId id="10101" r:id="rId44"/>
    <p:sldId id="10102" r:id="rId45"/>
    <p:sldId id="9773" r:id="rId46"/>
    <p:sldId id="10103" r:id="rId47"/>
    <p:sldId id="10104" r:id="rId48"/>
    <p:sldId id="10105" r:id="rId49"/>
    <p:sldId id="10106" r:id="rId50"/>
    <p:sldId id="10107" r:id="rId51"/>
    <p:sldId id="10108" r:id="rId52"/>
    <p:sldId id="10109" r:id="rId53"/>
    <p:sldId id="10117" r:id="rId54"/>
    <p:sldId id="10110" r:id="rId55"/>
    <p:sldId id="10111" r:id="rId56"/>
    <p:sldId id="10112" r:id="rId57"/>
    <p:sldId id="10118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524" autoAdjust="0"/>
  </p:normalViewPr>
  <p:slideViewPr>
    <p:cSldViewPr>
      <p:cViewPr varScale="1">
        <p:scale>
          <a:sx n="109" d="100"/>
          <a:sy n="109" d="100"/>
        </p:scale>
        <p:origin x="114" y="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2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24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95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24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75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69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13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5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5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8665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1947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11488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1347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66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466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4662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7307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020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406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84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8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7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4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3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5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7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9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06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6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9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2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0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13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2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1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5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6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2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2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95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2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07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54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3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32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2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4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7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517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5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9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00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45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90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1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77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4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85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9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441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6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TÊRÊSA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TRỊNH THỊ BẠCH ĐIỆP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chấp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đứng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khoan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đoàn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sợ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Tk3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khẩn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n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i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vững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tin,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mỏi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hừng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ngóng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Tk4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Cậy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Ít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-en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ban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trọn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thần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tội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05150"/>
            <a:ext cx="609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701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phán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“Ta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tin 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”.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335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ALLEULIA- ALLELUIA: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7000" y="3028761"/>
            <a:ext cx="658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8" y="-26670"/>
            <a:ext cx="3613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fontScale="77500" lnSpcReduction="2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Ca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LẠY CHÚA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Lm. Kim Long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961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79095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UTM American Sans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243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Mi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Trầm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endParaRPr lang="en-US" altLang="en-US" sz="4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72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cõi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8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 Chúa thương linh hồn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(2 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lần) và tha thứ ngàn muôn tội đời. </a:t>
            </a:r>
          </a:p>
          <a:p>
            <a:pPr marL="27385" indent="0" algn="just">
              <a:lnSpc>
                <a:spcPct val="120000"/>
              </a:lnSpc>
              <a:buNone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 Chúa thương linh hồn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  <a:p>
            <a:pPr marL="27385" indent="0" algn="just">
              <a:lnSpc>
                <a:spcPct val="120000"/>
              </a:lnSpc>
              <a:buNone/>
            </a:pP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lần) và dẫn tới phúc vinh muôn đời. </a:t>
            </a:r>
            <a:endParaRPr lang="en-US" alt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55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giọt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cay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đắng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lúc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cõi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5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 Chúa thương linh hồn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lần) và tha thứ ngàn muôn tội đời. </a:t>
            </a:r>
          </a:p>
          <a:p>
            <a:pPr marL="27385" indent="0" algn="just">
              <a:lnSpc>
                <a:spcPct val="120000"/>
              </a:lnSpc>
              <a:buNone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 Chúa thương linh hồn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lần) và dẫn tới phúc vinh muôn đời. </a:t>
            </a:r>
            <a:endParaRPr lang="en-US" alt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5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Ca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Hiệp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Lễ</a:t>
            </a:r>
            <a:endParaRPr lang="en-US" sz="7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Xin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Tha</a:t>
            </a:r>
            <a:endParaRPr lang="en-US" sz="7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Đỗ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Vy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Hạ</a:t>
            </a: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nguồn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chốn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tăm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ngước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đắm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đuối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tủi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sầu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lãng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quên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dạt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dào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chốn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khóc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than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cất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van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tai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nay.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thoát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kiếp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đày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hộ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giúp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 những đớn đau con sám hối gục đầu.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lưới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Sóng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lấp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nỗi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chết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nghẹn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81350"/>
            <a:ext cx="571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TÊRÊSA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Cát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Bụi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Hư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Vô</a:t>
            </a:r>
            <a:endParaRPr lang="en-US" sz="7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Trầm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, FMSR</a:t>
            </a: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lo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toan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cuộc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đênh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giòng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ta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trở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bụi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vô</a:t>
            </a:r>
            <a:endParaRPr lang="en-US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Tk4:</a:t>
            </a:r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trần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khó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khó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ngập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lối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vi-VN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ớc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5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thế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hão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huyền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chìm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mê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phù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vĩnh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biệt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Tâm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an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hay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ngậm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ngùi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mến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dự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lộc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ta. </a:t>
            </a:r>
            <a:endParaRPr lang="en-US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kêu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lãng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lâu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Thánh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lễ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antáng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UTM American Sans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BÀ TÊRÊSA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TRỊNH THỊ BẠCH ĐIỆP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" y="590550"/>
            <a:ext cx="9144000" cy="4171950"/>
          </a:xfrm>
          <a:noFill/>
        </p:spPr>
        <p:txBody>
          <a:bodyPr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Dâng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Nữ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Vương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Luyện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hình</a:t>
            </a: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Phương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Anh</a:t>
            </a: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Tk1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thống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hối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khóc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thẳm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kêu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cưu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đứa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Thánh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lễ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antáng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UTM American Sans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BÀ TÊRÊSA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TRỊNH THỊ BẠCH ĐIỆP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nguồn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Thánh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lễ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UTM American Sans" pitchFamily="18" charset="0"/>
                <a:ea typeface="+mn-ea"/>
                <a:cs typeface="+mn-cs"/>
              </a:rPr>
              <a:t>antáng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UTM American Sans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BÀ TÊRÊSA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itchFamily="18" charset="0"/>
                <a:ea typeface="+mn-ea"/>
                <a:cs typeface="Times New Roman" pitchFamily="18" charset="0"/>
              </a:rPr>
              <a:t>TRỊNH THỊ BẠCH ĐIỆP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vịnh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129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Lm.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Kim Long</a:t>
            </a: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thẳm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kêu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lên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tai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thẩm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nguyện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1035</Words>
  <Application>Microsoft Office PowerPoint</Application>
  <PresentationFormat>On-screen Show (16:9)</PresentationFormat>
  <Paragraphs>74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SimHei</vt:lpstr>
      <vt:lpstr>Arial</vt:lpstr>
      <vt:lpstr>Calibri</vt:lpstr>
      <vt:lpstr>Tahoma</vt:lpstr>
      <vt:lpstr>Times New Roman</vt:lpstr>
      <vt:lpstr>UTM American Sans</vt:lpstr>
      <vt:lpstr>Office Theme</vt:lpstr>
      <vt:lpstr>17_Office Theme</vt:lpstr>
      <vt:lpstr>5_Office Theme</vt:lpstr>
      <vt:lpstr>11_Office Theme</vt:lpstr>
      <vt:lpstr>7_Office Theme</vt:lpstr>
      <vt:lpstr>1_Office Theme</vt:lpstr>
      <vt:lpstr>8_Office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Ca Thánh vịnh 129 Lm. Kim Long </vt:lpstr>
      <vt:lpstr>Đk: Vì Chúa một niềm từ ái, ơn cứu độ nơi Ngài chứa chan. </vt:lpstr>
      <vt:lpstr>Đk: Từ vực thẳm con kêu lên Ngài, lạy Chúa muôn lạy Chúa xin Ngài lắng nghe. Xin lắng tai thẩm nhận bao lời con tha thiết nguyện cầu.</vt:lpstr>
      <vt:lpstr>Đk: Vì Chúa một niềm từ ái, ơn cứu độ nơi Ngài chứa chan. </vt:lpstr>
      <vt:lpstr>Đk: Ngài mà chấp bao nhiêu sai phạm, lạy Chúa ai người sẽ mong còn đứng yên, nhưng Chúa thương khoan hồng nên đoàn con luôn kính sợ Ngài. </vt:lpstr>
      <vt:lpstr>Đk: Vì Chúa một niềm từ ái, ơn cứu độ nơi Ngài chứa chan. </vt:lpstr>
      <vt:lpstr>Tk3: Lòng thành khẩn con trông mong Ngài, lạy Chúa nơi lời Chúa con hằng vững tin, như lính canh mỏi mòn mong hừng đông con ngóng trông Ngài. </vt:lpstr>
      <vt:lpstr>Đk: Vì Chúa một niềm từ ái, ơn cứu độ nơi Ngài chứa chan. </vt:lpstr>
      <vt:lpstr>Tk4: Cậy vào Chúa Ít-ra-en nào vì Chúa ban rộng rãi ơn giải thoát ta. Luôn xót thương trọn niềm cho thần dân xa thoát tội tình.</vt:lpstr>
      <vt:lpstr>Đk: Vì Chúa một niềm từ ái, ơn cứu độ nơi Ngài chứa chan. </vt:lpstr>
      <vt:lpstr>PowerPoint Presentation</vt:lpstr>
      <vt:lpstr> Chúa phán: “Ta là sự sống lại và là sự sống, ai tin Ta sẽ không chết đời đời”. ALLELUIA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MAYTINH</cp:lastModifiedBy>
  <cp:revision>222</cp:revision>
  <dcterms:created xsi:type="dcterms:W3CDTF">2021-05-09T08:36:44Z</dcterms:created>
  <dcterms:modified xsi:type="dcterms:W3CDTF">2024-12-03T01:37:42Z</dcterms:modified>
</cp:coreProperties>
</file>